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Lst>
  <p:notesMasterIdLst>
    <p:notesMasterId r:id="rId30"/>
  </p:notesMasterIdLst>
  <p:handoutMasterIdLst>
    <p:handoutMasterId r:id="rId31"/>
  </p:handoutMasterIdLst>
  <p:sldIdLst>
    <p:sldId id="279" r:id="rId5"/>
    <p:sldId id="281" r:id="rId6"/>
    <p:sldId id="257" r:id="rId7"/>
    <p:sldId id="264" r:id="rId8"/>
    <p:sldId id="289" r:id="rId9"/>
    <p:sldId id="290" r:id="rId10"/>
    <p:sldId id="276" r:id="rId11"/>
    <p:sldId id="292" r:id="rId12"/>
    <p:sldId id="293" r:id="rId13"/>
    <p:sldId id="294" r:id="rId14"/>
    <p:sldId id="287" r:id="rId15"/>
    <p:sldId id="306" r:id="rId16"/>
    <p:sldId id="296" r:id="rId17"/>
    <p:sldId id="308" r:id="rId18"/>
    <p:sldId id="297" r:id="rId19"/>
    <p:sldId id="300" r:id="rId20"/>
    <p:sldId id="302" r:id="rId21"/>
    <p:sldId id="303" r:id="rId22"/>
    <p:sldId id="304" r:id="rId23"/>
    <p:sldId id="298" r:id="rId24"/>
    <p:sldId id="299" r:id="rId25"/>
    <p:sldId id="305" r:id="rId26"/>
    <p:sldId id="307" r:id="rId27"/>
    <p:sldId id="295" r:id="rId28"/>
    <p:sldId id="283" r:id="rId29"/>
  </p:sldIdLst>
  <p:sldSz cx="12192000" cy="6858000"/>
  <p:notesSz cx="6858000" cy="9144000"/>
  <p:defaultText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5BBBA"/>
    <a:srgbClr val="A2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B6B8DA7-AA92-4F75-A884-292A2352A0E1}" v="159" dt="2025-09-15T11:51:53.479"/>
  </p1510:revLst>
</p1510:revInfo>
</file>

<file path=ppt/tableStyles.xml><?xml version="1.0" encoding="utf-8"?>
<a:tblStyleLst xmlns:a="http://schemas.openxmlformats.org/drawingml/2006/main" def="{5C22544A-7EE6-4342-B048-85BDC9FD1C3A}">
  <a:tblStyle styleId="{5C22544A-7EE6-4342-B048-85BDC9FD1C3A}" styleName="Stijl, gemiddeld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64" autoAdjust="0"/>
    <p:restoredTop sz="87149" autoAdjust="0"/>
  </p:normalViewPr>
  <p:slideViewPr>
    <p:cSldViewPr snapToGrid="0" showGuides="1">
      <p:cViewPr varScale="1">
        <p:scale>
          <a:sx n="96" d="100"/>
          <a:sy n="96" d="100"/>
        </p:scale>
        <p:origin x="1092" y="90"/>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notesViewPr>
    <p:cSldViewPr snapToGrid="0" showGuides="1">
      <p:cViewPr varScale="1">
        <p:scale>
          <a:sx n="84" d="100"/>
          <a:sy n="84" d="100"/>
        </p:scale>
        <p:origin x="2094" y="10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theme" Target="theme/theme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microsoft.com/office/2015/10/relationships/revisionInfo" Target="revisionInfo.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notesMaster" Target="notesMasters/notesMaster1.xml"/><Relationship Id="rId35" Type="http://schemas.openxmlformats.org/officeDocument/2006/relationships/tableStyles" Target="tableStyles.xml"/><Relationship Id="rId8" Type="http://schemas.openxmlformats.org/officeDocument/2006/relationships/slide" Target="slides/slide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a:extLst>
              <a:ext uri="{FF2B5EF4-FFF2-40B4-BE49-F238E27FC236}">
                <a16:creationId xmlns:a16="http://schemas.microsoft.com/office/drawing/2014/main" id="{261EBADA-4534-2AB2-B2C1-6AC555C7F78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l-NL"/>
          </a:p>
        </p:txBody>
      </p:sp>
      <p:sp>
        <p:nvSpPr>
          <p:cNvPr id="3" name="Tijdelijke aanduiding voor datum 2">
            <a:extLst>
              <a:ext uri="{FF2B5EF4-FFF2-40B4-BE49-F238E27FC236}">
                <a16:creationId xmlns:a16="http://schemas.microsoft.com/office/drawing/2014/main" id="{E1C91683-8FD8-06EE-8AC9-4F936FD6B1D4}"/>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5013252-C86C-44AA-8EA5-ED555CC9BF37}" type="datetimeFigureOut">
              <a:rPr lang="nl-NL" smtClean="0"/>
              <a:t>30-10-2025</a:t>
            </a:fld>
            <a:endParaRPr lang="nl-NL"/>
          </a:p>
        </p:txBody>
      </p:sp>
      <p:sp>
        <p:nvSpPr>
          <p:cNvPr id="4" name="Tijdelijke aanduiding voor voettekst 3">
            <a:extLst>
              <a:ext uri="{FF2B5EF4-FFF2-40B4-BE49-F238E27FC236}">
                <a16:creationId xmlns:a16="http://schemas.microsoft.com/office/drawing/2014/main" id="{52AD2AF3-18D6-6480-60BB-4D120BE541D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nl-NL"/>
          </a:p>
        </p:txBody>
      </p:sp>
      <p:sp>
        <p:nvSpPr>
          <p:cNvPr id="5" name="Tijdelijke aanduiding voor dianummer 4">
            <a:extLst>
              <a:ext uri="{FF2B5EF4-FFF2-40B4-BE49-F238E27FC236}">
                <a16:creationId xmlns:a16="http://schemas.microsoft.com/office/drawing/2014/main" id="{7B6F9FFC-40E4-215E-F909-41590F2F38B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0792C73-E753-40BF-9205-E1C27E941555}" type="slidenum">
              <a:rPr lang="nl-NL" smtClean="0"/>
              <a:t>‹nr.›</a:t>
            </a:fld>
            <a:endParaRPr lang="nl-NL"/>
          </a:p>
        </p:txBody>
      </p:sp>
    </p:spTree>
    <p:extLst>
      <p:ext uri="{BB962C8B-B14F-4D97-AF65-F5344CB8AC3E}">
        <p14:creationId xmlns:p14="http://schemas.microsoft.com/office/powerpoint/2010/main" val="1638385005"/>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2880" userDrawn="1">
          <p15:clr>
            <a:srgbClr val="F26B43"/>
          </p15:clr>
        </p15:guide>
        <p15:guide id="2" pos="2160"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l-NL"/>
          </a:p>
        </p:txBody>
      </p:sp>
      <p:sp>
        <p:nvSpPr>
          <p:cNvPr id="3" name="Tijdelijke aanduiding voor datum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A61CA3-09AF-4516-B6B7-DB50412EE7F8}" type="datetimeFigureOut">
              <a:rPr lang="nl-NL" smtClean="0"/>
              <a:t>30-10-2025</a:t>
            </a:fld>
            <a:endParaRPr lang="nl-NL"/>
          </a:p>
        </p:txBody>
      </p:sp>
      <p:sp>
        <p:nvSpPr>
          <p:cNvPr id="4" name="Tijdelijke aanduiding voor dia-afbeelding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l-NL"/>
          </a:p>
        </p:txBody>
      </p:sp>
      <p:sp>
        <p:nvSpPr>
          <p:cNvPr id="5" name="Tijdelijke aanduiding voor notiti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6" name="Tijdelijke aanduiding voor voetteks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nl-NL"/>
          </a:p>
        </p:txBody>
      </p:sp>
      <p:sp>
        <p:nvSpPr>
          <p:cNvPr id="7" name="Tijdelijke aanduiding voor dia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781CE04-6FDB-485D-8F23-BA474E3BDD2D}" type="slidenum">
              <a:rPr lang="nl-NL" smtClean="0"/>
              <a:t>‹nr.›</a:t>
            </a:fld>
            <a:endParaRPr lang="nl-NL"/>
          </a:p>
        </p:txBody>
      </p:sp>
    </p:spTree>
    <p:extLst>
      <p:ext uri="{BB962C8B-B14F-4D97-AF65-F5344CB8AC3E}">
        <p14:creationId xmlns:p14="http://schemas.microsoft.com/office/powerpoint/2010/main" val="150331544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3" Type="http://schemas.openxmlformats.org/officeDocument/2006/relationships/hyperlink" Target="http://www.nieren.nl/" TargetMode="External"/><Relationship Id="rId2" Type="http://schemas.openxmlformats.org/officeDocument/2006/relationships/slide" Target="../slides/slide15.xml"/><Relationship Id="rId1" Type="http://schemas.openxmlformats.org/officeDocument/2006/relationships/notesMaster" Target="../notesMasters/notesMaster1.xml"/><Relationship Id="rId4" Type="http://schemas.openxmlformats.org/officeDocument/2006/relationships/hyperlink" Target="https://www.nieren.nl/keuzehulpen" TargetMode="Externa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3" Type="http://schemas.openxmlformats.org/officeDocument/2006/relationships/hyperlink" Target="https://nierstichting.nl/alles-over-nieren/leven-met-nierproblemen/keuzehulpen" TargetMode="External"/><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Voeg hier nog het logo van het ziekenhuis in!</a:t>
            </a:r>
          </a:p>
          <a:p>
            <a:endParaRPr lang="nl-NL" dirty="0"/>
          </a:p>
          <a:p>
            <a:r>
              <a:rPr lang="nl-NL" dirty="0"/>
              <a:t>Voor sprekers toelichting indeling presentatie:</a:t>
            </a:r>
          </a:p>
          <a:p>
            <a:pPr marL="0" marR="0" lvl="0" indent="0" algn="l" defTabSz="966064" rtl="0" eaLnBrk="1" fontAlgn="auto" latinLnBrk="0" hangingPunct="1">
              <a:lnSpc>
                <a:spcPct val="100000"/>
              </a:lnSpc>
              <a:spcBef>
                <a:spcPts val="0"/>
              </a:spcBef>
              <a:spcAft>
                <a:spcPts val="0"/>
              </a:spcAft>
              <a:buClrTx/>
              <a:buSzTx/>
              <a:buFontTx/>
              <a:buNone/>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Indeling presentatie:</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Inleiding - een verhaal van de begeleider zelf, waarbij hij (/zij) inzicht kreeg dat zijn inbreng belangrijk was in het gesprek met de zorgverlener (5 minuten)</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Uw ervaring  -  toehoorders vertellen hun buurman (/-vrouw) over een gesprek met een zorgverlener waarbij hun inbreng belangrijk was en terugkoppeling (10 minuten)</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Theorie Samen beslissen via dia’s (10 min)</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Oefening Wat is belangrijk in uw leven (20 minuten) daarna even koffie/thee pakken</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Wat kunt u doen – mensen tips laten geven (20 minuten + nagaan wat er nog niet is gezegd)</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(Optie) aanvullende informatie keuze nierfunctie vervangende behandeling (15 minuten)</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Afronden (10 minuten)</a:t>
            </a: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1</a:t>
            </a:fld>
            <a:endParaRPr lang="nl-NL"/>
          </a:p>
        </p:txBody>
      </p:sp>
    </p:spTree>
    <p:extLst>
      <p:ext uri="{BB962C8B-B14F-4D97-AF65-F5344CB8AC3E}">
        <p14:creationId xmlns:p14="http://schemas.microsoft.com/office/powerpoint/2010/main" val="26705953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342900" marR="0" lvl="0" indent="-342900" defTabSz="966064" fontAlgn="base">
              <a:spcAft>
                <a:spcPct val="0"/>
              </a:spcAft>
              <a:buClrTx/>
              <a:buSzTx/>
              <a:buFont typeface="+mj-lt"/>
              <a:buAutoNum type="arabicPeriod"/>
              <a:tabLst/>
              <a:defRPr/>
            </a:pPr>
            <a:r>
              <a:rPr lang="nl-NL" altLang="nl-NL" sz="1200" dirty="0">
                <a:solidFill>
                  <a:prstClr val="black"/>
                </a:solidFill>
                <a:latin typeface="+mn-lt"/>
              </a:rPr>
              <a:t>Je hebt meer informatie over de eventuele gevolgen van een behandeling of medicijn</a:t>
            </a:r>
          </a:p>
          <a:p>
            <a:pPr marL="342900" marR="0" lvl="0" indent="-342900" defTabSz="966064" fontAlgn="base">
              <a:spcAft>
                <a:spcPct val="0"/>
              </a:spcAft>
              <a:buClrTx/>
              <a:buSzTx/>
              <a:buFont typeface="+mj-lt"/>
              <a:buAutoNum type="arabicPeriod"/>
              <a:tabLst/>
              <a:defRPr/>
            </a:pPr>
            <a:r>
              <a:rPr lang="nl-NL" altLang="nl-NL" sz="1200" dirty="0">
                <a:solidFill>
                  <a:prstClr val="black"/>
                </a:solidFill>
                <a:latin typeface="+mn-lt"/>
              </a:rPr>
              <a:t>Je maakt een keuze die bij jou past</a:t>
            </a:r>
          </a:p>
          <a:p>
            <a:pPr marL="342900" marR="0" lvl="0" indent="-342900" defTabSz="966064" fontAlgn="base">
              <a:spcAft>
                <a:spcPct val="0"/>
              </a:spcAft>
              <a:buClrTx/>
              <a:buSzTx/>
              <a:buFont typeface="+mj-lt"/>
              <a:buAutoNum type="arabicPeriod"/>
              <a:tabLst/>
              <a:defRPr/>
            </a:pPr>
            <a:r>
              <a:rPr lang="nl-NL" altLang="nl-NL" sz="1200" dirty="0">
                <a:solidFill>
                  <a:prstClr val="black"/>
                </a:solidFill>
                <a:latin typeface="+mn-lt"/>
              </a:rPr>
              <a:t>Je staat meer achter jouw keuze én de zorg die jou wordt geboden</a:t>
            </a:r>
          </a:p>
          <a:p>
            <a:pPr marL="342900" marR="0" lvl="0" indent="-342900" defTabSz="966064" fontAlgn="base">
              <a:spcAft>
                <a:spcPct val="0"/>
              </a:spcAft>
              <a:buClrTx/>
              <a:buSzTx/>
              <a:buFont typeface="+mj-lt"/>
              <a:buAutoNum type="arabicPeriod"/>
              <a:tabLst/>
              <a:defRPr/>
            </a:pPr>
            <a:r>
              <a:rPr lang="nl-NL" altLang="nl-NL" sz="1200" dirty="0">
                <a:solidFill>
                  <a:prstClr val="black"/>
                </a:solidFill>
                <a:latin typeface="+mn-lt"/>
              </a:rPr>
              <a:t>Samen beslissen helpt je bij ‘eigen regie’</a:t>
            </a:r>
          </a:p>
          <a:p>
            <a:pPr marL="342900" marR="0" lvl="0" indent="-342900" defTabSz="966064" fontAlgn="base">
              <a:spcAft>
                <a:spcPct val="0"/>
              </a:spcAft>
              <a:buClrTx/>
              <a:buSzTx/>
              <a:buFont typeface="+mj-lt"/>
              <a:buAutoNum type="arabicPeriod"/>
              <a:tabLst/>
              <a:defRPr/>
            </a:pPr>
            <a:r>
              <a:rPr lang="nl-NL" altLang="nl-NL" sz="1200" dirty="0">
                <a:solidFill>
                  <a:prstClr val="black"/>
                </a:solidFill>
                <a:latin typeface="+mn-lt"/>
              </a:rPr>
              <a:t>Zorgverleners willen ook Samen beslissen</a:t>
            </a:r>
          </a:p>
          <a:p>
            <a:pPr defTabSz="966064">
              <a:defRPr/>
            </a:pPr>
            <a:br>
              <a:rPr lang="en-US" sz="1200" dirty="0">
                <a:solidFill>
                  <a:prstClr val="black"/>
                </a:solidFill>
                <a:latin typeface="+mn-lt"/>
              </a:rPr>
            </a:br>
            <a:r>
              <a:rPr lang="en-US" sz="1200" dirty="0">
                <a:solidFill>
                  <a:prstClr val="black"/>
                </a:solidFill>
                <a:latin typeface="+mn-lt"/>
              </a:rPr>
              <a:t>Eigen regie </a:t>
            </a:r>
            <a:r>
              <a:rPr lang="nl-NL" sz="1200" dirty="0">
                <a:solidFill>
                  <a:prstClr val="black"/>
                </a:solidFill>
                <a:latin typeface="+mn-lt"/>
              </a:rPr>
              <a:t>wil</a:t>
            </a:r>
            <a:r>
              <a:rPr lang="en-US" sz="1200" dirty="0">
                <a:solidFill>
                  <a:prstClr val="black"/>
                </a:solidFill>
                <a:latin typeface="+mn-lt"/>
              </a:rPr>
              <a:t> </a:t>
            </a:r>
            <a:r>
              <a:rPr lang="nl-NL" sz="1200" dirty="0">
                <a:solidFill>
                  <a:prstClr val="black"/>
                </a:solidFill>
                <a:latin typeface="+mn-lt"/>
              </a:rPr>
              <a:t>zeggen</a:t>
            </a:r>
            <a:r>
              <a:rPr lang="en-US" sz="1200" dirty="0">
                <a:solidFill>
                  <a:prstClr val="black"/>
                </a:solidFill>
                <a:latin typeface="+mn-lt"/>
              </a:rPr>
              <a:t> </a:t>
            </a:r>
            <a:r>
              <a:rPr lang="en-US" sz="1200" dirty="0" err="1">
                <a:solidFill>
                  <a:prstClr val="black"/>
                </a:solidFill>
                <a:latin typeface="+mn-lt"/>
              </a:rPr>
              <a:t>dat</a:t>
            </a:r>
            <a:r>
              <a:rPr lang="en-US" sz="1200" dirty="0">
                <a:solidFill>
                  <a:prstClr val="black"/>
                </a:solidFill>
                <a:latin typeface="+mn-lt"/>
              </a:rPr>
              <a:t> je </a:t>
            </a:r>
            <a:r>
              <a:rPr lang="en-US" sz="1200" dirty="0" err="1">
                <a:solidFill>
                  <a:prstClr val="black"/>
                </a:solidFill>
                <a:latin typeface="+mn-lt"/>
              </a:rPr>
              <a:t>keuzes</a:t>
            </a:r>
            <a:r>
              <a:rPr lang="en-US" sz="1200" dirty="0">
                <a:solidFill>
                  <a:prstClr val="black"/>
                </a:solidFill>
                <a:latin typeface="+mn-lt"/>
              </a:rPr>
              <a:t> </a:t>
            </a:r>
            <a:r>
              <a:rPr lang="en-US" sz="1200" dirty="0" err="1">
                <a:solidFill>
                  <a:prstClr val="black"/>
                </a:solidFill>
                <a:latin typeface="+mn-lt"/>
              </a:rPr>
              <a:t>kunt</a:t>
            </a:r>
            <a:r>
              <a:rPr lang="en-US" sz="1200" dirty="0">
                <a:solidFill>
                  <a:prstClr val="black"/>
                </a:solidFill>
                <a:latin typeface="+mn-lt"/>
              </a:rPr>
              <a:t> </a:t>
            </a:r>
            <a:r>
              <a:rPr lang="en-US" sz="1200" dirty="0" err="1">
                <a:solidFill>
                  <a:prstClr val="black"/>
                </a:solidFill>
                <a:latin typeface="+mn-lt"/>
              </a:rPr>
              <a:t>maken</a:t>
            </a:r>
            <a:r>
              <a:rPr lang="en-US" sz="1200" dirty="0">
                <a:solidFill>
                  <a:prstClr val="black"/>
                </a:solidFill>
                <a:latin typeface="+mn-lt"/>
              </a:rPr>
              <a:t> die </a:t>
            </a:r>
            <a:r>
              <a:rPr lang="en-US" sz="1200" dirty="0" err="1">
                <a:solidFill>
                  <a:prstClr val="black"/>
                </a:solidFill>
                <a:latin typeface="+mn-lt"/>
              </a:rPr>
              <a:t>bij</a:t>
            </a:r>
            <a:r>
              <a:rPr lang="en-US" sz="1200" dirty="0">
                <a:solidFill>
                  <a:prstClr val="black"/>
                </a:solidFill>
                <a:latin typeface="+mn-lt"/>
              </a:rPr>
              <a:t> </a:t>
            </a:r>
            <a:r>
              <a:rPr lang="en-US" sz="1200" dirty="0" err="1">
                <a:solidFill>
                  <a:prstClr val="black"/>
                </a:solidFill>
                <a:latin typeface="+mn-lt"/>
              </a:rPr>
              <a:t>jouw</a:t>
            </a:r>
            <a:r>
              <a:rPr lang="en-US" sz="1200" dirty="0">
                <a:solidFill>
                  <a:prstClr val="black"/>
                </a:solidFill>
                <a:latin typeface="+mn-lt"/>
              </a:rPr>
              <a:t> </a:t>
            </a:r>
            <a:r>
              <a:rPr lang="en-US" sz="1200" dirty="0" err="1">
                <a:solidFill>
                  <a:prstClr val="black"/>
                </a:solidFill>
                <a:latin typeface="+mn-lt"/>
              </a:rPr>
              <a:t>leven</a:t>
            </a:r>
            <a:r>
              <a:rPr lang="en-US" sz="1200" dirty="0">
                <a:solidFill>
                  <a:prstClr val="black"/>
                </a:solidFill>
                <a:latin typeface="+mn-lt"/>
              </a:rPr>
              <a:t> </a:t>
            </a:r>
            <a:r>
              <a:rPr lang="en-US" sz="1200" dirty="0" err="1">
                <a:solidFill>
                  <a:prstClr val="black"/>
                </a:solidFill>
                <a:latin typeface="+mn-lt"/>
              </a:rPr>
              <a:t>passen</a:t>
            </a:r>
            <a:r>
              <a:rPr lang="en-US" sz="1200" dirty="0">
                <a:solidFill>
                  <a:prstClr val="black"/>
                </a:solidFill>
                <a:latin typeface="+mn-lt"/>
              </a:rPr>
              <a:t>. </a:t>
            </a:r>
          </a:p>
          <a:p>
            <a:pPr defTabSz="966064">
              <a:defRPr/>
            </a:pPr>
            <a:endParaRPr lang="en-US" sz="1200" dirty="0">
              <a:solidFill>
                <a:prstClr val="black"/>
              </a:solidFill>
              <a:latin typeface="+mn-lt"/>
            </a:endParaRPr>
          </a:p>
          <a:p>
            <a:pPr defTabSz="966064">
              <a:defRPr/>
            </a:pPr>
            <a:r>
              <a:rPr lang="en-US" sz="1200" dirty="0">
                <a:solidFill>
                  <a:prstClr val="black"/>
                </a:solidFill>
                <a:latin typeface="+mn-lt"/>
              </a:rPr>
              <a:t>Dat is </a:t>
            </a:r>
            <a:r>
              <a:rPr lang="en-US" sz="1200" dirty="0" err="1">
                <a:solidFill>
                  <a:prstClr val="black"/>
                </a:solidFill>
                <a:latin typeface="+mn-lt"/>
              </a:rPr>
              <a:t>niet</a:t>
            </a:r>
            <a:r>
              <a:rPr lang="en-US" sz="1200" dirty="0">
                <a:solidFill>
                  <a:prstClr val="black"/>
                </a:solidFill>
                <a:latin typeface="+mn-lt"/>
              </a:rPr>
              <a:t> </a:t>
            </a:r>
            <a:r>
              <a:rPr lang="en-US" sz="1200" dirty="0" err="1">
                <a:solidFill>
                  <a:prstClr val="black"/>
                </a:solidFill>
                <a:latin typeface="+mn-lt"/>
              </a:rPr>
              <a:t>hetzelfde</a:t>
            </a:r>
            <a:r>
              <a:rPr lang="en-US" sz="1200" dirty="0">
                <a:solidFill>
                  <a:prstClr val="black"/>
                </a:solidFill>
                <a:latin typeface="+mn-lt"/>
              </a:rPr>
              <a:t> </a:t>
            </a:r>
            <a:r>
              <a:rPr lang="en-US" sz="1200" dirty="0" err="1">
                <a:solidFill>
                  <a:prstClr val="black"/>
                </a:solidFill>
                <a:latin typeface="+mn-lt"/>
              </a:rPr>
              <a:t>als</a:t>
            </a:r>
            <a:r>
              <a:rPr lang="en-US" sz="1200" dirty="0">
                <a:solidFill>
                  <a:prstClr val="black"/>
                </a:solidFill>
                <a:latin typeface="+mn-lt"/>
              </a:rPr>
              <a:t> </a:t>
            </a:r>
            <a:r>
              <a:rPr lang="en-US" sz="1200" dirty="0" err="1">
                <a:solidFill>
                  <a:prstClr val="black"/>
                </a:solidFill>
                <a:latin typeface="+mn-lt"/>
              </a:rPr>
              <a:t>alles</a:t>
            </a:r>
            <a:r>
              <a:rPr lang="en-US" sz="1200" dirty="0">
                <a:solidFill>
                  <a:prstClr val="black"/>
                </a:solidFill>
                <a:latin typeface="+mn-lt"/>
              </a:rPr>
              <a:t> </a:t>
            </a:r>
            <a:r>
              <a:rPr lang="en-US" sz="1200" dirty="0" err="1">
                <a:solidFill>
                  <a:prstClr val="black"/>
                </a:solidFill>
                <a:latin typeface="+mn-lt"/>
              </a:rPr>
              <a:t>zelf</a:t>
            </a:r>
            <a:r>
              <a:rPr lang="en-US" sz="1200" dirty="0">
                <a:solidFill>
                  <a:prstClr val="black"/>
                </a:solidFill>
                <a:latin typeface="+mn-lt"/>
              </a:rPr>
              <a:t> </a:t>
            </a:r>
            <a:r>
              <a:rPr lang="en-US" sz="1200" dirty="0" err="1">
                <a:solidFill>
                  <a:prstClr val="black"/>
                </a:solidFill>
                <a:latin typeface="+mn-lt"/>
              </a:rPr>
              <a:t>doen</a:t>
            </a:r>
            <a:r>
              <a:rPr lang="en-US" sz="1200" dirty="0">
                <a:solidFill>
                  <a:prstClr val="black"/>
                </a:solidFill>
                <a:latin typeface="+mn-lt"/>
              </a:rPr>
              <a:t>. </a:t>
            </a:r>
          </a:p>
          <a:p>
            <a:pPr defTabSz="966064">
              <a:defRPr/>
            </a:pPr>
            <a:endParaRPr lang="en-US" sz="1200" dirty="0">
              <a:solidFill>
                <a:prstClr val="black"/>
              </a:solidFill>
              <a:latin typeface="+mn-lt"/>
            </a:endParaRPr>
          </a:p>
          <a:p>
            <a:pPr defTabSz="966064">
              <a:defRPr/>
            </a:pPr>
            <a:r>
              <a:rPr lang="nl-NL" sz="1200" noProof="0" dirty="0">
                <a:solidFill>
                  <a:prstClr val="black"/>
                </a:solidFill>
                <a:latin typeface="+mn-lt"/>
              </a:rPr>
              <a:t>Bijvoorbeeld</a:t>
            </a:r>
            <a:r>
              <a:rPr lang="en-US" sz="1200" dirty="0">
                <a:solidFill>
                  <a:prstClr val="black"/>
                </a:solidFill>
                <a:latin typeface="+mn-lt"/>
              </a:rPr>
              <a:t>: </a:t>
            </a:r>
            <a:r>
              <a:rPr lang="nl-NL" sz="1200" noProof="0" dirty="0">
                <a:solidFill>
                  <a:prstClr val="black"/>
                </a:solidFill>
                <a:latin typeface="+mn-lt"/>
              </a:rPr>
              <a:t>Sommige</a:t>
            </a:r>
            <a:r>
              <a:rPr lang="en-US" sz="1200" dirty="0">
                <a:solidFill>
                  <a:prstClr val="black"/>
                </a:solidFill>
                <a:latin typeface="+mn-lt"/>
              </a:rPr>
              <a:t> </a:t>
            </a:r>
            <a:r>
              <a:rPr lang="en-US" sz="1200" dirty="0" err="1">
                <a:solidFill>
                  <a:prstClr val="black"/>
                </a:solidFill>
                <a:latin typeface="+mn-lt"/>
              </a:rPr>
              <a:t>mensen</a:t>
            </a:r>
            <a:r>
              <a:rPr lang="en-US" sz="1200" dirty="0">
                <a:solidFill>
                  <a:prstClr val="black"/>
                </a:solidFill>
                <a:latin typeface="+mn-lt"/>
              </a:rPr>
              <a:t> met </a:t>
            </a:r>
            <a:r>
              <a:rPr lang="en-US" sz="1200" dirty="0" err="1">
                <a:solidFill>
                  <a:prstClr val="black"/>
                </a:solidFill>
                <a:latin typeface="+mn-lt"/>
              </a:rPr>
              <a:t>kinderen</a:t>
            </a:r>
            <a:r>
              <a:rPr lang="en-US" sz="1200" dirty="0">
                <a:solidFill>
                  <a:prstClr val="black"/>
                </a:solidFill>
                <a:latin typeface="+mn-lt"/>
              </a:rPr>
              <a:t> </a:t>
            </a:r>
            <a:r>
              <a:rPr lang="nl-NL" sz="1200" noProof="0" dirty="0">
                <a:solidFill>
                  <a:prstClr val="black"/>
                </a:solidFill>
                <a:latin typeface="+mn-lt"/>
              </a:rPr>
              <a:t>kiezen</a:t>
            </a:r>
            <a:r>
              <a:rPr lang="en-US" sz="1200" dirty="0">
                <a:solidFill>
                  <a:prstClr val="black"/>
                </a:solidFill>
                <a:latin typeface="+mn-lt"/>
              </a:rPr>
              <a:t> </a:t>
            </a:r>
            <a:r>
              <a:rPr lang="nl-NL" sz="1200" noProof="0" dirty="0">
                <a:solidFill>
                  <a:prstClr val="black"/>
                </a:solidFill>
                <a:latin typeface="+mn-lt"/>
              </a:rPr>
              <a:t>bewust</a:t>
            </a:r>
            <a:r>
              <a:rPr lang="en-US" sz="1200" dirty="0">
                <a:solidFill>
                  <a:prstClr val="black"/>
                </a:solidFill>
                <a:latin typeface="+mn-lt"/>
              </a:rPr>
              <a:t> </a:t>
            </a:r>
            <a:r>
              <a:rPr lang="en-US" sz="1200" dirty="0" err="1">
                <a:solidFill>
                  <a:prstClr val="black"/>
                </a:solidFill>
                <a:latin typeface="+mn-lt"/>
              </a:rPr>
              <a:t>voor</a:t>
            </a:r>
            <a:r>
              <a:rPr lang="en-US" sz="1200" dirty="0">
                <a:solidFill>
                  <a:prstClr val="black"/>
                </a:solidFill>
                <a:latin typeface="+mn-lt"/>
              </a:rPr>
              <a:t> </a:t>
            </a:r>
            <a:r>
              <a:rPr lang="en-US" sz="1200" dirty="0" err="1">
                <a:solidFill>
                  <a:prstClr val="black"/>
                </a:solidFill>
                <a:latin typeface="+mn-lt"/>
              </a:rPr>
              <a:t>thuis</a:t>
            </a:r>
            <a:r>
              <a:rPr lang="en-US" sz="1200" dirty="0">
                <a:solidFill>
                  <a:prstClr val="black"/>
                </a:solidFill>
                <a:latin typeface="+mn-lt"/>
              </a:rPr>
              <a:t> </a:t>
            </a:r>
            <a:r>
              <a:rPr lang="en-US" sz="1200" dirty="0" err="1">
                <a:solidFill>
                  <a:prstClr val="black"/>
                </a:solidFill>
                <a:latin typeface="+mn-lt"/>
              </a:rPr>
              <a:t>dialyse</a:t>
            </a:r>
            <a:r>
              <a:rPr lang="en-US" sz="1200" dirty="0">
                <a:solidFill>
                  <a:prstClr val="black"/>
                </a:solidFill>
                <a:latin typeface="+mn-lt"/>
              </a:rPr>
              <a:t>, </a:t>
            </a:r>
            <a:r>
              <a:rPr lang="en-US" sz="1200" dirty="0" err="1">
                <a:solidFill>
                  <a:prstClr val="black"/>
                </a:solidFill>
                <a:latin typeface="+mn-lt"/>
              </a:rPr>
              <a:t>omdat</a:t>
            </a:r>
            <a:r>
              <a:rPr lang="en-US" sz="1200" dirty="0">
                <a:solidFill>
                  <a:prstClr val="black"/>
                </a:solidFill>
                <a:latin typeface="+mn-lt"/>
              </a:rPr>
              <a:t> ze het </a:t>
            </a:r>
            <a:r>
              <a:rPr lang="en-US" sz="1200" dirty="0" err="1">
                <a:solidFill>
                  <a:prstClr val="black"/>
                </a:solidFill>
                <a:latin typeface="+mn-lt"/>
              </a:rPr>
              <a:t>fijn</a:t>
            </a:r>
            <a:r>
              <a:rPr lang="en-US" sz="1200" dirty="0">
                <a:solidFill>
                  <a:prstClr val="black"/>
                </a:solidFill>
                <a:latin typeface="+mn-lt"/>
              </a:rPr>
              <a:t> </a:t>
            </a:r>
            <a:r>
              <a:rPr lang="en-US" sz="1200" dirty="0" err="1">
                <a:solidFill>
                  <a:prstClr val="black"/>
                </a:solidFill>
                <a:latin typeface="+mn-lt"/>
              </a:rPr>
              <a:t>vinden</a:t>
            </a:r>
            <a:r>
              <a:rPr lang="en-US" sz="1200" dirty="0">
                <a:solidFill>
                  <a:prstClr val="black"/>
                </a:solidFill>
                <a:latin typeface="+mn-lt"/>
              </a:rPr>
              <a:t> </a:t>
            </a:r>
            <a:r>
              <a:rPr lang="en-US" sz="1200" dirty="0" err="1">
                <a:solidFill>
                  <a:prstClr val="black"/>
                </a:solidFill>
                <a:latin typeface="+mn-lt"/>
              </a:rPr>
              <a:t>dat</a:t>
            </a:r>
            <a:r>
              <a:rPr lang="en-US" sz="1200" dirty="0">
                <a:solidFill>
                  <a:prstClr val="black"/>
                </a:solidFill>
                <a:latin typeface="+mn-lt"/>
              </a:rPr>
              <a:t> ze </a:t>
            </a:r>
            <a:r>
              <a:rPr lang="en-US" sz="1200" dirty="0" err="1">
                <a:solidFill>
                  <a:prstClr val="black"/>
                </a:solidFill>
                <a:latin typeface="+mn-lt"/>
              </a:rPr>
              <a:t>vaker</a:t>
            </a:r>
            <a:r>
              <a:rPr lang="en-US" sz="1200" dirty="0">
                <a:solidFill>
                  <a:prstClr val="black"/>
                </a:solidFill>
                <a:latin typeface="+mn-lt"/>
              </a:rPr>
              <a:t> </a:t>
            </a:r>
            <a:r>
              <a:rPr lang="en-US" sz="1200" dirty="0" err="1">
                <a:solidFill>
                  <a:prstClr val="black"/>
                </a:solidFill>
                <a:latin typeface="+mn-lt"/>
              </a:rPr>
              <a:t>bij</a:t>
            </a:r>
            <a:r>
              <a:rPr lang="en-US" sz="1200" dirty="0">
                <a:solidFill>
                  <a:prstClr val="black"/>
                </a:solidFill>
                <a:latin typeface="+mn-lt"/>
              </a:rPr>
              <a:t> </a:t>
            </a:r>
            <a:r>
              <a:rPr lang="en-US" sz="1200" dirty="0" err="1">
                <a:solidFill>
                  <a:prstClr val="black"/>
                </a:solidFill>
                <a:latin typeface="+mn-lt"/>
              </a:rPr>
              <a:t>hun</a:t>
            </a:r>
            <a:r>
              <a:rPr lang="en-US" sz="1200" dirty="0">
                <a:solidFill>
                  <a:prstClr val="black"/>
                </a:solidFill>
                <a:latin typeface="+mn-lt"/>
              </a:rPr>
              <a:t> </a:t>
            </a:r>
            <a:r>
              <a:rPr lang="en-US" sz="1200" dirty="0" err="1">
                <a:solidFill>
                  <a:prstClr val="black"/>
                </a:solidFill>
                <a:latin typeface="+mn-lt"/>
              </a:rPr>
              <a:t>kinderen</a:t>
            </a:r>
            <a:r>
              <a:rPr lang="en-US" sz="1200" dirty="0">
                <a:solidFill>
                  <a:prstClr val="black"/>
                </a:solidFill>
                <a:latin typeface="+mn-lt"/>
              </a:rPr>
              <a:t> </a:t>
            </a:r>
            <a:r>
              <a:rPr lang="en-US" sz="1200" dirty="0" err="1">
                <a:solidFill>
                  <a:prstClr val="black"/>
                </a:solidFill>
                <a:latin typeface="+mn-lt"/>
              </a:rPr>
              <a:t>zijn</a:t>
            </a:r>
            <a:r>
              <a:rPr lang="en-US" sz="1200" dirty="0">
                <a:solidFill>
                  <a:prstClr val="black"/>
                </a:solidFill>
                <a:latin typeface="+mn-lt"/>
              </a:rPr>
              <a:t>. </a:t>
            </a:r>
            <a:r>
              <a:rPr lang="en-US" sz="1200" dirty="0" err="1">
                <a:solidFill>
                  <a:prstClr val="black"/>
                </a:solidFill>
                <a:latin typeface="+mn-lt"/>
              </a:rPr>
              <a:t>Anderen</a:t>
            </a:r>
            <a:r>
              <a:rPr lang="en-US" sz="1200" dirty="0">
                <a:solidFill>
                  <a:prstClr val="black"/>
                </a:solidFill>
                <a:latin typeface="+mn-lt"/>
              </a:rPr>
              <a:t> </a:t>
            </a:r>
            <a:r>
              <a:rPr lang="en-US" sz="1200" dirty="0" err="1">
                <a:solidFill>
                  <a:prstClr val="black"/>
                </a:solidFill>
                <a:latin typeface="+mn-lt"/>
              </a:rPr>
              <a:t>mensen</a:t>
            </a:r>
            <a:r>
              <a:rPr lang="en-US" sz="1200" dirty="0">
                <a:solidFill>
                  <a:prstClr val="black"/>
                </a:solidFill>
                <a:latin typeface="+mn-lt"/>
              </a:rPr>
              <a:t> met </a:t>
            </a:r>
            <a:r>
              <a:rPr lang="en-US" sz="1200" dirty="0" err="1">
                <a:solidFill>
                  <a:prstClr val="black"/>
                </a:solidFill>
                <a:latin typeface="+mn-lt"/>
              </a:rPr>
              <a:t>kinderen</a:t>
            </a:r>
            <a:r>
              <a:rPr lang="en-US" sz="1200" dirty="0">
                <a:solidFill>
                  <a:prstClr val="black"/>
                </a:solidFill>
                <a:latin typeface="+mn-lt"/>
              </a:rPr>
              <a:t> </a:t>
            </a:r>
            <a:r>
              <a:rPr lang="en-US" sz="1200" dirty="0" err="1">
                <a:solidFill>
                  <a:prstClr val="black"/>
                </a:solidFill>
                <a:latin typeface="+mn-lt"/>
              </a:rPr>
              <a:t>kiezen</a:t>
            </a:r>
            <a:r>
              <a:rPr lang="en-US" sz="1200" dirty="0">
                <a:solidFill>
                  <a:prstClr val="black"/>
                </a:solidFill>
                <a:latin typeface="+mn-lt"/>
              </a:rPr>
              <a:t> </a:t>
            </a:r>
            <a:r>
              <a:rPr lang="en-US" sz="1200" dirty="0" err="1">
                <a:solidFill>
                  <a:prstClr val="black"/>
                </a:solidFill>
                <a:latin typeface="+mn-lt"/>
              </a:rPr>
              <a:t>voor</a:t>
            </a:r>
            <a:r>
              <a:rPr lang="en-US" sz="1200" dirty="0">
                <a:solidFill>
                  <a:prstClr val="black"/>
                </a:solidFill>
                <a:latin typeface="+mn-lt"/>
              </a:rPr>
              <a:t> </a:t>
            </a:r>
            <a:r>
              <a:rPr lang="en-US" sz="1200" dirty="0" err="1">
                <a:solidFill>
                  <a:prstClr val="black"/>
                </a:solidFill>
                <a:latin typeface="+mn-lt"/>
              </a:rPr>
              <a:t>dialyse</a:t>
            </a:r>
            <a:r>
              <a:rPr lang="en-US" sz="1200" dirty="0">
                <a:solidFill>
                  <a:prstClr val="black"/>
                </a:solidFill>
                <a:latin typeface="+mn-lt"/>
              </a:rPr>
              <a:t> in </a:t>
            </a:r>
            <a:r>
              <a:rPr lang="en-US" sz="1200" dirty="0" err="1">
                <a:solidFill>
                  <a:prstClr val="black"/>
                </a:solidFill>
                <a:latin typeface="+mn-lt"/>
              </a:rPr>
              <a:t>een</a:t>
            </a:r>
            <a:r>
              <a:rPr lang="en-US" sz="1200" dirty="0">
                <a:solidFill>
                  <a:prstClr val="black"/>
                </a:solidFill>
                <a:latin typeface="+mn-lt"/>
              </a:rPr>
              <a:t> centrum, </a:t>
            </a:r>
            <a:r>
              <a:rPr lang="en-US" sz="1200" dirty="0" err="1">
                <a:solidFill>
                  <a:prstClr val="black"/>
                </a:solidFill>
                <a:latin typeface="+mn-lt"/>
              </a:rPr>
              <a:t>omdat</a:t>
            </a:r>
            <a:r>
              <a:rPr lang="en-US" sz="1200" dirty="0">
                <a:solidFill>
                  <a:prstClr val="black"/>
                </a:solidFill>
                <a:latin typeface="+mn-lt"/>
              </a:rPr>
              <a:t> ze </a:t>
            </a:r>
            <a:r>
              <a:rPr lang="en-US" sz="1200" dirty="0" err="1">
                <a:solidFill>
                  <a:prstClr val="black"/>
                </a:solidFill>
                <a:latin typeface="+mn-lt"/>
              </a:rPr>
              <a:t>hun</a:t>
            </a:r>
            <a:r>
              <a:rPr lang="en-US" sz="1200" dirty="0">
                <a:solidFill>
                  <a:prstClr val="black"/>
                </a:solidFill>
                <a:latin typeface="+mn-lt"/>
              </a:rPr>
              <a:t> </a:t>
            </a:r>
            <a:r>
              <a:rPr lang="en-US" sz="1200" dirty="0" err="1">
                <a:solidFill>
                  <a:prstClr val="black"/>
                </a:solidFill>
                <a:latin typeface="+mn-lt"/>
              </a:rPr>
              <a:t>kinderen</a:t>
            </a:r>
            <a:r>
              <a:rPr lang="en-US" sz="1200" dirty="0">
                <a:solidFill>
                  <a:prstClr val="black"/>
                </a:solidFill>
                <a:latin typeface="+mn-lt"/>
              </a:rPr>
              <a:t> </a:t>
            </a:r>
            <a:r>
              <a:rPr lang="en-US" sz="1200" dirty="0" err="1">
                <a:solidFill>
                  <a:prstClr val="black"/>
                </a:solidFill>
                <a:latin typeface="+mn-lt"/>
              </a:rPr>
              <a:t>niet</a:t>
            </a:r>
            <a:r>
              <a:rPr lang="en-US" sz="1200" dirty="0">
                <a:solidFill>
                  <a:prstClr val="black"/>
                </a:solidFill>
                <a:latin typeface="+mn-lt"/>
              </a:rPr>
              <a:t> </a:t>
            </a:r>
            <a:r>
              <a:rPr lang="en-US" sz="1200" dirty="0" err="1">
                <a:solidFill>
                  <a:prstClr val="black"/>
                </a:solidFill>
                <a:latin typeface="+mn-lt"/>
              </a:rPr>
              <a:t>teveel</a:t>
            </a:r>
            <a:r>
              <a:rPr lang="en-US" sz="1200" dirty="0">
                <a:solidFill>
                  <a:prstClr val="black"/>
                </a:solidFill>
                <a:latin typeface="+mn-lt"/>
              </a:rPr>
              <a:t> </a:t>
            </a:r>
            <a:r>
              <a:rPr lang="en-US" sz="1200" dirty="0" err="1">
                <a:solidFill>
                  <a:prstClr val="black"/>
                </a:solidFill>
                <a:latin typeface="+mn-lt"/>
              </a:rPr>
              <a:t>willen</a:t>
            </a:r>
            <a:r>
              <a:rPr lang="en-US" sz="1200" dirty="0">
                <a:solidFill>
                  <a:prstClr val="black"/>
                </a:solidFill>
                <a:latin typeface="+mn-lt"/>
              </a:rPr>
              <a:t> </a:t>
            </a:r>
            <a:r>
              <a:rPr lang="en-US" sz="1200" dirty="0" err="1">
                <a:solidFill>
                  <a:prstClr val="black"/>
                </a:solidFill>
                <a:latin typeface="+mn-lt"/>
              </a:rPr>
              <a:t>confronteren</a:t>
            </a:r>
            <a:r>
              <a:rPr lang="en-US" sz="1200" dirty="0">
                <a:solidFill>
                  <a:prstClr val="black"/>
                </a:solidFill>
                <a:latin typeface="+mn-lt"/>
              </a:rPr>
              <a:t> met </a:t>
            </a:r>
            <a:r>
              <a:rPr lang="en-US" sz="1200" dirty="0" err="1">
                <a:solidFill>
                  <a:prstClr val="black"/>
                </a:solidFill>
                <a:latin typeface="+mn-lt"/>
              </a:rPr>
              <a:t>hun</a:t>
            </a:r>
            <a:r>
              <a:rPr lang="en-US" sz="1200" dirty="0">
                <a:solidFill>
                  <a:prstClr val="black"/>
                </a:solidFill>
                <a:latin typeface="+mn-lt"/>
              </a:rPr>
              <a:t> </a:t>
            </a:r>
            <a:r>
              <a:rPr lang="en-US" sz="1200" dirty="0" err="1">
                <a:solidFill>
                  <a:prstClr val="black"/>
                </a:solidFill>
                <a:latin typeface="+mn-lt"/>
              </a:rPr>
              <a:t>behandeling</a:t>
            </a:r>
            <a:r>
              <a:rPr lang="en-US" sz="1200" dirty="0">
                <a:solidFill>
                  <a:prstClr val="black"/>
                </a:solidFill>
                <a:latin typeface="+mn-lt"/>
              </a:rPr>
              <a:t>.</a:t>
            </a:r>
          </a:p>
          <a:p>
            <a:pPr defTabSz="966064">
              <a:defRPr/>
            </a:pPr>
            <a:endParaRPr lang="en-US" sz="1200" dirty="0">
              <a:solidFill>
                <a:prstClr val="black"/>
              </a:solidFill>
              <a:latin typeface="+mn-lt"/>
            </a:endParaRPr>
          </a:p>
          <a:p>
            <a:pPr defTabSz="966064">
              <a:defRPr/>
            </a:pPr>
            <a:r>
              <a:rPr lang="en-US" sz="1200" dirty="0" err="1">
                <a:solidFill>
                  <a:prstClr val="black"/>
                </a:solidFill>
                <a:latin typeface="+mn-lt"/>
              </a:rPr>
              <a:t>Zorgverleners</a:t>
            </a:r>
            <a:r>
              <a:rPr lang="en-US" sz="1200" dirty="0">
                <a:solidFill>
                  <a:prstClr val="black"/>
                </a:solidFill>
                <a:latin typeface="+mn-lt"/>
              </a:rPr>
              <a:t> </a:t>
            </a:r>
            <a:r>
              <a:rPr lang="en-US" sz="1200" dirty="0" err="1">
                <a:solidFill>
                  <a:prstClr val="black"/>
                </a:solidFill>
                <a:latin typeface="+mn-lt"/>
              </a:rPr>
              <a:t>staan</a:t>
            </a:r>
            <a:r>
              <a:rPr lang="en-US" sz="1200" dirty="0">
                <a:solidFill>
                  <a:prstClr val="black"/>
                </a:solidFill>
                <a:latin typeface="+mn-lt"/>
              </a:rPr>
              <a:t> achter het Samen </a:t>
            </a:r>
            <a:r>
              <a:rPr lang="en-US" sz="1200" dirty="0" err="1">
                <a:solidFill>
                  <a:prstClr val="black"/>
                </a:solidFill>
                <a:latin typeface="+mn-lt"/>
              </a:rPr>
              <a:t>beslissen</a:t>
            </a:r>
            <a:endParaRPr lang="en-US" sz="1200" dirty="0">
              <a:solidFill>
                <a:prstClr val="black"/>
              </a:solidFill>
              <a:latin typeface="+mn-lt"/>
            </a:endParaRP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11</a:t>
            </a:fld>
            <a:endParaRPr lang="nl-NL"/>
          </a:p>
        </p:txBody>
      </p:sp>
    </p:spTree>
    <p:extLst>
      <p:ext uri="{BB962C8B-B14F-4D97-AF65-F5344CB8AC3E}">
        <p14:creationId xmlns:p14="http://schemas.microsoft.com/office/powerpoint/2010/main" val="19238247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86C450-8335-1407-922B-F6AAA1A67610}"/>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A7A0C984-ADB6-9158-A3AA-07A361C77765}"/>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ACB023B3-0923-4E23-34A6-465E6EF8514A}"/>
              </a:ext>
            </a:extLst>
          </p:cNvPr>
          <p:cNvSpPr>
            <a:spLocks noGrp="1"/>
          </p:cNvSpPr>
          <p:nvPr>
            <p:ph type="body" idx="1"/>
          </p:nvPr>
        </p:nvSpPr>
        <p:spPr/>
        <p:txBody>
          <a:bodyPr/>
          <a:lstStyle/>
          <a:p>
            <a:pPr defTabSz="966064">
              <a:defRPr/>
            </a:pPr>
            <a:r>
              <a:rPr lang="nl-NL" sz="1200" dirty="0">
                <a:solidFill>
                  <a:prstClr val="black"/>
                </a:solidFill>
                <a:latin typeface="+mn-lt"/>
              </a:rPr>
              <a:t>Let op! Filmpje alvast klaarzetten en de reclame overslaan. Dan met Alt + Tab terug naar de presentatie.</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Wat wil Jochem in dit interview duidelijk maken? - Korte reactie op het filmpje</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Bij cabaretier en kinderboekenschrijver Jochem </a:t>
            </a:r>
            <a:r>
              <a:rPr lang="nl-NL" sz="1200" dirty="0" err="1">
                <a:solidFill>
                  <a:prstClr val="black"/>
                </a:solidFill>
                <a:latin typeface="+mn-lt"/>
              </a:rPr>
              <a:t>Myjer</a:t>
            </a:r>
            <a:r>
              <a:rPr lang="nl-NL" sz="1200" dirty="0">
                <a:solidFill>
                  <a:prstClr val="black"/>
                </a:solidFill>
                <a:latin typeface="+mn-lt"/>
              </a:rPr>
              <a:t> werd in 2011 een tumor in zijn ruggenmerg ontdekt. Na een risicovolle operatie zijn de tumoren grotendeels verwijderd, maar het veranderde zijn leven voorgoed.</a:t>
            </a:r>
            <a:r>
              <a:rPr lang="nl-NL" sz="1800" b="0" i="0" dirty="0">
                <a:solidFill>
                  <a:srgbClr val="000000"/>
                </a:solidFill>
                <a:effectLst/>
                <a:latin typeface="bureaugrotesque"/>
              </a:rPr>
              <a:t> </a:t>
            </a:r>
            <a:r>
              <a:rPr lang="nl-NL" sz="1200" dirty="0">
                <a:solidFill>
                  <a:prstClr val="black"/>
                </a:solidFill>
                <a:latin typeface="+mn-lt"/>
              </a:rPr>
              <a:t>Het heeft hem anders naar zijn leven leren kijken. Wat is voor hem belangrijk in zijn leven?  Het hoeft niet altijd over grote gebeurtenissen te gaan. Soms zijn het juist de kleinere dingen.</a:t>
            </a:r>
          </a:p>
          <a:p>
            <a:pPr defTabSz="966064">
              <a:defRPr/>
            </a:pPr>
            <a:endParaRPr lang="nl-NL" sz="1200" dirty="0">
              <a:solidFill>
                <a:prstClr val="black"/>
              </a:solidFill>
              <a:latin typeface="+mn-lt"/>
            </a:endParaRPr>
          </a:p>
          <a:p>
            <a:endParaRPr lang="nl-NL" dirty="0"/>
          </a:p>
        </p:txBody>
      </p:sp>
      <p:sp>
        <p:nvSpPr>
          <p:cNvPr id="4" name="Tijdelijke aanduiding voor dianummer 3">
            <a:extLst>
              <a:ext uri="{FF2B5EF4-FFF2-40B4-BE49-F238E27FC236}">
                <a16:creationId xmlns:a16="http://schemas.microsoft.com/office/drawing/2014/main" id="{5962320F-9CA5-213B-2214-2DED5A9725AA}"/>
              </a:ext>
            </a:extLst>
          </p:cNvPr>
          <p:cNvSpPr>
            <a:spLocks noGrp="1"/>
          </p:cNvSpPr>
          <p:nvPr>
            <p:ph type="sldNum" sz="quarter" idx="5"/>
          </p:nvPr>
        </p:nvSpPr>
        <p:spPr/>
        <p:txBody>
          <a:bodyPr/>
          <a:lstStyle/>
          <a:p>
            <a:fld id="{B781CE04-6FDB-485D-8F23-BA474E3BDD2D}" type="slidenum">
              <a:rPr lang="nl-NL" smtClean="0"/>
              <a:t>12</a:t>
            </a:fld>
            <a:endParaRPr lang="nl-NL"/>
          </a:p>
        </p:txBody>
      </p:sp>
    </p:spTree>
    <p:extLst>
      <p:ext uri="{BB962C8B-B14F-4D97-AF65-F5344CB8AC3E}">
        <p14:creationId xmlns:p14="http://schemas.microsoft.com/office/powerpoint/2010/main" val="8116111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sz="1200" dirty="0">
                <a:solidFill>
                  <a:prstClr val="black"/>
                </a:solidFill>
                <a:latin typeface="+mn-lt"/>
              </a:rPr>
              <a:t>Wat is een goed gesprek? </a:t>
            </a: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13</a:t>
            </a:fld>
            <a:endParaRPr lang="nl-NL"/>
          </a:p>
        </p:txBody>
      </p:sp>
    </p:spTree>
    <p:extLst>
      <p:ext uri="{BB962C8B-B14F-4D97-AF65-F5344CB8AC3E}">
        <p14:creationId xmlns:p14="http://schemas.microsoft.com/office/powerpoint/2010/main" val="35627603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indent="-342900" fontAlgn="base">
              <a:buFont typeface="+mj-lt"/>
              <a:buAutoNum type="arabicPeriod"/>
              <a:defRPr/>
            </a:pPr>
            <a:r>
              <a:rPr lang="nl-NL" sz="1100" dirty="0">
                <a:solidFill>
                  <a:prstClr val="black"/>
                </a:solidFill>
                <a:latin typeface="+mn-lt"/>
              </a:rPr>
              <a:t>Schrijf je vragen op: Bedenk van tevoren wat u wilt weten en noteer uw vragen om er           </a:t>
            </a:r>
            <a:br>
              <a:rPr lang="nl-NL" sz="1100" dirty="0">
                <a:solidFill>
                  <a:prstClr val="black"/>
                </a:solidFill>
                <a:latin typeface="+mn-lt"/>
              </a:rPr>
            </a:br>
            <a:r>
              <a:rPr lang="nl-NL" sz="1100" dirty="0">
                <a:solidFill>
                  <a:prstClr val="black"/>
                </a:solidFill>
                <a:latin typeface="+mn-lt"/>
              </a:rPr>
              <a:t>           zeker te zijn dat u niets vergeet. Noteer ook de antwoorden</a:t>
            </a:r>
          </a:p>
          <a:p>
            <a:pPr indent="-342900" fontAlgn="base">
              <a:buFont typeface="+mj-lt"/>
              <a:buAutoNum type="arabicPeriod"/>
              <a:defRPr/>
            </a:pPr>
            <a:r>
              <a:rPr lang="nl-NL" sz="1100" dirty="0">
                <a:solidFill>
                  <a:prstClr val="black"/>
                </a:solidFill>
                <a:latin typeface="+mn-lt"/>
              </a:rPr>
              <a:t>Veel vragen? Vraag een ‘dubbel consult’ aan.</a:t>
            </a:r>
            <a:r>
              <a:rPr lang="en-US" sz="1100" dirty="0">
                <a:solidFill>
                  <a:prstClr val="black"/>
                </a:solidFill>
                <a:latin typeface="+mn-lt"/>
              </a:rPr>
              <a:t> Wat is </a:t>
            </a:r>
            <a:r>
              <a:rPr lang="nl-NL" sz="1100" noProof="0" dirty="0">
                <a:solidFill>
                  <a:prstClr val="black"/>
                </a:solidFill>
                <a:latin typeface="+mn-lt"/>
              </a:rPr>
              <a:t>dat</a:t>
            </a:r>
            <a:r>
              <a:rPr lang="en-US" sz="1100" dirty="0">
                <a:solidFill>
                  <a:prstClr val="black"/>
                </a:solidFill>
                <a:latin typeface="+mn-lt"/>
              </a:rPr>
              <a:t>?</a:t>
            </a:r>
            <a:endParaRPr lang="nl-NL" sz="1100" dirty="0">
              <a:solidFill>
                <a:prstClr val="black"/>
              </a:solidFill>
              <a:latin typeface="+mn-lt"/>
            </a:endParaRPr>
          </a:p>
          <a:p>
            <a:pPr indent="-342900" fontAlgn="base">
              <a:buFont typeface="+mj-lt"/>
              <a:buAutoNum type="arabicPeriod"/>
              <a:defRPr/>
            </a:pPr>
            <a:r>
              <a:rPr lang="nl-NL" sz="1100" dirty="0">
                <a:solidFill>
                  <a:prstClr val="black"/>
                </a:solidFill>
                <a:latin typeface="+mn-lt"/>
              </a:rPr>
              <a:t>Neem iemand mee naar het gesprek</a:t>
            </a:r>
          </a:p>
          <a:p>
            <a:pPr marR="0" lvl="0" indent="-342900" fontAlgn="base">
              <a:buClrTx/>
              <a:buSzTx/>
              <a:buFont typeface="+mj-lt"/>
              <a:buAutoNum type="arabicPeriod"/>
              <a:tabLst/>
              <a:defRPr/>
            </a:pPr>
            <a:r>
              <a:rPr lang="nl-NL" sz="1100" dirty="0">
                <a:solidFill>
                  <a:prstClr val="black"/>
                </a:solidFill>
                <a:latin typeface="+mn-lt"/>
              </a:rPr>
              <a:t>Neem belangrijke informatie mee, zoals </a:t>
            </a:r>
          </a:p>
          <a:p>
            <a:pPr marL="628650" lvl="3" indent="-171450" fontAlgn="base">
              <a:buFont typeface="Arial" panose="020B0604020202020204" pitchFamily="34" charset="0"/>
              <a:buChar char="•"/>
              <a:defRPr/>
            </a:pPr>
            <a:r>
              <a:rPr lang="nl-NL" sz="1100" dirty="0">
                <a:solidFill>
                  <a:prstClr val="black"/>
                </a:solidFill>
                <a:latin typeface="+mn-lt"/>
              </a:rPr>
              <a:t>Overzicht medicijnen</a:t>
            </a:r>
          </a:p>
          <a:p>
            <a:pPr marL="628650" lvl="3" indent="-171450" fontAlgn="base">
              <a:buFont typeface="Arial" panose="020B0604020202020204" pitchFamily="34" charset="0"/>
              <a:buChar char="•"/>
              <a:defRPr/>
            </a:pPr>
            <a:r>
              <a:rPr lang="nl-NL" sz="1100" dirty="0">
                <a:solidFill>
                  <a:prstClr val="black"/>
                </a:solidFill>
                <a:latin typeface="+mn-lt"/>
              </a:rPr>
              <a:t>Informatie over andere aandoeningen en/of eerdere behandelingen. </a:t>
            </a:r>
            <a:r>
              <a:rPr lang="en-US" sz="1100" dirty="0">
                <a:solidFill>
                  <a:prstClr val="black"/>
                </a:solidFill>
                <a:latin typeface="+mn-lt"/>
              </a:rPr>
              <a:t>Andere </a:t>
            </a:r>
            <a:r>
              <a:rPr lang="nl-NL" sz="1100" noProof="0" dirty="0">
                <a:solidFill>
                  <a:prstClr val="black"/>
                </a:solidFill>
                <a:latin typeface="+mn-lt"/>
              </a:rPr>
              <a:t>ziekten</a:t>
            </a:r>
            <a:r>
              <a:rPr lang="en-US" sz="1100" dirty="0">
                <a:solidFill>
                  <a:prstClr val="black"/>
                </a:solidFill>
                <a:latin typeface="+mn-lt"/>
              </a:rPr>
              <a:t>, </a:t>
            </a:r>
            <a:r>
              <a:rPr lang="nl-NL" sz="1100" noProof="1">
                <a:solidFill>
                  <a:prstClr val="black"/>
                </a:solidFill>
                <a:latin typeface="+mn-lt"/>
              </a:rPr>
              <a:t>hier</a:t>
            </a:r>
            <a:r>
              <a:rPr lang="en-US" sz="1100" dirty="0">
                <a:solidFill>
                  <a:prstClr val="black"/>
                </a:solidFill>
                <a:latin typeface="+mn-lt"/>
              </a:rPr>
              <a:t> </a:t>
            </a:r>
            <a:r>
              <a:rPr lang="en-US" sz="1100" dirty="0" err="1">
                <a:solidFill>
                  <a:prstClr val="black"/>
                </a:solidFill>
                <a:latin typeface="+mn-lt"/>
              </a:rPr>
              <a:t>kun</a:t>
            </a:r>
            <a:r>
              <a:rPr lang="en-US" sz="1100" dirty="0">
                <a:solidFill>
                  <a:prstClr val="black"/>
                </a:solidFill>
                <a:latin typeface="+mn-lt"/>
              </a:rPr>
              <a:t> je </a:t>
            </a:r>
            <a:r>
              <a:rPr lang="en-US" sz="1100" dirty="0" err="1">
                <a:solidFill>
                  <a:prstClr val="black"/>
                </a:solidFill>
                <a:latin typeface="+mn-lt"/>
              </a:rPr>
              <a:t>ook</a:t>
            </a:r>
            <a:r>
              <a:rPr lang="en-US" sz="1100" dirty="0">
                <a:solidFill>
                  <a:prstClr val="black"/>
                </a:solidFill>
                <a:latin typeface="+mn-lt"/>
              </a:rPr>
              <a:t> </a:t>
            </a:r>
            <a:r>
              <a:rPr lang="en-US" sz="1100" dirty="0" err="1">
                <a:solidFill>
                  <a:prstClr val="black"/>
                </a:solidFill>
                <a:latin typeface="+mn-lt"/>
              </a:rPr>
              <a:t>allergiën</a:t>
            </a:r>
            <a:r>
              <a:rPr lang="en-US" sz="1100" dirty="0">
                <a:solidFill>
                  <a:prstClr val="black"/>
                </a:solidFill>
                <a:latin typeface="+mn-lt"/>
              </a:rPr>
              <a:t> </a:t>
            </a:r>
            <a:r>
              <a:rPr lang="en-US" sz="1100" dirty="0" err="1">
                <a:solidFill>
                  <a:prstClr val="black"/>
                </a:solidFill>
                <a:latin typeface="+mn-lt"/>
              </a:rPr>
              <a:t>noemen</a:t>
            </a:r>
            <a:r>
              <a:rPr lang="en-US" sz="1100" dirty="0">
                <a:solidFill>
                  <a:prstClr val="black"/>
                </a:solidFill>
                <a:latin typeface="+mn-lt"/>
              </a:rPr>
              <a:t>. Andere </a:t>
            </a:r>
            <a:r>
              <a:rPr lang="en-US" sz="1100" dirty="0" err="1">
                <a:solidFill>
                  <a:prstClr val="black"/>
                </a:solidFill>
                <a:latin typeface="+mn-lt"/>
              </a:rPr>
              <a:t>behandelingen</a:t>
            </a:r>
            <a:r>
              <a:rPr lang="en-US" sz="1100" dirty="0">
                <a:solidFill>
                  <a:prstClr val="black"/>
                </a:solidFill>
                <a:latin typeface="+mn-lt"/>
              </a:rPr>
              <a:t> – </a:t>
            </a:r>
            <a:r>
              <a:rPr lang="en-US" sz="1100" dirty="0" err="1">
                <a:solidFill>
                  <a:prstClr val="black"/>
                </a:solidFill>
                <a:latin typeface="+mn-lt"/>
              </a:rPr>
              <a:t>noem</a:t>
            </a:r>
            <a:r>
              <a:rPr lang="en-US" sz="1100" dirty="0">
                <a:solidFill>
                  <a:prstClr val="black"/>
                </a:solidFill>
                <a:latin typeface="+mn-lt"/>
              </a:rPr>
              <a:t> </a:t>
            </a:r>
            <a:r>
              <a:rPr lang="en-US" sz="1100" dirty="0" err="1">
                <a:solidFill>
                  <a:prstClr val="black"/>
                </a:solidFill>
                <a:latin typeface="+mn-lt"/>
              </a:rPr>
              <a:t>hier</a:t>
            </a:r>
            <a:r>
              <a:rPr lang="en-US" sz="1100" dirty="0">
                <a:solidFill>
                  <a:prstClr val="black"/>
                </a:solidFill>
                <a:latin typeface="+mn-lt"/>
              </a:rPr>
              <a:t> </a:t>
            </a:r>
            <a:r>
              <a:rPr lang="en-US" sz="1100" dirty="0" err="1">
                <a:solidFill>
                  <a:prstClr val="black"/>
                </a:solidFill>
                <a:latin typeface="+mn-lt"/>
              </a:rPr>
              <a:t>ook</a:t>
            </a:r>
            <a:r>
              <a:rPr lang="en-US" sz="1100" dirty="0">
                <a:solidFill>
                  <a:prstClr val="black"/>
                </a:solidFill>
                <a:latin typeface="+mn-lt"/>
              </a:rPr>
              <a:t> </a:t>
            </a:r>
            <a:r>
              <a:rPr lang="en-US" sz="1100" dirty="0" err="1">
                <a:solidFill>
                  <a:prstClr val="black"/>
                </a:solidFill>
                <a:latin typeface="+mn-lt"/>
              </a:rPr>
              <a:t>alternatieve</a:t>
            </a:r>
            <a:r>
              <a:rPr lang="en-US" sz="1100" dirty="0">
                <a:solidFill>
                  <a:prstClr val="black"/>
                </a:solidFill>
                <a:latin typeface="+mn-lt"/>
              </a:rPr>
              <a:t> </a:t>
            </a:r>
            <a:r>
              <a:rPr lang="en-US" sz="1100" dirty="0" err="1">
                <a:solidFill>
                  <a:prstClr val="black"/>
                </a:solidFill>
                <a:latin typeface="+mn-lt"/>
              </a:rPr>
              <a:t>behandelingen</a:t>
            </a:r>
            <a:r>
              <a:rPr lang="en-US" sz="1100" dirty="0">
                <a:solidFill>
                  <a:prstClr val="black"/>
                </a:solidFill>
                <a:latin typeface="+mn-lt"/>
              </a:rPr>
              <a:t>.</a:t>
            </a:r>
          </a:p>
          <a:p>
            <a:pPr marL="628650" lvl="3" indent="-171450" fontAlgn="base">
              <a:buFont typeface="Arial" panose="020B0604020202020204" pitchFamily="34" charset="0"/>
              <a:buChar char="•"/>
              <a:defRPr/>
            </a:pPr>
            <a:r>
              <a:rPr lang="nl-NL" sz="1100" dirty="0">
                <a:solidFill>
                  <a:prstClr val="black"/>
                </a:solidFill>
                <a:latin typeface="+mn-lt"/>
              </a:rPr>
              <a:t> Bedenk wat in jouw leven belangrijk is. </a:t>
            </a:r>
            <a:r>
              <a:rPr lang="en-US" sz="1100" dirty="0">
                <a:solidFill>
                  <a:prstClr val="black"/>
                </a:solidFill>
                <a:latin typeface="+mn-lt"/>
              </a:rPr>
              <a:t>Over wat in </a:t>
            </a:r>
            <a:r>
              <a:rPr lang="en-US" sz="1100" dirty="0" err="1">
                <a:solidFill>
                  <a:prstClr val="black"/>
                </a:solidFill>
                <a:latin typeface="+mn-lt"/>
              </a:rPr>
              <a:t>uw</a:t>
            </a:r>
            <a:r>
              <a:rPr lang="en-US" sz="1100" dirty="0">
                <a:solidFill>
                  <a:prstClr val="black"/>
                </a:solidFill>
                <a:latin typeface="+mn-lt"/>
              </a:rPr>
              <a:t> </a:t>
            </a:r>
            <a:r>
              <a:rPr lang="en-US" sz="1100" dirty="0" err="1">
                <a:solidFill>
                  <a:prstClr val="black"/>
                </a:solidFill>
                <a:latin typeface="+mn-lt"/>
              </a:rPr>
              <a:t>leven</a:t>
            </a:r>
            <a:r>
              <a:rPr lang="en-US" sz="1100" dirty="0">
                <a:solidFill>
                  <a:prstClr val="black"/>
                </a:solidFill>
                <a:latin typeface="+mn-lt"/>
              </a:rPr>
              <a:t> </a:t>
            </a:r>
            <a:r>
              <a:rPr lang="en-US" sz="1100" dirty="0" err="1">
                <a:solidFill>
                  <a:prstClr val="black"/>
                </a:solidFill>
                <a:latin typeface="+mn-lt"/>
              </a:rPr>
              <a:t>belangrijk</a:t>
            </a:r>
            <a:r>
              <a:rPr lang="en-US" sz="1100" dirty="0">
                <a:solidFill>
                  <a:prstClr val="black"/>
                </a:solidFill>
                <a:latin typeface="+mn-lt"/>
              </a:rPr>
              <a:t> is </a:t>
            </a:r>
            <a:r>
              <a:rPr lang="en-US" sz="1100" dirty="0" err="1">
                <a:solidFill>
                  <a:prstClr val="black"/>
                </a:solidFill>
                <a:latin typeface="+mn-lt"/>
              </a:rPr>
              <a:t>volgt</a:t>
            </a:r>
            <a:r>
              <a:rPr lang="en-US" sz="1100" dirty="0">
                <a:solidFill>
                  <a:prstClr val="black"/>
                </a:solidFill>
                <a:latin typeface="+mn-lt"/>
              </a:rPr>
              <a:t> </a:t>
            </a:r>
            <a:r>
              <a:rPr lang="en-US" sz="1100" dirty="0" err="1">
                <a:solidFill>
                  <a:prstClr val="black"/>
                </a:solidFill>
                <a:latin typeface="+mn-lt"/>
              </a:rPr>
              <a:t>nog</a:t>
            </a:r>
            <a:r>
              <a:rPr lang="en-US" sz="1100" dirty="0">
                <a:solidFill>
                  <a:prstClr val="black"/>
                </a:solidFill>
                <a:latin typeface="+mn-lt"/>
              </a:rPr>
              <a:t> </a:t>
            </a:r>
            <a:r>
              <a:rPr lang="en-US" sz="1100" dirty="0" err="1">
                <a:solidFill>
                  <a:prstClr val="black"/>
                </a:solidFill>
                <a:latin typeface="+mn-lt"/>
              </a:rPr>
              <a:t>een</a:t>
            </a:r>
            <a:r>
              <a:rPr lang="en-US" sz="1100" dirty="0">
                <a:solidFill>
                  <a:prstClr val="black"/>
                </a:solidFill>
                <a:latin typeface="+mn-lt"/>
              </a:rPr>
              <a:t> </a:t>
            </a:r>
            <a:r>
              <a:rPr lang="en-US" sz="1100" dirty="0" err="1">
                <a:solidFill>
                  <a:prstClr val="black"/>
                </a:solidFill>
                <a:latin typeface="+mn-lt"/>
              </a:rPr>
              <a:t>oefening</a:t>
            </a:r>
            <a:r>
              <a:rPr lang="en-US" sz="1100" dirty="0">
                <a:solidFill>
                  <a:prstClr val="black"/>
                </a:solidFill>
                <a:latin typeface="+mn-lt"/>
              </a:rPr>
              <a:t>.</a:t>
            </a:r>
            <a:endParaRPr lang="nl-NL" sz="1100" dirty="0">
              <a:solidFill>
                <a:prstClr val="black"/>
              </a:solidFill>
              <a:latin typeface="+mn-lt"/>
            </a:endParaRPr>
          </a:p>
          <a:p>
            <a:pPr marR="0" lvl="0" indent="-342900" fontAlgn="base">
              <a:buClrTx/>
              <a:buSzTx/>
              <a:buFont typeface="+mj-lt"/>
              <a:buAutoNum type="arabicPeriod"/>
              <a:tabLst/>
              <a:defRPr/>
            </a:pPr>
            <a:r>
              <a:rPr lang="nl-NL" sz="1100" dirty="0">
                <a:solidFill>
                  <a:prstClr val="black"/>
                </a:solidFill>
                <a:latin typeface="+mn-lt"/>
              </a:rPr>
              <a:t>Vul vragenlijsten in over kwaliteit van leven (</a:t>
            </a:r>
            <a:r>
              <a:rPr lang="nl-NL" sz="1100" dirty="0" err="1">
                <a:solidFill>
                  <a:prstClr val="black"/>
                </a:solidFill>
                <a:latin typeface="+mn-lt"/>
              </a:rPr>
              <a:t>PROMs</a:t>
            </a:r>
            <a:r>
              <a:rPr lang="nl-NL" sz="1100" dirty="0">
                <a:solidFill>
                  <a:prstClr val="black"/>
                </a:solidFill>
                <a:latin typeface="+mn-lt"/>
              </a:rPr>
              <a:t>)*</a:t>
            </a:r>
          </a:p>
          <a:p>
            <a:pPr marR="0" lvl="0" indent="-342900" fontAlgn="base">
              <a:buClrTx/>
              <a:buSzTx/>
              <a:buFont typeface="+mj-lt"/>
              <a:buAutoNum type="arabicPeriod"/>
              <a:tabLst/>
              <a:defRPr/>
            </a:pPr>
            <a:r>
              <a:rPr lang="nl-NL" sz="1100" dirty="0">
                <a:solidFill>
                  <a:prstClr val="black"/>
                </a:solidFill>
                <a:latin typeface="+mn-lt"/>
              </a:rPr>
              <a:t>Zoek informatie via folder, brochures, internet, ervaringsdeskundigen</a:t>
            </a:r>
          </a:p>
          <a:p>
            <a:pPr>
              <a:defRPr/>
            </a:pPr>
            <a:br>
              <a:rPr lang="nl-NL" sz="1100" dirty="0">
                <a:solidFill>
                  <a:prstClr val="black"/>
                </a:solidFill>
                <a:latin typeface="+mn-lt"/>
              </a:rPr>
            </a:br>
            <a:endParaRPr lang="en-US" sz="1100" dirty="0">
              <a:solidFill>
                <a:prstClr val="black"/>
              </a:solidFill>
              <a:latin typeface="+mn-lt"/>
            </a:endParaRPr>
          </a:p>
          <a:p>
            <a:pPr>
              <a:defRPr/>
            </a:pPr>
            <a:r>
              <a:rPr lang="nl-NL" sz="1100" dirty="0">
                <a:solidFill>
                  <a:prstClr val="black"/>
                </a:solidFill>
                <a:latin typeface="+mn-lt"/>
              </a:rPr>
              <a:t>* </a:t>
            </a:r>
            <a:r>
              <a:rPr lang="nl-NL" sz="1100" dirty="0" err="1">
                <a:solidFill>
                  <a:prstClr val="black"/>
                </a:solidFill>
                <a:latin typeface="+mn-lt"/>
              </a:rPr>
              <a:t>PROMs</a:t>
            </a:r>
            <a:r>
              <a:rPr lang="nl-NL" sz="1100" dirty="0">
                <a:solidFill>
                  <a:prstClr val="black"/>
                </a:solidFill>
                <a:latin typeface="+mn-lt"/>
              </a:rPr>
              <a:t> (</a:t>
            </a:r>
            <a:r>
              <a:rPr lang="nl-NL" sz="1100" dirty="0" err="1">
                <a:solidFill>
                  <a:prstClr val="black"/>
                </a:solidFill>
                <a:latin typeface="+mn-lt"/>
              </a:rPr>
              <a:t>Patient</a:t>
            </a:r>
            <a:r>
              <a:rPr lang="nl-NL" sz="1100" dirty="0">
                <a:solidFill>
                  <a:prstClr val="black"/>
                </a:solidFill>
                <a:latin typeface="+mn-lt"/>
              </a:rPr>
              <a:t> </a:t>
            </a:r>
            <a:r>
              <a:rPr lang="nl-NL" sz="1100" dirty="0" err="1">
                <a:solidFill>
                  <a:prstClr val="black"/>
                </a:solidFill>
                <a:latin typeface="+mn-lt"/>
              </a:rPr>
              <a:t>Reported</a:t>
            </a:r>
            <a:r>
              <a:rPr lang="nl-NL" sz="1100" dirty="0">
                <a:solidFill>
                  <a:prstClr val="black"/>
                </a:solidFill>
                <a:latin typeface="+mn-lt"/>
              </a:rPr>
              <a:t> </a:t>
            </a:r>
            <a:r>
              <a:rPr lang="nl-NL" sz="1100" dirty="0" err="1">
                <a:solidFill>
                  <a:prstClr val="black"/>
                </a:solidFill>
                <a:latin typeface="+mn-lt"/>
              </a:rPr>
              <a:t>Outcome</a:t>
            </a:r>
            <a:r>
              <a:rPr lang="nl-NL" sz="1100" dirty="0">
                <a:solidFill>
                  <a:prstClr val="black"/>
                </a:solidFill>
                <a:latin typeface="+mn-lt"/>
              </a:rPr>
              <a:t> </a:t>
            </a:r>
            <a:r>
              <a:rPr lang="nl-NL" sz="1100" dirty="0" err="1">
                <a:solidFill>
                  <a:prstClr val="black"/>
                </a:solidFill>
                <a:latin typeface="+mn-lt"/>
              </a:rPr>
              <a:t>Measures</a:t>
            </a:r>
            <a:r>
              <a:rPr lang="nl-NL" sz="1100" dirty="0">
                <a:solidFill>
                  <a:prstClr val="black"/>
                </a:solidFill>
                <a:latin typeface="+mn-lt"/>
              </a:rPr>
              <a:t>) zijn vragenlijsten waarin wordt gevraagd hoe de patiënt zich voelt en hoe het met hem of haar gaat. </a:t>
            </a:r>
            <a:r>
              <a:rPr lang="nl-NL" sz="1100" dirty="0" err="1">
                <a:solidFill>
                  <a:prstClr val="black"/>
                </a:solidFill>
                <a:latin typeface="+mn-lt"/>
              </a:rPr>
              <a:t>PROMs</a:t>
            </a:r>
            <a:r>
              <a:rPr lang="nl-NL" sz="1100" dirty="0">
                <a:solidFill>
                  <a:prstClr val="black"/>
                </a:solidFill>
                <a:latin typeface="+mn-lt"/>
              </a:rPr>
              <a:t> meten de ervaren gezondheid en kwaliteit van leven van patiënten. </a:t>
            </a:r>
            <a:r>
              <a:rPr lang="en-US" sz="1100" dirty="0" err="1">
                <a:solidFill>
                  <a:prstClr val="black"/>
                </a:solidFill>
                <a:latin typeface="+mn-lt"/>
              </a:rPr>
              <a:t>Bijv</a:t>
            </a:r>
            <a:r>
              <a:rPr lang="en-US" sz="1100" dirty="0">
                <a:solidFill>
                  <a:prstClr val="black"/>
                </a:solidFill>
                <a:latin typeface="+mn-lt"/>
              </a:rPr>
              <a:t>.: hoe het met u </a:t>
            </a:r>
            <a:r>
              <a:rPr lang="en-US" sz="1100" dirty="0" err="1">
                <a:solidFill>
                  <a:prstClr val="black"/>
                </a:solidFill>
                <a:latin typeface="+mn-lt"/>
              </a:rPr>
              <a:t>gaat</a:t>
            </a:r>
            <a:r>
              <a:rPr lang="en-US" sz="1100" dirty="0">
                <a:solidFill>
                  <a:prstClr val="black"/>
                </a:solidFill>
                <a:latin typeface="+mn-lt"/>
              </a:rPr>
              <a:t> qua </a:t>
            </a:r>
            <a:r>
              <a:rPr lang="en-US" sz="1100" dirty="0" err="1">
                <a:solidFill>
                  <a:prstClr val="black"/>
                </a:solidFill>
                <a:latin typeface="+mn-lt"/>
              </a:rPr>
              <a:t>lichamelijke</a:t>
            </a:r>
            <a:r>
              <a:rPr lang="en-US" sz="1100" dirty="0">
                <a:solidFill>
                  <a:prstClr val="black"/>
                </a:solidFill>
                <a:latin typeface="+mn-lt"/>
              </a:rPr>
              <a:t> of </a:t>
            </a:r>
            <a:r>
              <a:rPr lang="en-US" sz="1100" dirty="0" err="1">
                <a:solidFill>
                  <a:prstClr val="black"/>
                </a:solidFill>
                <a:latin typeface="+mn-lt"/>
              </a:rPr>
              <a:t>psychische</a:t>
            </a:r>
            <a:r>
              <a:rPr lang="en-US" sz="1100" dirty="0">
                <a:solidFill>
                  <a:prstClr val="black"/>
                </a:solidFill>
                <a:latin typeface="+mn-lt"/>
              </a:rPr>
              <a:t> </a:t>
            </a:r>
            <a:r>
              <a:rPr lang="en-US" sz="1100" dirty="0" err="1">
                <a:solidFill>
                  <a:prstClr val="black"/>
                </a:solidFill>
                <a:latin typeface="+mn-lt"/>
              </a:rPr>
              <a:t>gezondheid</a:t>
            </a:r>
            <a:r>
              <a:rPr lang="en-US" sz="1100" dirty="0">
                <a:solidFill>
                  <a:prstClr val="black"/>
                </a:solidFill>
                <a:latin typeface="+mn-lt"/>
              </a:rPr>
              <a:t> en </a:t>
            </a:r>
            <a:r>
              <a:rPr lang="en-US" sz="1100" dirty="0" err="1">
                <a:solidFill>
                  <a:prstClr val="black"/>
                </a:solidFill>
                <a:latin typeface="+mn-lt"/>
              </a:rPr>
              <a:t>welke</a:t>
            </a:r>
            <a:r>
              <a:rPr lang="en-US" sz="1100" dirty="0">
                <a:solidFill>
                  <a:prstClr val="black"/>
                </a:solidFill>
                <a:latin typeface="+mn-lt"/>
              </a:rPr>
              <a:t> </a:t>
            </a:r>
            <a:r>
              <a:rPr lang="en-US" sz="1100" dirty="0" err="1">
                <a:solidFill>
                  <a:prstClr val="black"/>
                </a:solidFill>
                <a:latin typeface="+mn-lt"/>
              </a:rPr>
              <a:t>klachten</a:t>
            </a:r>
            <a:r>
              <a:rPr lang="en-US" sz="1100" dirty="0">
                <a:solidFill>
                  <a:prstClr val="black"/>
                </a:solidFill>
                <a:latin typeface="+mn-lt"/>
              </a:rPr>
              <a:t> u </a:t>
            </a:r>
            <a:r>
              <a:rPr lang="en-US" sz="1100" dirty="0" err="1">
                <a:solidFill>
                  <a:prstClr val="black"/>
                </a:solidFill>
                <a:latin typeface="+mn-lt"/>
              </a:rPr>
              <a:t>ervaart</a:t>
            </a:r>
            <a:r>
              <a:rPr lang="en-US" sz="1100" dirty="0">
                <a:solidFill>
                  <a:prstClr val="black"/>
                </a:solidFill>
                <a:latin typeface="+mn-lt"/>
              </a:rPr>
              <a:t> </a:t>
            </a:r>
            <a:r>
              <a:rPr lang="en-US" sz="1100" dirty="0" err="1">
                <a:solidFill>
                  <a:prstClr val="black"/>
                </a:solidFill>
                <a:latin typeface="+mn-lt"/>
              </a:rPr>
              <a:t>als</a:t>
            </a:r>
            <a:r>
              <a:rPr lang="en-US" sz="1100" dirty="0">
                <a:solidFill>
                  <a:prstClr val="black"/>
                </a:solidFill>
                <a:latin typeface="+mn-lt"/>
              </a:rPr>
              <a:t> </a:t>
            </a:r>
            <a:r>
              <a:rPr lang="en-US" sz="1100" dirty="0" err="1">
                <a:solidFill>
                  <a:prstClr val="black"/>
                </a:solidFill>
                <a:latin typeface="+mn-lt"/>
              </a:rPr>
              <a:t>jeuk</a:t>
            </a:r>
            <a:r>
              <a:rPr lang="en-US" sz="1100" dirty="0">
                <a:solidFill>
                  <a:prstClr val="black"/>
                </a:solidFill>
                <a:latin typeface="+mn-lt"/>
              </a:rPr>
              <a:t>, </a:t>
            </a:r>
            <a:r>
              <a:rPr lang="en-US" sz="1100" dirty="0" err="1">
                <a:solidFill>
                  <a:prstClr val="black"/>
                </a:solidFill>
                <a:latin typeface="+mn-lt"/>
              </a:rPr>
              <a:t>vermoeidheid</a:t>
            </a:r>
            <a:r>
              <a:rPr lang="en-US" sz="1100" dirty="0">
                <a:solidFill>
                  <a:prstClr val="black"/>
                </a:solidFill>
                <a:latin typeface="+mn-lt"/>
              </a:rPr>
              <a:t> of </a:t>
            </a:r>
            <a:r>
              <a:rPr lang="en-US" sz="1100" dirty="0" err="1">
                <a:solidFill>
                  <a:prstClr val="black"/>
                </a:solidFill>
                <a:latin typeface="+mn-lt"/>
              </a:rPr>
              <a:t>pijn</a:t>
            </a:r>
            <a:r>
              <a:rPr lang="en-US" sz="1100" dirty="0">
                <a:solidFill>
                  <a:prstClr val="black"/>
                </a:solidFill>
                <a:latin typeface="+mn-lt"/>
              </a:rPr>
              <a:t>.</a:t>
            </a:r>
            <a:endParaRPr lang="nl-NL" sz="1100" dirty="0">
              <a:solidFill>
                <a:prstClr val="black"/>
              </a:solidFill>
              <a:latin typeface="+mn-lt"/>
            </a:endParaRPr>
          </a:p>
          <a:p>
            <a:pPr indent="-181137">
              <a:buFont typeface="Arial" panose="020B0604020202020204" pitchFamily="34" charset="0"/>
              <a:buChar char="•"/>
              <a:defRPr/>
            </a:pPr>
            <a:endParaRPr lang="nl-NL" sz="1100" dirty="0">
              <a:solidFill>
                <a:prstClr val="black"/>
              </a:solidFill>
              <a:latin typeface="+mn-lt"/>
            </a:endParaRPr>
          </a:p>
          <a:p>
            <a:pPr>
              <a:defRPr/>
            </a:pPr>
            <a:endParaRPr lang="en-US" sz="1100" dirty="0">
              <a:solidFill>
                <a:prstClr val="black"/>
              </a:solidFill>
              <a:latin typeface="+mn-lt"/>
            </a:endParaRP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14</a:t>
            </a:fld>
            <a:endParaRPr lang="nl-NL"/>
          </a:p>
        </p:txBody>
      </p:sp>
    </p:spTree>
    <p:extLst>
      <p:ext uri="{BB962C8B-B14F-4D97-AF65-F5344CB8AC3E}">
        <p14:creationId xmlns:p14="http://schemas.microsoft.com/office/powerpoint/2010/main" val="89315763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a:defRPr/>
            </a:pPr>
            <a:r>
              <a:rPr lang="nl-NL" sz="1200" dirty="0">
                <a:solidFill>
                  <a:prstClr val="black"/>
                </a:solidFill>
                <a:latin typeface="+mn-lt"/>
              </a:rPr>
              <a:t>Eén of meerdere websites openen en even doorlopen welke informatie op de verschillende tabbladen waar te vinden is. </a:t>
            </a:r>
          </a:p>
          <a:p>
            <a:pPr>
              <a:defRPr/>
            </a:pPr>
            <a:endParaRPr lang="nl-NL" sz="1200" dirty="0">
              <a:solidFill>
                <a:prstClr val="black"/>
              </a:solidFill>
              <a:latin typeface="+mn-lt"/>
            </a:endParaRPr>
          </a:p>
          <a:p>
            <a:pPr>
              <a:defRPr/>
            </a:pPr>
            <a:r>
              <a:rPr lang="nl-NL" sz="1200" dirty="0">
                <a:solidFill>
                  <a:prstClr val="black"/>
                </a:solidFill>
                <a:latin typeface="+mn-lt"/>
              </a:rPr>
              <a:t>Alle (hulp)materialen vind je op ook </a:t>
            </a:r>
            <a:r>
              <a:rPr lang="nl-NL" sz="1200" dirty="0">
                <a:solidFill>
                  <a:prstClr val="black"/>
                </a:solidFill>
                <a:latin typeface="+mn-lt"/>
                <a:hlinkClick r:id="rId3"/>
              </a:rPr>
              <a:t>www.nieren.nl</a:t>
            </a:r>
            <a:r>
              <a:rPr lang="nl-NL" sz="1200" dirty="0">
                <a:solidFill>
                  <a:prstClr val="black"/>
                </a:solidFill>
                <a:latin typeface="+mn-lt"/>
              </a:rPr>
              <a:t> zie  </a:t>
            </a:r>
            <a:r>
              <a:rPr lang="nl-NL" sz="1200" dirty="0">
                <a:solidFill>
                  <a:prstClr val="black"/>
                </a:solidFill>
                <a:latin typeface="+mn-lt"/>
                <a:hlinkClick r:id="rId4"/>
              </a:rPr>
              <a:t>https://www.nieren.nl/keuzehulpen</a:t>
            </a:r>
            <a:r>
              <a:rPr lang="nl-NL" sz="1200" dirty="0">
                <a:solidFill>
                  <a:prstClr val="black"/>
                </a:solidFill>
                <a:latin typeface="+mn-lt"/>
              </a:rPr>
              <a:t> </a:t>
            </a:r>
          </a:p>
          <a:p>
            <a:pPr>
              <a:defRPr/>
            </a:pPr>
            <a:endParaRPr lang="nl-NL" sz="1200" dirty="0">
              <a:solidFill>
                <a:prstClr val="black"/>
              </a:solidFill>
              <a:latin typeface="+mn-lt"/>
            </a:endParaRPr>
          </a:p>
          <a:p>
            <a:pPr>
              <a:defRPr/>
            </a:pPr>
            <a:r>
              <a:rPr lang="nl-NL" sz="1200" dirty="0">
                <a:solidFill>
                  <a:prstClr val="black"/>
                </a:solidFill>
                <a:latin typeface="+mn-lt"/>
              </a:rPr>
              <a:t>Wat heb jij nodig om je beter te voelen? Een ander mooi hulpmiddel om te gebruiken is het spinnenweb van positieve gezondheid. Hiermee kun je achterhalen hoe het met je gaat en waar je eventueel aan wilt werken door vragen in te vullen. Dat kun je zelf doen. Er is een eenvoudige versie van. Veel zorgverleners werken hier ook mee.</a:t>
            </a: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15</a:t>
            </a:fld>
            <a:endParaRPr lang="nl-NL"/>
          </a:p>
        </p:txBody>
      </p:sp>
    </p:spTree>
    <p:extLst>
      <p:ext uri="{BB962C8B-B14F-4D97-AF65-F5344CB8AC3E}">
        <p14:creationId xmlns:p14="http://schemas.microsoft.com/office/powerpoint/2010/main" val="88710888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indent="-181137">
              <a:buFont typeface="Arial" panose="020B0604020202020204" pitchFamily="34" charset="0"/>
              <a:buChar char="•"/>
              <a:defRPr/>
            </a:pPr>
            <a:r>
              <a:rPr lang="nl-NL" sz="1200" dirty="0">
                <a:solidFill>
                  <a:prstClr val="black"/>
                </a:solidFill>
                <a:latin typeface="+mn-lt"/>
              </a:rPr>
              <a:t>Stel de centrale vraag in het blauw: Wat doet u tijdens het gesprek zodat u het gesprek met uw zorgverlener goed verloopt?</a:t>
            </a:r>
          </a:p>
          <a:p>
            <a:pPr indent="-181137">
              <a:buFont typeface="Arial" panose="020B0604020202020204" pitchFamily="34" charset="0"/>
              <a:buChar char="•"/>
              <a:defRPr/>
            </a:pPr>
            <a:r>
              <a:rPr lang="nl-NL" sz="1200" dirty="0">
                <a:solidFill>
                  <a:prstClr val="black"/>
                </a:solidFill>
                <a:latin typeface="+mn-lt"/>
              </a:rPr>
              <a:t>Wacht weer met verder klikken en kijk wat er uit het publiek komt. Noteer dat bij voorkeur op een whiteboard.</a:t>
            </a:r>
          </a:p>
          <a:p>
            <a:pPr indent="-181137">
              <a:buFont typeface="Arial" panose="020B0604020202020204" pitchFamily="34" charset="0"/>
              <a:buChar char="•"/>
              <a:defRPr/>
            </a:pPr>
            <a:endParaRPr lang="nl-NL" sz="1200" dirty="0">
              <a:solidFill>
                <a:prstClr val="black"/>
              </a:solidFill>
              <a:latin typeface="+mn-lt"/>
            </a:endParaRPr>
          </a:p>
          <a:p>
            <a:pPr indent="-181137">
              <a:buFont typeface="Arial" panose="020B0604020202020204" pitchFamily="34" charset="0"/>
              <a:buChar char="•"/>
              <a:defRPr/>
            </a:pPr>
            <a:r>
              <a:rPr lang="nl-NL" sz="1200" dirty="0">
                <a:solidFill>
                  <a:prstClr val="black"/>
                </a:solidFill>
                <a:latin typeface="+mn-lt"/>
              </a:rPr>
              <a:t>Start met uw vragen – ook wel genoemd: bepaal samen wat de agenda is.</a:t>
            </a:r>
          </a:p>
          <a:p>
            <a:pPr indent="-181137">
              <a:buFont typeface="Arial" panose="020B0604020202020204" pitchFamily="34" charset="0"/>
              <a:buChar char="•"/>
              <a:defRPr/>
            </a:pPr>
            <a:r>
              <a:rPr lang="nl-NL" sz="1200" dirty="0">
                <a:solidFill>
                  <a:prstClr val="black"/>
                </a:solidFill>
                <a:latin typeface="+mn-lt"/>
              </a:rPr>
              <a:t>Wees open en eerlijk: vertel over uw twijfels, angsten, alternatieve aanpak</a:t>
            </a:r>
          </a:p>
          <a:p>
            <a:pPr indent="-181137">
              <a:buFont typeface="Arial" panose="020B0604020202020204" pitchFamily="34" charset="0"/>
              <a:buChar char="•"/>
              <a:defRPr/>
            </a:pPr>
            <a:r>
              <a:rPr lang="nl-NL" sz="1200" dirty="0">
                <a:solidFill>
                  <a:prstClr val="black"/>
                </a:solidFill>
                <a:latin typeface="+mn-lt"/>
              </a:rPr>
              <a:t>Vraag informatie mee op schrift zodat u het thuis na kunt lezen</a:t>
            </a:r>
          </a:p>
          <a:p>
            <a:pPr indent="-181137">
              <a:buFont typeface="Arial" panose="020B0604020202020204" pitchFamily="34" charset="0"/>
              <a:buChar char="•"/>
              <a:defRPr/>
            </a:pPr>
            <a:r>
              <a:rPr lang="nl-NL" sz="1200" dirty="0">
                <a:solidFill>
                  <a:prstClr val="black"/>
                </a:solidFill>
                <a:latin typeface="+mn-lt"/>
              </a:rPr>
              <a:t>Meer bedenktijd nodig? Geef het aan!</a:t>
            </a: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16</a:t>
            </a:fld>
            <a:endParaRPr lang="nl-NL"/>
          </a:p>
        </p:txBody>
      </p:sp>
    </p:spTree>
    <p:extLst>
      <p:ext uri="{BB962C8B-B14F-4D97-AF65-F5344CB8AC3E}">
        <p14:creationId xmlns:p14="http://schemas.microsoft.com/office/powerpoint/2010/main" val="38988327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indent="-181137">
              <a:buFont typeface="Arial" panose="020B0604020202020204" pitchFamily="34" charset="0"/>
              <a:buChar char="•"/>
              <a:defRPr/>
            </a:pPr>
            <a:r>
              <a:rPr lang="nl-NL" sz="1100" dirty="0">
                <a:solidFill>
                  <a:prstClr val="black"/>
                </a:solidFill>
                <a:latin typeface="+mn-lt"/>
              </a:rPr>
              <a:t>Advies: informeer zorgverlener - Vertellen dat je een geluidsopname maakt is niet verplicht, maar wel te adviseren voor goede relatie</a:t>
            </a:r>
          </a:p>
          <a:p>
            <a:pPr indent="-181137">
              <a:buFont typeface="Arial" panose="020B0604020202020204" pitchFamily="34" charset="0"/>
              <a:buChar char="•"/>
              <a:defRPr/>
            </a:pPr>
            <a:r>
              <a:rPr lang="nl-NL" sz="1100" dirty="0">
                <a:solidFill>
                  <a:prstClr val="black"/>
                </a:solidFill>
                <a:latin typeface="+mn-lt"/>
              </a:rPr>
              <a:t>Bij geluidsopname kun je noemen:</a:t>
            </a:r>
          </a:p>
          <a:p>
            <a:pPr marL="0" lvl="1" indent="-181137">
              <a:buFont typeface="Arial" panose="020B0604020202020204" pitchFamily="34" charset="0"/>
              <a:buChar char="•"/>
              <a:defRPr/>
            </a:pPr>
            <a:r>
              <a:rPr lang="nl-NL" sz="1100" dirty="0">
                <a:solidFill>
                  <a:prstClr val="black"/>
                </a:solidFill>
                <a:latin typeface="+mn-lt"/>
              </a:rPr>
              <a:t>Naam: recorder – </a:t>
            </a:r>
            <a:r>
              <a:rPr lang="nl-NL" sz="1100" dirty="0" err="1">
                <a:solidFill>
                  <a:prstClr val="black"/>
                </a:solidFill>
                <a:latin typeface="+mn-lt"/>
              </a:rPr>
              <a:t>voice</a:t>
            </a:r>
            <a:r>
              <a:rPr lang="nl-NL" sz="1100" dirty="0">
                <a:solidFill>
                  <a:prstClr val="black"/>
                </a:solidFill>
                <a:latin typeface="+mn-lt"/>
              </a:rPr>
              <a:t> recorder – </a:t>
            </a:r>
            <a:r>
              <a:rPr lang="nl-NL" sz="1100" dirty="0" err="1">
                <a:solidFill>
                  <a:prstClr val="black"/>
                </a:solidFill>
                <a:latin typeface="+mn-lt"/>
              </a:rPr>
              <a:t>voice</a:t>
            </a:r>
            <a:r>
              <a:rPr lang="nl-NL" sz="1100" dirty="0">
                <a:solidFill>
                  <a:prstClr val="black"/>
                </a:solidFill>
                <a:latin typeface="+mn-lt"/>
              </a:rPr>
              <a:t> memo – geluidsrecorder verschillende namen genoemd omdat het wel eens lastig te vinden is op de telefoon</a:t>
            </a:r>
          </a:p>
          <a:p>
            <a:pPr marL="0" lvl="1" indent="-181137">
              <a:buFont typeface="Arial" panose="020B0604020202020204" pitchFamily="34" charset="0"/>
              <a:buChar char="•"/>
              <a:defRPr/>
            </a:pPr>
            <a:r>
              <a:rPr lang="nl-NL" sz="1100" dirty="0">
                <a:solidFill>
                  <a:prstClr val="black"/>
                </a:solidFill>
                <a:latin typeface="+mn-lt"/>
              </a:rPr>
              <a:t>Opslaan of intern geheugen of SD-kaart Gesprek opslaan op intern geheugen zodat het beter beveiligd is</a:t>
            </a: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18</a:t>
            </a:fld>
            <a:endParaRPr lang="nl-NL"/>
          </a:p>
        </p:txBody>
      </p:sp>
    </p:spTree>
    <p:extLst>
      <p:ext uri="{BB962C8B-B14F-4D97-AF65-F5344CB8AC3E}">
        <p14:creationId xmlns:p14="http://schemas.microsoft.com/office/powerpoint/2010/main" val="239275602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a:defRPr/>
            </a:pPr>
            <a:r>
              <a:rPr lang="nl-NL" sz="1200" i="1" dirty="0">
                <a:solidFill>
                  <a:prstClr val="black"/>
                </a:solidFill>
                <a:latin typeface="+mn-lt"/>
              </a:rPr>
              <a:t>Optioneel in overleg met het ziekenhuis</a:t>
            </a:r>
          </a:p>
          <a:p>
            <a:pPr>
              <a:defRPr/>
            </a:pPr>
            <a:endParaRPr lang="nl-NL" sz="1200" i="1" dirty="0">
              <a:solidFill>
                <a:prstClr val="black"/>
              </a:solidFill>
              <a:latin typeface="+mn-lt"/>
            </a:endParaRPr>
          </a:p>
          <a:p>
            <a:pPr>
              <a:defRPr/>
            </a:pPr>
            <a:r>
              <a:rPr lang="nl-NL" sz="1200" i="1" dirty="0">
                <a:solidFill>
                  <a:prstClr val="black"/>
                </a:solidFill>
                <a:latin typeface="+mn-lt"/>
              </a:rPr>
              <a:t>Keuzekaart in beeld:</a:t>
            </a:r>
          </a:p>
          <a:p>
            <a:pPr>
              <a:defRPr/>
            </a:pPr>
            <a:r>
              <a:rPr lang="nl-NL" sz="1200" dirty="0">
                <a:solidFill>
                  <a:prstClr val="black"/>
                </a:solidFill>
                <a:latin typeface="+mn-lt"/>
              </a:rPr>
              <a:t>Op de keuzekaarten staan alle negen behandelvormen bij een </a:t>
            </a:r>
            <a:r>
              <a:rPr lang="nl-NL" sz="1200" dirty="0" err="1">
                <a:solidFill>
                  <a:prstClr val="black"/>
                </a:solidFill>
                <a:latin typeface="+mn-lt"/>
              </a:rPr>
              <a:t>nierfunctievervangende</a:t>
            </a:r>
            <a:r>
              <a:rPr lang="nl-NL" sz="1200" dirty="0">
                <a:solidFill>
                  <a:prstClr val="black"/>
                </a:solidFill>
                <a:latin typeface="+mn-lt"/>
              </a:rPr>
              <a:t> behandeling genoemd. Daarbij wordt kort antwoord gegeven op de belangrijkste vragen die patiënten bij deze behandelvormen hebben. Er zijn twee Consultkaarten; </a:t>
            </a:r>
            <a:r>
              <a:rPr lang="nl-NL" sz="1200" dirty="0" err="1">
                <a:solidFill>
                  <a:prstClr val="black"/>
                </a:solidFill>
                <a:latin typeface="+mn-lt"/>
              </a:rPr>
              <a:t>nierfunctievervangende</a:t>
            </a:r>
            <a:r>
              <a:rPr lang="nl-NL" sz="1200" dirty="0">
                <a:solidFill>
                  <a:prstClr val="black"/>
                </a:solidFill>
                <a:latin typeface="+mn-lt"/>
              </a:rPr>
              <a:t> of conservatieve behandeling en buikspoeling, hemodialyse en transplantatie. </a:t>
            </a:r>
          </a:p>
          <a:p>
            <a:pPr>
              <a:defRPr/>
            </a:pPr>
            <a:endParaRPr lang="nl-NL" sz="1200" dirty="0">
              <a:solidFill>
                <a:prstClr val="black"/>
              </a:solidFill>
              <a:latin typeface="+mn-lt"/>
            </a:endParaRPr>
          </a:p>
          <a:p>
            <a:pPr>
              <a:defRPr/>
            </a:pPr>
            <a:r>
              <a:rPr lang="nl-NL" sz="1200" i="1" dirty="0">
                <a:solidFill>
                  <a:prstClr val="black"/>
                </a:solidFill>
                <a:latin typeface="+mn-lt"/>
              </a:rPr>
              <a:t>Nierwijzer – verhalen van ervaringsdeskundigen:</a:t>
            </a:r>
          </a:p>
          <a:p>
            <a:pPr>
              <a:defRPr/>
            </a:pPr>
            <a:r>
              <a:rPr lang="nl-NL" sz="1200" dirty="0">
                <a:solidFill>
                  <a:prstClr val="black"/>
                </a:solidFill>
                <a:latin typeface="+mn-lt"/>
              </a:rPr>
              <a:t>De Nierwijzer is een website met filmfragmenten van ruim 40 nierpatiënten van alle leeftijden. Ze hebben ervaring met verschillende </a:t>
            </a:r>
            <a:r>
              <a:rPr lang="nl-NL" sz="1200" dirty="0" err="1">
                <a:solidFill>
                  <a:prstClr val="black"/>
                </a:solidFill>
                <a:latin typeface="+mn-lt"/>
              </a:rPr>
              <a:t>nierfunctievervangende</a:t>
            </a:r>
            <a:r>
              <a:rPr lang="nl-NL" sz="1200" dirty="0">
                <a:solidFill>
                  <a:prstClr val="black"/>
                </a:solidFill>
                <a:latin typeface="+mn-lt"/>
              </a:rPr>
              <a:t> behandelvormen en vertellen wat dat betekent voor hun dagelijks leven. Bijvoorbeeld hun werk, hobby’s, relatie, vakantie, etc. Alle negen vormen komen aan bod, inclusief conservatieve behandeling. </a:t>
            </a:r>
          </a:p>
          <a:p>
            <a:pPr>
              <a:defRPr/>
            </a:pPr>
            <a:r>
              <a:rPr lang="nl-NL" sz="1200" dirty="0">
                <a:solidFill>
                  <a:prstClr val="black"/>
                </a:solidFill>
                <a:latin typeface="+mn-lt"/>
              </a:rPr>
              <a:t>Het brengt je op gedachten en ideeën over wat belangrijk is in zijn/haar leven en die je met de zorgverleners kan bespreken.</a:t>
            </a:r>
          </a:p>
          <a:p>
            <a:pPr>
              <a:defRPr/>
            </a:pPr>
            <a:r>
              <a:rPr lang="nl-NL" sz="1200" dirty="0">
                <a:solidFill>
                  <a:prstClr val="black"/>
                </a:solidFill>
                <a:latin typeface="+mn-lt"/>
              </a:rPr>
              <a:t>De Nierwijzer is vrij toegankelijk. Als je fragmenten wilt opslaan, moet je je wel aanmelden (en het zijn veel fragmenten)</a:t>
            </a:r>
          </a:p>
          <a:p>
            <a:pPr>
              <a:defRPr/>
            </a:pPr>
            <a:endParaRPr lang="nl-NL" sz="1200" dirty="0">
              <a:solidFill>
                <a:prstClr val="black"/>
              </a:solidFill>
              <a:latin typeface="+mn-lt"/>
            </a:endParaRPr>
          </a:p>
          <a:p>
            <a:pPr>
              <a:defRPr/>
            </a:pPr>
            <a:r>
              <a:rPr lang="nl-NL" sz="1200" dirty="0">
                <a:solidFill>
                  <a:prstClr val="black"/>
                </a:solidFill>
                <a:latin typeface="+mn-lt"/>
              </a:rPr>
              <a:t>LET OP! Alle (hulp)materialen vind je op ook </a:t>
            </a:r>
            <a:r>
              <a:rPr lang="nl-NL" dirty="0">
                <a:hlinkClick r:id="rId3"/>
              </a:rPr>
              <a:t>nierstichting.nl/alles-over-nieren/leven-met-nierproblemen/keuzehulpen</a:t>
            </a:r>
            <a:endParaRPr lang="nl-NL" sz="1200" dirty="0">
              <a:solidFill>
                <a:prstClr val="black"/>
              </a:solidFill>
              <a:latin typeface="+mn-lt"/>
            </a:endParaRPr>
          </a:p>
          <a:p>
            <a:pPr>
              <a:defRPr/>
            </a:pPr>
            <a:endParaRPr lang="nl-NL" sz="1200" dirty="0">
              <a:solidFill>
                <a:prstClr val="black"/>
              </a:solidFill>
              <a:latin typeface="+mn-lt"/>
            </a:endParaRPr>
          </a:p>
          <a:p>
            <a:pPr>
              <a:defRPr/>
            </a:pPr>
            <a:endParaRPr lang="nl-NL" sz="1200" dirty="0">
              <a:solidFill>
                <a:prstClr val="black"/>
              </a:solidFill>
              <a:latin typeface="+mn-lt"/>
            </a:endParaRP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20</a:t>
            </a:fld>
            <a:endParaRPr lang="nl-NL"/>
          </a:p>
        </p:txBody>
      </p:sp>
    </p:spTree>
    <p:extLst>
      <p:ext uri="{BB962C8B-B14F-4D97-AF65-F5344CB8AC3E}">
        <p14:creationId xmlns:p14="http://schemas.microsoft.com/office/powerpoint/2010/main" val="10323620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sz="1200" i="1" dirty="0">
                <a:solidFill>
                  <a:prstClr val="black"/>
                </a:solidFill>
                <a:latin typeface="+mn-lt"/>
              </a:rPr>
              <a:t>Nieren.nl – praten met:</a:t>
            </a:r>
          </a:p>
          <a:p>
            <a:r>
              <a:rPr lang="nl-NL" sz="1200" dirty="0">
                <a:solidFill>
                  <a:prstClr val="black"/>
                </a:solidFill>
                <a:latin typeface="+mn-lt"/>
              </a:rPr>
              <a:t>U kunt ook met patiënten zelf in gesprek over dialyse of transplantatie</a:t>
            </a:r>
          </a:p>
          <a:p>
            <a:r>
              <a:rPr lang="nl-NL" sz="1200" dirty="0">
                <a:solidFill>
                  <a:prstClr val="black"/>
                </a:solidFill>
                <a:latin typeface="+mn-lt"/>
              </a:rPr>
              <a:t>Deze ervaringsdeskundigen hebben daarvoor een training gehad van de NVN</a:t>
            </a:r>
          </a:p>
          <a:p>
            <a:r>
              <a:rPr lang="nl-NL" sz="1200" dirty="0">
                <a:solidFill>
                  <a:prstClr val="black"/>
                </a:solidFill>
                <a:latin typeface="+mn-lt"/>
              </a:rPr>
              <a:t>U kunt hen vragen stellen over wat een behandeling betekent voor het dagelijks leven.</a:t>
            </a:r>
          </a:p>
          <a:p>
            <a:r>
              <a:rPr lang="nl-NL" sz="1200" dirty="0">
                <a:solidFill>
                  <a:prstClr val="black"/>
                </a:solidFill>
                <a:latin typeface="+mn-lt"/>
              </a:rPr>
              <a:t>Dan kan via chatten, mailen, beeldbellen of telefoon</a:t>
            </a:r>
          </a:p>
          <a:p>
            <a:r>
              <a:rPr lang="nl-NL" sz="1200" dirty="0">
                <a:solidFill>
                  <a:prstClr val="black"/>
                </a:solidFill>
                <a:latin typeface="+mn-lt"/>
              </a:rPr>
              <a:t>Uw zorgverlener kan ook regelen dat een ervaringsdeskundige u belt</a:t>
            </a:r>
          </a:p>
          <a:p>
            <a:endParaRPr lang="nl-NL" sz="1200" dirty="0">
              <a:solidFill>
                <a:prstClr val="black"/>
              </a:solidFill>
              <a:latin typeface="+mn-lt"/>
            </a:endParaRPr>
          </a:p>
          <a:p>
            <a:r>
              <a:rPr lang="nl-NL" sz="1200" i="1" dirty="0">
                <a:solidFill>
                  <a:prstClr val="black"/>
                </a:solidFill>
                <a:latin typeface="+mn-lt"/>
              </a:rPr>
              <a:t>Nierfalen – keuzehulp:</a:t>
            </a:r>
          </a:p>
          <a:p>
            <a:r>
              <a:rPr lang="nl-NL" sz="1200" dirty="0">
                <a:solidFill>
                  <a:prstClr val="black"/>
                </a:solidFill>
                <a:latin typeface="+mn-lt"/>
              </a:rPr>
              <a:t>De Nierfalen keuzehulp is een online tool</a:t>
            </a:r>
          </a:p>
          <a:p>
            <a:r>
              <a:rPr lang="nl-NL" sz="1200" dirty="0">
                <a:solidFill>
                  <a:prstClr val="black"/>
                </a:solidFill>
                <a:latin typeface="+mn-lt"/>
              </a:rPr>
              <a:t>Het is een uitgebreide keuzehulp met alle belangrijke informatie over dialyse, transplantatie en conservatieve behandeling</a:t>
            </a:r>
          </a:p>
          <a:p>
            <a:r>
              <a:rPr lang="nl-NL" sz="1200" dirty="0">
                <a:solidFill>
                  <a:prstClr val="black"/>
                </a:solidFill>
                <a:latin typeface="+mn-lt"/>
              </a:rPr>
              <a:t>Ook helpt de keuzehulp u met nadenken over wat voor u belangrijk is.</a:t>
            </a:r>
          </a:p>
          <a:p>
            <a:r>
              <a:rPr lang="nl-NL" sz="1200" dirty="0">
                <a:solidFill>
                  <a:prstClr val="black"/>
                </a:solidFill>
                <a:latin typeface="+mn-lt"/>
              </a:rPr>
              <a:t>Het is gratis </a:t>
            </a:r>
          </a:p>
          <a:p>
            <a:r>
              <a:rPr lang="nl-NL" sz="1200" dirty="0">
                <a:solidFill>
                  <a:prstClr val="black"/>
                </a:solidFill>
                <a:latin typeface="+mn-lt"/>
              </a:rPr>
              <a:t>Je kunt op de website van de Nierstichting een toegangscode aanvragen</a:t>
            </a:r>
          </a:p>
          <a:p>
            <a:r>
              <a:rPr lang="nl-NL" sz="1200" dirty="0">
                <a:solidFill>
                  <a:prstClr val="black"/>
                </a:solidFill>
                <a:latin typeface="+mn-lt"/>
              </a:rPr>
              <a:t>Sommige nierfalenpoliklinieken werken er zelf ook mee, dan krijgt u van hen ook een toegangscode</a:t>
            </a:r>
          </a:p>
          <a:p>
            <a:endParaRPr lang="nl-NL" sz="1200" dirty="0">
              <a:solidFill>
                <a:prstClr val="black"/>
              </a:solidFill>
              <a:latin typeface="+mn-lt"/>
            </a:endParaRPr>
          </a:p>
          <a:p>
            <a:r>
              <a:rPr lang="nl-NL" sz="1200" i="1" dirty="0">
                <a:solidFill>
                  <a:prstClr val="black"/>
                </a:solidFill>
                <a:latin typeface="+mn-lt"/>
              </a:rPr>
              <a:t>Keuzehulp dialyse:</a:t>
            </a:r>
          </a:p>
          <a:p>
            <a:r>
              <a:rPr lang="nl-NL" sz="1200" dirty="0">
                <a:solidFill>
                  <a:prstClr val="black"/>
                </a:solidFill>
                <a:latin typeface="+mn-lt"/>
              </a:rPr>
              <a:t>Overzicht aanbod dialysecentra</a:t>
            </a:r>
            <a:endParaRPr lang="nl-NL" sz="1200" i="1" dirty="0">
              <a:solidFill>
                <a:prstClr val="black"/>
              </a:solidFill>
              <a:latin typeface="+mn-lt"/>
            </a:endParaRPr>
          </a:p>
          <a:p>
            <a:r>
              <a:rPr lang="nl-NL" sz="1200" dirty="0">
                <a:solidFill>
                  <a:prstClr val="black"/>
                </a:solidFill>
                <a:latin typeface="+mn-lt"/>
              </a:rPr>
              <a:t>Als iemand voor hemodialyse heeft gekozen, kun je nagaan wat de verschillende centra aanbieden hierop bieden op de Keuzehulp dialyse op Zorgkaart Nederland. Hebben ze bijvoorbeeld hemodialyse ‘s nachts. Zijn ze open op zondag?</a:t>
            </a: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21</a:t>
            </a:fld>
            <a:endParaRPr lang="nl-NL"/>
          </a:p>
        </p:txBody>
      </p:sp>
    </p:spTree>
    <p:extLst>
      <p:ext uri="{BB962C8B-B14F-4D97-AF65-F5344CB8AC3E}">
        <p14:creationId xmlns:p14="http://schemas.microsoft.com/office/powerpoint/2010/main" val="123649882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725326-96EF-165C-D82A-69A9721F0C65}"/>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1CC75958-057B-E502-D8F4-31CC2A165C93}"/>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AE3B15DF-BEB5-F8CC-68FC-4F552ED75AAA}"/>
              </a:ext>
            </a:extLst>
          </p:cNvPr>
          <p:cNvSpPr>
            <a:spLocks noGrp="1"/>
          </p:cNvSpPr>
          <p:nvPr>
            <p:ph type="body" idx="1"/>
          </p:nvPr>
        </p:nvSpPr>
        <p:spPr/>
        <p:txBody>
          <a:bodyPr/>
          <a:lstStyle/>
          <a:p>
            <a:pPr indent="-181137">
              <a:buFont typeface="Arial" panose="020B0604020202020204" pitchFamily="34" charset="0"/>
              <a:buChar char="•"/>
              <a:defRPr/>
            </a:pPr>
            <a:r>
              <a:rPr lang="nl-NL" sz="1200" dirty="0">
                <a:solidFill>
                  <a:prstClr val="black"/>
                </a:solidFill>
                <a:latin typeface="+mn-lt"/>
              </a:rPr>
              <a:t>Samenvatting van bovenstaand</a:t>
            </a:r>
          </a:p>
        </p:txBody>
      </p:sp>
      <p:sp>
        <p:nvSpPr>
          <p:cNvPr id="4" name="Tijdelijke aanduiding voor dianummer 3">
            <a:extLst>
              <a:ext uri="{FF2B5EF4-FFF2-40B4-BE49-F238E27FC236}">
                <a16:creationId xmlns:a16="http://schemas.microsoft.com/office/drawing/2014/main" id="{302DBCBC-CF83-9355-8BC1-B31EBF46113F}"/>
              </a:ext>
            </a:extLst>
          </p:cNvPr>
          <p:cNvSpPr>
            <a:spLocks noGrp="1"/>
          </p:cNvSpPr>
          <p:nvPr>
            <p:ph type="sldNum" sz="quarter" idx="5"/>
          </p:nvPr>
        </p:nvSpPr>
        <p:spPr/>
        <p:txBody>
          <a:bodyPr/>
          <a:lstStyle/>
          <a:p>
            <a:fld id="{B781CE04-6FDB-485D-8F23-BA474E3BDD2D}" type="slidenum">
              <a:rPr lang="nl-NL" smtClean="0"/>
              <a:t>22</a:t>
            </a:fld>
            <a:endParaRPr lang="nl-NL"/>
          </a:p>
        </p:txBody>
      </p:sp>
    </p:spTree>
    <p:extLst>
      <p:ext uri="{BB962C8B-B14F-4D97-AF65-F5344CB8AC3E}">
        <p14:creationId xmlns:p14="http://schemas.microsoft.com/office/powerpoint/2010/main" val="34092488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66064" rtl="0" eaLnBrk="1" fontAlgn="auto" latinLnBrk="0" hangingPunct="1">
              <a:lnSpc>
                <a:spcPct val="100000"/>
              </a:lnSpc>
              <a:spcBef>
                <a:spcPts val="0"/>
              </a:spcBef>
              <a:spcAft>
                <a:spcPts val="0"/>
              </a:spcAft>
              <a:buClrTx/>
              <a:buSzTx/>
              <a:buFontTx/>
              <a:buNone/>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Indeling presentatie:</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Video Jochem</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Oefening Wat is belangrijk in uw leven </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Pauze</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Ervaringen uitwisselen over eigen inbreng in het gesprek</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Wat kunt u doen – mensen tips laten geven (20 minuten + nagaan wat er nog niet is gezegd)</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(Optie) aanvullende informatie keuze nierfunctie vervangende behandeling (15 minuten)</a:t>
            </a:r>
          </a:p>
          <a:p>
            <a:pPr marL="181137" marR="0" lvl="0" indent="-181137" algn="l" defTabSz="96606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200" b="0" i="0" u="none" strike="noStrike" kern="1200" cap="none" spc="0" normalizeH="0" baseline="0" noProof="0" dirty="0">
                <a:ln>
                  <a:noFill/>
                </a:ln>
                <a:solidFill>
                  <a:prstClr val="black"/>
                </a:solidFill>
                <a:effectLst/>
                <a:uLnTx/>
                <a:uFillTx/>
                <a:latin typeface="+mn-lt"/>
                <a:ea typeface="+mn-ea"/>
                <a:cs typeface="+mn-cs"/>
              </a:rPr>
              <a:t>Afronden (10 minuten)</a:t>
            </a:r>
          </a:p>
          <a:p>
            <a:pPr marL="0" marR="0" lvl="0" indent="0" algn="l" defTabSz="966064" rtl="0" eaLnBrk="1" fontAlgn="auto" latinLnBrk="0" hangingPunct="1">
              <a:lnSpc>
                <a:spcPct val="100000"/>
              </a:lnSpc>
              <a:spcBef>
                <a:spcPts val="0"/>
              </a:spcBef>
              <a:spcAft>
                <a:spcPts val="0"/>
              </a:spcAft>
              <a:buClrTx/>
              <a:buSzTx/>
              <a:buFontTx/>
              <a:buNone/>
              <a:tabLst/>
              <a:defRPr/>
            </a:pPr>
            <a:endParaRPr kumimoji="0" lang="nl-NL" sz="1200" b="0" i="0" u="none" strike="noStrike" kern="1200" cap="none" spc="0" normalizeH="0" baseline="0" noProof="0" dirty="0">
              <a:ln>
                <a:noFill/>
              </a:ln>
              <a:solidFill>
                <a:prstClr val="black"/>
              </a:solidFill>
              <a:effectLst/>
              <a:uLnTx/>
              <a:uFillTx/>
              <a:latin typeface="+mn-lt"/>
              <a:ea typeface="+mn-ea"/>
              <a:cs typeface="+mn-cs"/>
            </a:endParaRP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2</a:t>
            </a:fld>
            <a:endParaRPr lang="nl-NL"/>
          </a:p>
        </p:txBody>
      </p:sp>
    </p:spTree>
    <p:extLst>
      <p:ext uri="{BB962C8B-B14F-4D97-AF65-F5344CB8AC3E}">
        <p14:creationId xmlns:p14="http://schemas.microsoft.com/office/powerpoint/2010/main" val="186889821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181137" indent="-181137" defTabSz="966064">
              <a:buFont typeface="Arial" panose="020B0604020202020204" pitchFamily="34" charset="0"/>
              <a:buChar char="•"/>
              <a:defRPr/>
            </a:pPr>
            <a:r>
              <a:rPr lang="nl-NL" sz="1200" dirty="0">
                <a:solidFill>
                  <a:prstClr val="black"/>
                </a:solidFill>
                <a:latin typeface="+mn-lt"/>
              </a:rPr>
              <a:t>Rond de presentatie af met deze vragen</a:t>
            </a:r>
          </a:p>
          <a:p>
            <a:pPr marL="181137" indent="-181137" defTabSz="966064">
              <a:buFont typeface="Arial" panose="020B0604020202020204" pitchFamily="34" charset="0"/>
              <a:buChar char="•"/>
              <a:defRPr/>
            </a:pPr>
            <a:r>
              <a:rPr lang="nl-NL" sz="1200" dirty="0">
                <a:solidFill>
                  <a:prstClr val="black"/>
                </a:solidFill>
                <a:latin typeface="+mn-lt"/>
              </a:rPr>
              <a:t>Wijs nogmaals op de folders</a:t>
            </a:r>
          </a:p>
          <a:p>
            <a:pPr marL="181137" indent="-181137" defTabSz="966064">
              <a:buFont typeface="Arial" panose="020B0604020202020204" pitchFamily="34" charset="0"/>
              <a:buChar char="•"/>
              <a:defRPr/>
            </a:pPr>
            <a:r>
              <a:rPr lang="nl-NL" sz="1200" dirty="0">
                <a:solidFill>
                  <a:prstClr val="black"/>
                </a:solidFill>
                <a:latin typeface="+mn-lt"/>
              </a:rPr>
              <a:t>Geef aan waar men nog terecht kan met vragen</a:t>
            </a:r>
          </a:p>
          <a:p>
            <a:pPr marL="181137" indent="-181137" defTabSz="966064">
              <a:buFont typeface="Arial" panose="020B0604020202020204" pitchFamily="34" charset="0"/>
              <a:buChar char="•"/>
              <a:defRPr/>
            </a:pPr>
            <a:r>
              <a:rPr lang="nl-NL" sz="1200" dirty="0">
                <a:solidFill>
                  <a:prstClr val="black"/>
                </a:solidFill>
                <a:latin typeface="+mn-lt"/>
              </a:rPr>
              <a:t>Vraag of men nu direct het evaluatie formulier wil invullen. </a:t>
            </a:r>
            <a:endParaRPr lang="en-US" sz="1200" dirty="0">
              <a:solidFill>
                <a:prstClr val="black"/>
              </a:solidFill>
              <a:latin typeface="+mn-lt"/>
            </a:endParaRP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23</a:t>
            </a:fld>
            <a:endParaRPr lang="nl-NL"/>
          </a:p>
        </p:txBody>
      </p:sp>
    </p:spTree>
    <p:extLst>
      <p:ext uri="{BB962C8B-B14F-4D97-AF65-F5344CB8AC3E}">
        <p14:creationId xmlns:p14="http://schemas.microsoft.com/office/powerpoint/2010/main" val="133016481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A8ADFF-40AA-DEED-408E-9501270032B2}"/>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AD631841-6522-4A3F-8598-DA4E6BB849F3}"/>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48758DD2-B0AF-A23C-4460-A60CCFBADBB7}"/>
              </a:ext>
            </a:extLst>
          </p:cNvPr>
          <p:cNvSpPr>
            <a:spLocks noGrp="1"/>
          </p:cNvSpPr>
          <p:nvPr>
            <p:ph type="body" idx="1"/>
          </p:nvPr>
        </p:nvSpPr>
        <p:spPr/>
        <p:txBody>
          <a:bodyPr/>
          <a:lstStyle/>
          <a:p>
            <a:pPr defTabSz="966064">
              <a:defRPr/>
            </a:pPr>
            <a:r>
              <a:rPr lang="nl-NL" sz="1200" dirty="0">
                <a:solidFill>
                  <a:prstClr val="black"/>
                </a:solidFill>
                <a:latin typeface="+mn-lt"/>
              </a:rPr>
              <a:t>Op deze dia zie je de stappen van Samen Beslissen.  Allereerst is het belangrijk te weten dat je een keuze hebt over jouw behandeling. Je mag bijvoorbeeld mee beslissen over het gebruik van medicijnen, welke behandeling het beste bij jou past, maar ook of je wel of niet een operatie wil. Je kunt samen beslissen met je huisarts, de dokter in het ziekenhuis, maar bijvoorbeeld ook met een verpleegkundige. Het kan ook gaan over de ondersteuning die je nodig hebt. Bijvoorbeeld: kun je alles zelf nog in huis, of heb je hulp in de huishouding nodig. Of voel je je eenzaam, en wil je bespreken hoe je meer met anderen samen iets kunt doen?</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Vervolgens bespreekt de zorgverlener de verschillende opties of mogelijkheden met jou. Zo kunnen er verschillende medicijnen zijn voor je klacht of ziekte. Of zijn er meerdere opties waar je behandeling kan plaatsvinden (zoals in een ziekenhuis of kliniek). Kun je misschien ondersteuning krijgen in het huishouden of zijn er handige hulpmiddelen die je nog niet kent. Misschien is voor jou niet alles mogelijk. De reden daarvoor word je dan ook uitgelegd.  Die mogelijkheden hebben voor- en nadelen die de zorgverlener je dan uitlegt. </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Daarna vertel je wat jouw voorkeur heeft en wat je belangrijk vindt in je leven. Vind je het bijvoorbeeld moeilijk om pillen te slikken? Of wil je graag nog kunnen blijven sporten na je behandeling? Wil je zoveel mogelijk zelf doen? Of vind je het belangrijk dat je iets uit handen geeft, zodat je energie over houdt voor andere hobby’s?</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Uiteindelijk maak je een keuze en beslis je zo samen met je zorgverlener wat het beste bij jou past. Je kunt er ook voor kiezen om ‘niets’ te doen. </a:t>
            </a:r>
          </a:p>
          <a:p>
            <a:pPr defTabSz="966064">
              <a:defRPr/>
            </a:pPr>
            <a:r>
              <a:rPr lang="nl-NL" sz="1200" dirty="0">
                <a:solidFill>
                  <a:prstClr val="black"/>
                </a:solidFill>
                <a:latin typeface="+mn-lt"/>
              </a:rPr>
              <a:t>Ook mag je je zorgverlener uiteindelijk om een advies vragen.</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In deze dia is een moment van reflectie toegevoegd. waarin je als patiënt de zaken nog eens met je naasten bespreekt en misschien wat meer informatie opzoekt. Dit is een goede aanvulling, met de opmerking dat dit niet altijd zo hoeft te gaan. Soms kun je in een gesprek al komen tot een besluit met je zorgverlener. </a:t>
            </a:r>
            <a:endParaRPr lang="nl-NL" dirty="0"/>
          </a:p>
        </p:txBody>
      </p:sp>
      <p:sp>
        <p:nvSpPr>
          <p:cNvPr id="4" name="Tijdelijke aanduiding voor dianummer 3">
            <a:extLst>
              <a:ext uri="{FF2B5EF4-FFF2-40B4-BE49-F238E27FC236}">
                <a16:creationId xmlns:a16="http://schemas.microsoft.com/office/drawing/2014/main" id="{7FF3EACB-BE46-9F54-705F-EE660A4FC7AC}"/>
              </a:ext>
            </a:extLst>
          </p:cNvPr>
          <p:cNvSpPr>
            <a:spLocks noGrp="1"/>
          </p:cNvSpPr>
          <p:nvPr>
            <p:ph type="sldNum" sz="quarter" idx="5"/>
          </p:nvPr>
        </p:nvSpPr>
        <p:spPr/>
        <p:txBody>
          <a:bodyPr/>
          <a:lstStyle/>
          <a:p>
            <a:fld id="{B781CE04-6FDB-485D-8F23-BA474E3BDD2D}" type="slidenum">
              <a:rPr lang="nl-NL" smtClean="0"/>
              <a:t>24</a:t>
            </a:fld>
            <a:endParaRPr lang="nl-NL"/>
          </a:p>
        </p:txBody>
      </p:sp>
    </p:spTree>
    <p:extLst>
      <p:ext uri="{BB962C8B-B14F-4D97-AF65-F5344CB8AC3E}">
        <p14:creationId xmlns:p14="http://schemas.microsoft.com/office/powerpoint/2010/main" val="29449254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defTabSz="966064">
              <a:defRPr/>
            </a:pPr>
            <a:r>
              <a:rPr lang="nl-NL" sz="1200" dirty="0">
                <a:solidFill>
                  <a:prstClr val="black"/>
                </a:solidFill>
                <a:latin typeface="+mn-lt"/>
              </a:rPr>
              <a:t>Let op! Filmpje alvast klaarzetten en de reclame overslaan. Dan met Alt + Tab terug naar de presentatie.</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Wat wil Jochem in dit interview duidelijk maken? - Korte reactie op het filmpje</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Bij cabaretier en kinderboekenschrijver Jochem </a:t>
            </a:r>
            <a:r>
              <a:rPr lang="nl-NL" sz="1200" dirty="0" err="1">
                <a:solidFill>
                  <a:prstClr val="black"/>
                </a:solidFill>
                <a:latin typeface="+mn-lt"/>
              </a:rPr>
              <a:t>Myjer</a:t>
            </a:r>
            <a:r>
              <a:rPr lang="nl-NL" sz="1200" dirty="0">
                <a:solidFill>
                  <a:prstClr val="black"/>
                </a:solidFill>
                <a:latin typeface="+mn-lt"/>
              </a:rPr>
              <a:t> werd in 2011 een tumor in zijn ruggenmerg ontdekt. Na een risicovolle operatie zijn de tumoren grotendeels verwijderd, maar het veranderde zijn leven voorgoed.</a:t>
            </a:r>
            <a:r>
              <a:rPr lang="nl-NL" sz="1800" b="0" i="0" dirty="0">
                <a:solidFill>
                  <a:srgbClr val="000000"/>
                </a:solidFill>
                <a:effectLst/>
                <a:latin typeface="bureaugrotesque"/>
              </a:rPr>
              <a:t> </a:t>
            </a:r>
            <a:r>
              <a:rPr lang="nl-NL" sz="1200" dirty="0">
                <a:solidFill>
                  <a:prstClr val="black"/>
                </a:solidFill>
                <a:latin typeface="+mn-lt"/>
              </a:rPr>
              <a:t>Het heeft hem anders naar zijn leven leren kijken. Wat is voor hem belangrijk in zijn leven?  Het hoeft niet altijd over grote gebeurtenissen te gaan. Soms zijn het juist de kleinere dingen.</a:t>
            </a:r>
          </a:p>
          <a:p>
            <a:pPr defTabSz="966064">
              <a:defRPr/>
            </a:pPr>
            <a:endParaRPr lang="nl-NL" sz="1200" dirty="0">
              <a:solidFill>
                <a:prstClr val="black"/>
              </a:solidFill>
              <a:latin typeface="+mn-lt"/>
            </a:endParaRP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3</a:t>
            </a:fld>
            <a:endParaRPr lang="nl-NL"/>
          </a:p>
        </p:txBody>
      </p:sp>
    </p:spTree>
    <p:extLst>
      <p:ext uri="{BB962C8B-B14F-4D97-AF65-F5344CB8AC3E}">
        <p14:creationId xmlns:p14="http://schemas.microsoft.com/office/powerpoint/2010/main" val="30535521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defTabSz="966064">
              <a:defRPr/>
            </a:pPr>
            <a:r>
              <a:rPr lang="nl-NL" sz="1200" dirty="0">
                <a:solidFill>
                  <a:prstClr val="black"/>
                </a:solidFill>
                <a:latin typeface="+mn-lt"/>
              </a:rPr>
              <a:t>Vraag 1: Wat is voor jou belangrijk in jouw leven - kies maximaal 3 onderwerpen</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In het uitreikvel van de presentatie staat deze oefening. De Begeleider leest de vraag voor en toont de 9 onderwerpen. De begeleider geeft de aanwezigen de tijd om na te denken over de vraag en laat hen maximaal 3 onderwerpen kiezen en deze op te schrijven / te omcirkelen.  </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Daarna vraagt de begeleider het meest belangrijke onderwerp extra vet te omcirkelen. Daarover gaat de volgende vraag.</a:t>
            </a:r>
          </a:p>
          <a:p>
            <a:pPr defTabSz="966064">
              <a:defRPr/>
            </a:pPr>
            <a:endParaRPr lang="nl-NL" sz="1200" dirty="0">
              <a:solidFill>
                <a:prstClr val="black"/>
              </a:solidFill>
              <a:latin typeface="+mn-lt"/>
            </a:endParaRPr>
          </a:p>
          <a:p>
            <a:pPr defTabSz="966064">
              <a:defRPr/>
            </a:pPr>
            <a:endParaRPr lang="nl-NL" sz="1200" dirty="0">
              <a:solidFill>
                <a:prstClr val="black"/>
              </a:solidFill>
              <a:latin typeface="+mn-lt"/>
            </a:endParaRPr>
          </a:p>
          <a:p>
            <a:pPr defTabSz="966064">
              <a:defRPr/>
            </a:pPr>
            <a:endParaRPr lang="nl-NL" sz="1200" dirty="0">
              <a:solidFill>
                <a:prstClr val="black"/>
              </a:solidFill>
              <a:latin typeface="+mn-lt"/>
            </a:endParaRPr>
          </a:p>
          <a:p>
            <a:endParaRPr lang="nl-NL" dirty="0"/>
          </a:p>
        </p:txBody>
      </p:sp>
      <p:sp>
        <p:nvSpPr>
          <p:cNvPr id="4" name="Tijdelijke aanduiding voor dianummer 3"/>
          <p:cNvSpPr>
            <a:spLocks noGrp="1"/>
          </p:cNvSpPr>
          <p:nvPr>
            <p:ph type="sldNum" sz="quarter" idx="5"/>
          </p:nvPr>
        </p:nvSpPr>
        <p:spPr/>
        <p:txBody>
          <a:bodyPr/>
          <a:lstStyle/>
          <a:p>
            <a:fld id="{B781CE04-6FDB-485D-8F23-BA474E3BDD2D}" type="slidenum">
              <a:rPr lang="nl-NL" smtClean="0"/>
              <a:t>4</a:t>
            </a:fld>
            <a:endParaRPr lang="nl-NL"/>
          </a:p>
        </p:txBody>
      </p:sp>
    </p:spTree>
    <p:extLst>
      <p:ext uri="{BB962C8B-B14F-4D97-AF65-F5344CB8AC3E}">
        <p14:creationId xmlns:p14="http://schemas.microsoft.com/office/powerpoint/2010/main" val="25440713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3C64DA-E122-BFB7-17E4-612CC8F6B015}"/>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1D742F6E-50E7-C344-F9D2-3D8068BE7CCD}"/>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DCF1DCD6-3E59-169E-DCB8-F48A835CA926}"/>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sz="1200" dirty="0">
                <a:solidFill>
                  <a:prstClr val="black"/>
                </a:solidFill>
                <a:latin typeface="+mn-lt"/>
              </a:rPr>
              <a:t>https://watertoedoet.info/</a:t>
            </a:r>
          </a:p>
          <a:p>
            <a:endParaRPr lang="nl-NL" dirty="0"/>
          </a:p>
        </p:txBody>
      </p:sp>
      <p:sp>
        <p:nvSpPr>
          <p:cNvPr id="4" name="Tijdelijke aanduiding voor dianummer 3">
            <a:extLst>
              <a:ext uri="{FF2B5EF4-FFF2-40B4-BE49-F238E27FC236}">
                <a16:creationId xmlns:a16="http://schemas.microsoft.com/office/drawing/2014/main" id="{0942A7E7-D0A4-00DD-768C-85AA782A725F}"/>
              </a:ext>
            </a:extLst>
          </p:cNvPr>
          <p:cNvSpPr>
            <a:spLocks noGrp="1"/>
          </p:cNvSpPr>
          <p:nvPr>
            <p:ph type="sldNum" sz="quarter" idx="5"/>
          </p:nvPr>
        </p:nvSpPr>
        <p:spPr/>
        <p:txBody>
          <a:bodyPr/>
          <a:lstStyle/>
          <a:p>
            <a:fld id="{B781CE04-6FDB-485D-8F23-BA474E3BDD2D}" type="slidenum">
              <a:rPr lang="nl-NL" smtClean="0"/>
              <a:t>5</a:t>
            </a:fld>
            <a:endParaRPr lang="nl-NL"/>
          </a:p>
        </p:txBody>
      </p:sp>
    </p:spTree>
    <p:extLst>
      <p:ext uri="{BB962C8B-B14F-4D97-AF65-F5344CB8AC3E}">
        <p14:creationId xmlns:p14="http://schemas.microsoft.com/office/powerpoint/2010/main" val="102225645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0F81BB-67FA-F98F-5DDC-235F01B5AB26}"/>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C4A1BAE3-CAA0-3E85-7936-C447D8806661}"/>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10CB8291-2629-012A-BD9A-4709652CB5D1}"/>
              </a:ext>
            </a:extLst>
          </p:cNvPr>
          <p:cNvSpPr>
            <a:spLocks noGrp="1"/>
          </p:cNvSpPr>
          <p:nvPr>
            <p:ph type="body" idx="1"/>
          </p:nvPr>
        </p:nvSpPr>
        <p:spPr/>
        <p:txBody>
          <a:bodyPr/>
          <a:lstStyle/>
          <a:p>
            <a:pPr defTabSz="966064">
              <a:defRPr/>
            </a:pPr>
            <a:r>
              <a:rPr lang="nl-NL" sz="1200" dirty="0">
                <a:solidFill>
                  <a:prstClr val="black"/>
                </a:solidFill>
                <a:latin typeface="+mn-lt"/>
              </a:rPr>
              <a:t>Vraag 2: Wat wil ik kunnen blijven doen en waarom is dit zo belangrijk voor jou? </a:t>
            </a:r>
          </a:p>
          <a:p>
            <a:pPr defTabSz="966064">
              <a:defRPr/>
            </a:pPr>
            <a:r>
              <a:rPr lang="nl-NL" sz="1200" dirty="0">
                <a:solidFill>
                  <a:prstClr val="black"/>
                </a:solidFill>
                <a:latin typeface="+mn-lt"/>
              </a:rPr>
              <a:t>Op deze sheet is het voorbeeld uitgewerkt van de lichamelijke gezondheid. </a:t>
            </a:r>
          </a:p>
          <a:p>
            <a:pPr defTabSz="966064">
              <a:defRPr/>
            </a:pPr>
            <a:r>
              <a:rPr lang="nl-NL" sz="1200" dirty="0">
                <a:solidFill>
                  <a:prstClr val="black"/>
                </a:solidFill>
                <a:latin typeface="+mn-lt"/>
              </a:rPr>
              <a:t>Voorbeelden kunnen zijn:</a:t>
            </a:r>
          </a:p>
          <a:p>
            <a:pPr marL="342900" marR="0" lvl="0" indent="-342900"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r>
              <a:rPr lang="nl-NL" sz="1200" dirty="0">
                <a:solidFill>
                  <a:prstClr val="black"/>
                </a:solidFill>
                <a:latin typeface="+mn-lt"/>
              </a:rPr>
              <a:t>Foto 1: blijven werken of weer aan het werk gaan</a:t>
            </a:r>
          </a:p>
          <a:p>
            <a:pPr marL="342900" marR="0" lvl="0" indent="-342900"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r>
              <a:rPr lang="nl-NL" sz="1200" dirty="0">
                <a:solidFill>
                  <a:prstClr val="black"/>
                </a:solidFill>
                <a:latin typeface="+mn-lt"/>
              </a:rPr>
              <a:t>Foto 2: verre reizen maken of een lang weekend naar de Veluwe</a:t>
            </a:r>
          </a:p>
          <a:p>
            <a:pPr marL="342900" marR="0" lvl="0" indent="-342900"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r>
              <a:rPr lang="nl-NL" sz="1200" dirty="0">
                <a:solidFill>
                  <a:prstClr val="black"/>
                </a:solidFill>
                <a:latin typeface="+mn-lt"/>
              </a:rPr>
              <a:t>Foto 3: sporten in de sportschool</a:t>
            </a:r>
          </a:p>
          <a:p>
            <a:pPr marL="342900" marR="0" lvl="0" indent="-342900"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r>
              <a:rPr lang="nl-NL" sz="1200" dirty="0">
                <a:solidFill>
                  <a:prstClr val="black"/>
                </a:solidFill>
                <a:latin typeface="+mn-lt"/>
              </a:rPr>
              <a:t>Foto 4: yoga. Mediteren</a:t>
            </a:r>
          </a:p>
          <a:p>
            <a:pPr marL="342900" marR="0" lvl="0" indent="-342900"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r>
              <a:rPr lang="nl-NL" sz="1200" dirty="0">
                <a:solidFill>
                  <a:prstClr val="black"/>
                </a:solidFill>
                <a:latin typeface="+mn-lt"/>
              </a:rPr>
              <a:t>Foto 5: wandelen met de hond</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Iedereen vult hier bij het belangrijkste in zijn/haar leven in wat hij/zij dan vooral wil kunnen blijven doen.</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Variant: grote groepen, beperkte ruimte, lichamelijke beperkingen van deelnemer(s)</a:t>
            </a:r>
          </a:p>
          <a:p>
            <a:pPr defTabSz="966064">
              <a:defRPr/>
            </a:pPr>
            <a:r>
              <a:rPr lang="nl-NL" sz="1200" dirty="0">
                <a:solidFill>
                  <a:prstClr val="black"/>
                </a:solidFill>
                <a:latin typeface="+mn-lt"/>
              </a:rPr>
              <a:t>Iedere deelnemer vormt een twee- of drietal met de persoon (personen) naast zich. Om de beurt vertellen de deelnemers (plenair of in groepjes) waarom dit onderwerp voor hem/en wat hij/zij wil kunnen doen (vraag 3). De andere deelnemers bieden een luisterend oor en waar zij ideeën of tips hebben voor de persoon kunnen deze worden gegeven. </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Het eigen antwoord op vraag 3 en de tips die de deelnemers eventueel hebben ontvangen, schrijven zij op een eigen post-it voor zichzelf. </a:t>
            </a:r>
          </a:p>
          <a:p>
            <a:endParaRPr lang="nl-NL" dirty="0"/>
          </a:p>
        </p:txBody>
      </p:sp>
      <p:sp>
        <p:nvSpPr>
          <p:cNvPr id="4" name="Tijdelijke aanduiding voor dianummer 3">
            <a:extLst>
              <a:ext uri="{FF2B5EF4-FFF2-40B4-BE49-F238E27FC236}">
                <a16:creationId xmlns:a16="http://schemas.microsoft.com/office/drawing/2014/main" id="{64BBE4C6-CDA8-76FC-9E81-91BB3006378C}"/>
              </a:ext>
            </a:extLst>
          </p:cNvPr>
          <p:cNvSpPr>
            <a:spLocks noGrp="1"/>
          </p:cNvSpPr>
          <p:nvPr>
            <p:ph type="sldNum" sz="quarter" idx="5"/>
          </p:nvPr>
        </p:nvSpPr>
        <p:spPr/>
        <p:txBody>
          <a:bodyPr/>
          <a:lstStyle/>
          <a:p>
            <a:fld id="{B781CE04-6FDB-485D-8F23-BA474E3BDD2D}" type="slidenum">
              <a:rPr lang="nl-NL" smtClean="0"/>
              <a:t>6</a:t>
            </a:fld>
            <a:endParaRPr lang="nl-NL"/>
          </a:p>
        </p:txBody>
      </p:sp>
    </p:spTree>
    <p:extLst>
      <p:ext uri="{BB962C8B-B14F-4D97-AF65-F5344CB8AC3E}">
        <p14:creationId xmlns:p14="http://schemas.microsoft.com/office/powerpoint/2010/main" val="398476982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C9CA83-C9E1-1D5C-F295-D66C3A2A3185}"/>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C3A35840-E3E0-E4A7-40F3-46F4C5E27509}"/>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7ED61CBB-F0CC-5216-4EF1-1135B1BB3DAD}"/>
              </a:ext>
            </a:extLst>
          </p:cNvPr>
          <p:cNvSpPr>
            <a:spLocks noGrp="1"/>
          </p:cNvSpPr>
          <p:nvPr>
            <p:ph type="body" idx="1"/>
          </p:nvPr>
        </p:nvSpPr>
        <p:spPr/>
        <p:txBody>
          <a:bodyPr/>
          <a:lstStyle/>
          <a:p>
            <a:endParaRPr lang="nl-NL" dirty="0"/>
          </a:p>
        </p:txBody>
      </p:sp>
      <p:sp>
        <p:nvSpPr>
          <p:cNvPr id="4" name="Tijdelijke aanduiding voor dianummer 3">
            <a:extLst>
              <a:ext uri="{FF2B5EF4-FFF2-40B4-BE49-F238E27FC236}">
                <a16:creationId xmlns:a16="http://schemas.microsoft.com/office/drawing/2014/main" id="{2B44F04C-C5FA-5975-4723-D3D10ADCA246}"/>
              </a:ext>
            </a:extLst>
          </p:cNvPr>
          <p:cNvSpPr>
            <a:spLocks noGrp="1"/>
          </p:cNvSpPr>
          <p:nvPr>
            <p:ph type="sldNum" sz="quarter" idx="5"/>
          </p:nvPr>
        </p:nvSpPr>
        <p:spPr/>
        <p:txBody>
          <a:bodyPr/>
          <a:lstStyle/>
          <a:p>
            <a:fld id="{B781CE04-6FDB-485D-8F23-BA474E3BDD2D}" type="slidenum">
              <a:rPr lang="nl-NL" smtClean="0"/>
              <a:t>8</a:t>
            </a:fld>
            <a:endParaRPr lang="nl-NL"/>
          </a:p>
        </p:txBody>
      </p:sp>
    </p:spTree>
    <p:extLst>
      <p:ext uri="{BB962C8B-B14F-4D97-AF65-F5344CB8AC3E}">
        <p14:creationId xmlns:p14="http://schemas.microsoft.com/office/powerpoint/2010/main" val="187016700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7F0E01-1DEF-A601-CC32-3567B85578BF}"/>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A8D40CD2-D05E-D3B7-9E19-9BE18F2E8F57}"/>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6536669A-BA8E-3364-49CF-08F7DBEB6D0F}"/>
              </a:ext>
            </a:extLst>
          </p:cNvPr>
          <p:cNvSpPr>
            <a:spLocks noGrp="1"/>
          </p:cNvSpPr>
          <p:nvPr>
            <p:ph type="body" idx="1"/>
          </p:nvPr>
        </p:nvSpPr>
        <p:spPr/>
        <p:txBody>
          <a:bodyPr/>
          <a:lstStyle/>
          <a:p>
            <a:pPr marL="171450" indent="-171450" defTabSz="966064">
              <a:buFont typeface="Arial" panose="020B0604020202020204" pitchFamily="34" charset="0"/>
              <a:buChar char="•"/>
              <a:defRPr/>
            </a:pPr>
            <a:r>
              <a:rPr lang="nl-NL" sz="1200" dirty="0">
                <a:solidFill>
                  <a:prstClr val="black"/>
                </a:solidFill>
                <a:latin typeface="+mn-lt"/>
              </a:rPr>
              <a:t>Inleiding - een verhaal van de begeleider zelf, waarbij hij (/zij) inzicht kreeg dat zijn inbreng belangrijk was in het gesprek met de zorgverlener (max. 5 minuten)</a:t>
            </a:r>
          </a:p>
          <a:p>
            <a:pPr defTabSz="966064">
              <a:defRPr/>
            </a:pPr>
            <a:endParaRPr lang="nl-NL" sz="1200" dirty="0">
              <a:solidFill>
                <a:prstClr val="black"/>
              </a:solidFill>
              <a:latin typeface="+mn-lt"/>
            </a:endParaRPr>
          </a:p>
          <a:p>
            <a:pPr marL="171450" indent="-171450" defTabSz="966064">
              <a:buFont typeface="Arial" panose="020B0604020202020204" pitchFamily="34" charset="0"/>
              <a:buChar char="•"/>
              <a:defRPr/>
            </a:pPr>
            <a:r>
              <a:rPr lang="nl-NL" sz="1200" dirty="0">
                <a:solidFill>
                  <a:prstClr val="black"/>
                </a:solidFill>
                <a:latin typeface="+mn-lt"/>
              </a:rPr>
              <a:t>Laat mensen 5 minuten met hun buurman/-buurvrouw praten over hun eigen ervaring:  met het voorgaande verhaal in hun achterhoofd. </a:t>
            </a:r>
          </a:p>
          <a:p>
            <a:pPr marL="171450" indent="-171450" defTabSz="966064">
              <a:buFont typeface="Arial" panose="020B0604020202020204" pitchFamily="34" charset="0"/>
              <a:buChar char="•"/>
              <a:defRPr/>
            </a:pPr>
            <a:endParaRPr lang="nl-NL" sz="1200" dirty="0">
              <a:solidFill>
                <a:prstClr val="black"/>
              </a:solidFill>
              <a:latin typeface="+mn-lt"/>
            </a:endParaRPr>
          </a:p>
          <a:p>
            <a:pPr marL="171450" indent="-171450" defTabSz="966064">
              <a:buFont typeface="Arial" panose="020B0604020202020204" pitchFamily="34" charset="0"/>
              <a:buChar char="•"/>
              <a:defRPr/>
            </a:pPr>
            <a:r>
              <a:rPr lang="nl-NL" sz="1200" dirty="0">
                <a:solidFill>
                  <a:prstClr val="black"/>
                </a:solidFill>
                <a:latin typeface="+mn-lt"/>
              </a:rPr>
              <a:t>Daarna 5 minuten groepsgewijs terugkoppeling. Enkele mensen vertellen kort hun eigen verhaal.</a:t>
            </a:r>
            <a:endParaRPr lang="en-US" sz="1200" dirty="0">
              <a:solidFill>
                <a:prstClr val="black"/>
              </a:solidFill>
              <a:latin typeface="+mn-lt"/>
            </a:endParaRPr>
          </a:p>
          <a:p>
            <a:endParaRPr lang="nl-NL" dirty="0"/>
          </a:p>
        </p:txBody>
      </p:sp>
      <p:sp>
        <p:nvSpPr>
          <p:cNvPr id="4" name="Tijdelijke aanduiding voor dianummer 3">
            <a:extLst>
              <a:ext uri="{FF2B5EF4-FFF2-40B4-BE49-F238E27FC236}">
                <a16:creationId xmlns:a16="http://schemas.microsoft.com/office/drawing/2014/main" id="{4E7B8F1B-F816-9BA0-EC43-89F45F6587AE}"/>
              </a:ext>
            </a:extLst>
          </p:cNvPr>
          <p:cNvSpPr>
            <a:spLocks noGrp="1"/>
          </p:cNvSpPr>
          <p:nvPr>
            <p:ph type="sldNum" sz="quarter" idx="5"/>
          </p:nvPr>
        </p:nvSpPr>
        <p:spPr/>
        <p:txBody>
          <a:bodyPr/>
          <a:lstStyle/>
          <a:p>
            <a:fld id="{B781CE04-6FDB-485D-8F23-BA474E3BDD2D}" type="slidenum">
              <a:rPr lang="nl-NL" smtClean="0"/>
              <a:t>9</a:t>
            </a:fld>
            <a:endParaRPr lang="nl-NL"/>
          </a:p>
        </p:txBody>
      </p:sp>
    </p:spTree>
    <p:extLst>
      <p:ext uri="{BB962C8B-B14F-4D97-AF65-F5344CB8AC3E}">
        <p14:creationId xmlns:p14="http://schemas.microsoft.com/office/powerpoint/2010/main" val="31608181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5A1706-999C-D0C5-FE40-CDE79B18B57A}"/>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B930686E-8C1A-0747-0BC8-18560EBD6967}"/>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56761DA1-7761-B975-0293-F420AA7A2A91}"/>
              </a:ext>
            </a:extLst>
          </p:cNvPr>
          <p:cNvSpPr>
            <a:spLocks noGrp="1"/>
          </p:cNvSpPr>
          <p:nvPr>
            <p:ph type="body" idx="1"/>
          </p:nvPr>
        </p:nvSpPr>
        <p:spPr/>
        <p:txBody>
          <a:bodyPr/>
          <a:lstStyle/>
          <a:p>
            <a:pPr defTabSz="966064">
              <a:defRPr/>
            </a:pPr>
            <a:r>
              <a:rPr lang="nl-NL" sz="1200" dirty="0">
                <a:solidFill>
                  <a:prstClr val="black"/>
                </a:solidFill>
                <a:latin typeface="+mn-lt"/>
              </a:rPr>
              <a:t>Op deze dia zie je de stappen van Samen Beslissen.  Allereerst is het belangrijk te weten dat je een keuze hebt over jouw behandeling. Je mag bijvoorbeeld mee beslissen over het gebruik van medicijnen, welke behandeling het beste bij jou past, maar ook of je wel of niet een operatie wil. Je kunt samen beslissen met je huisarts, de dokter in het ziekenhuis, maar bijvoorbeeld ook met een verpleegkundige. Het kan ook gaan over de ondersteuning die je nodig hebt. Bijvoorbeeld: kun je alles zelf nog in huis, of heb je hulp in de huishouding nodig. Of voel je je eenzaam, en wil je bespreken hoe je meer met anderen samen iets kunt doen?</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Vervolgens bespreekt de zorgverlener de verschillende opties of mogelijkheden met jou. Zo kunnen er verschillende medicijnen zijn voor je klacht of ziekte. Of zijn er meerdere opties waar je behandeling kan plaatsvinden (zoals in een ziekenhuis of kliniek). Kun je misschien ondersteuning krijgen in het huishouden of zijn er handige hulpmiddelen die je nog niet kent. Misschien is voor jou niet alles mogelijk. De reden daarvoor word je dan ook uitgelegd.  Die mogelijkheden hebben voor- en nadelen die de zorgverlener je dan uitlegt. </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Daarna vertel je wat jouw voorkeur heeft en wat je belangrijk vindt in je leven. Vind je het bijvoorbeeld moeilijk om pillen te slikken? Of wil je graag nog kunnen blijven sporten na je behandeling? Wil je zoveel mogelijk zelf doen? Of vind je het belangrijk dat je iets uit handen geeft, zodat je energie over houdt voor andere hobby’s?</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Uiteindelijk maak je een keuze en beslis je zo samen met je zorgverlener wat het beste bij jou past. Je kunt er ook voor kiezen om ‘niets’ te doen. </a:t>
            </a:r>
          </a:p>
          <a:p>
            <a:pPr defTabSz="966064">
              <a:defRPr/>
            </a:pPr>
            <a:r>
              <a:rPr lang="nl-NL" sz="1200" dirty="0">
                <a:solidFill>
                  <a:prstClr val="black"/>
                </a:solidFill>
                <a:latin typeface="+mn-lt"/>
              </a:rPr>
              <a:t>Ook mag je je zorgverlener uiteindelijk om een advies vragen.</a:t>
            </a:r>
          </a:p>
          <a:p>
            <a:pPr defTabSz="966064">
              <a:defRPr/>
            </a:pPr>
            <a:endParaRPr lang="nl-NL" sz="1200" dirty="0">
              <a:solidFill>
                <a:prstClr val="black"/>
              </a:solidFill>
              <a:latin typeface="+mn-lt"/>
            </a:endParaRPr>
          </a:p>
          <a:p>
            <a:pPr defTabSz="966064">
              <a:defRPr/>
            </a:pPr>
            <a:r>
              <a:rPr lang="nl-NL" sz="1200" dirty="0">
                <a:solidFill>
                  <a:prstClr val="black"/>
                </a:solidFill>
                <a:latin typeface="+mn-lt"/>
              </a:rPr>
              <a:t>In deze dia is een moment van reflectie toegevoegd. waarin je als patiënt de zaken nog eens met je naasten bespreekt en misschien wat meer informatie opzoekt. Dit is een goede aanvulling, met de opmerking dat dit niet altijd zo hoeft te gaan. Soms kun je in een gesprek al komen tot een besluit met je zorgverlener. </a:t>
            </a:r>
            <a:endParaRPr lang="nl-NL" dirty="0"/>
          </a:p>
        </p:txBody>
      </p:sp>
      <p:sp>
        <p:nvSpPr>
          <p:cNvPr id="4" name="Tijdelijke aanduiding voor dianummer 3">
            <a:extLst>
              <a:ext uri="{FF2B5EF4-FFF2-40B4-BE49-F238E27FC236}">
                <a16:creationId xmlns:a16="http://schemas.microsoft.com/office/drawing/2014/main" id="{20FA4512-4916-8B8C-E377-BA6651A57086}"/>
              </a:ext>
            </a:extLst>
          </p:cNvPr>
          <p:cNvSpPr>
            <a:spLocks noGrp="1"/>
          </p:cNvSpPr>
          <p:nvPr>
            <p:ph type="sldNum" sz="quarter" idx="5"/>
          </p:nvPr>
        </p:nvSpPr>
        <p:spPr/>
        <p:txBody>
          <a:bodyPr/>
          <a:lstStyle/>
          <a:p>
            <a:fld id="{B781CE04-6FDB-485D-8F23-BA474E3BDD2D}" type="slidenum">
              <a:rPr lang="nl-NL" smtClean="0"/>
              <a:t>10</a:t>
            </a:fld>
            <a:endParaRPr lang="nl-NL"/>
          </a:p>
        </p:txBody>
      </p:sp>
    </p:spTree>
    <p:extLst>
      <p:ext uri="{BB962C8B-B14F-4D97-AF65-F5344CB8AC3E}">
        <p14:creationId xmlns:p14="http://schemas.microsoft.com/office/powerpoint/2010/main" val="273269115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eldia - appel - Blauw">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31" name="LogoV">
            <a:extLst>
              <a:ext uri="{FF2B5EF4-FFF2-40B4-BE49-F238E27FC236}">
                <a16:creationId xmlns:a16="http://schemas.microsoft.com/office/drawing/2014/main" id="{85E4DF6C-8A3D-147D-FE62-37AD6E7AA6A9}"/>
              </a:ext>
            </a:extLst>
          </p:cNvPr>
          <p:cNvGrpSpPr>
            <a:grpSpLocks noChangeAspect="1"/>
          </p:cNvGrpSpPr>
          <p:nvPr userDrawn="1"/>
        </p:nvGrpSpPr>
        <p:grpSpPr>
          <a:xfrm>
            <a:off x="9910890" y="4817916"/>
            <a:ext cx="1908000" cy="1670772"/>
            <a:chOff x="3524250" y="1177003"/>
            <a:chExt cx="5143500" cy="4503991"/>
          </a:xfrm>
        </p:grpSpPr>
        <p:sp>
          <p:nvSpPr>
            <p:cNvPr id="32" name="Vrije vorm: vorm 31">
              <a:extLst>
                <a:ext uri="{FF2B5EF4-FFF2-40B4-BE49-F238E27FC236}">
                  <a16:creationId xmlns:a16="http://schemas.microsoft.com/office/drawing/2014/main" id="{308FFEFD-A1AD-4A95-EBD8-5E7BCC1C34C8}"/>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rgbClr val="000000"/>
            </a:solidFill>
            <a:ln w="9525" cap="flat">
              <a:noFill/>
              <a:prstDash val="solid"/>
              <a:miter/>
            </a:ln>
          </p:spPr>
          <p:txBody>
            <a:bodyPr rtlCol="0" anchor="ctr"/>
            <a:lstStyle/>
            <a:p>
              <a:endParaRPr lang="nl-NL"/>
            </a:p>
          </p:txBody>
        </p:sp>
        <p:sp>
          <p:nvSpPr>
            <p:cNvPr id="33" name="Vrije vorm: vorm 32">
              <a:extLst>
                <a:ext uri="{FF2B5EF4-FFF2-40B4-BE49-F238E27FC236}">
                  <a16:creationId xmlns:a16="http://schemas.microsoft.com/office/drawing/2014/main" id="{4EB4A096-AFEF-8AD0-8567-77204672D9D7}"/>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34" name="Vrije vorm: vorm 33">
              <a:extLst>
                <a:ext uri="{FF2B5EF4-FFF2-40B4-BE49-F238E27FC236}">
                  <a16:creationId xmlns:a16="http://schemas.microsoft.com/office/drawing/2014/main" id="{E63DDACA-6951-D872-9532-CE808BAF0EC1}"/>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35" name="Vrije vorm: vorm 34">
              <a:extLst>
                <a:ext uri="{FF2B5EF4-FFF2-40B4-BE49-F238E27FC236}">
                  <a16:creationId xmlns:a16="http://schemas.microsoft.com/office/drawing/2014/main" id="{F5687E6C-36CC-A215-08F1-0F0AA76DF9E3}"/>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36" name="Vrije vorm: vorm 35">
              <a:extLst>
                <a:ext uri="{FF2B5EF4-FFF2-40B4-BE49-F238E27FC236}">
                  <a16:creationId xmlns:a16="http://schemas.microsoft.com/office/drawing/2014/main" id="{E0000589-C411-3DF9-0F86-4309A1F1DE7F}"/>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37" name="Vrije vorm: vorm 36">
              <a:extLst>
                <a:ext uri="{FF2B5EF4-FFF2-40B4-BE49-F238E27FC236}">
                  <a16:creationId xmlns:a16="http://schemas.microsoft.com/office/drawing/2014/main" id="{8A07C9B1-857C-95B3-4303-19675E843325}"/>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38" name="Vrije vorm: vorm 37">
              <a:extLst>
                <a:ext uri="{FF2B5EF4-FFF2-40B4-BE49-F238E27FC236}">
                  <a16:creationId xmlns:a16="http://schemas.microsoft.com/office/drawing/2014/main" id="{56F5B31A-31DE-EF2A-D0E6-4C2FC96D8440}"/>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39" name="Vrije vorm: vorm 38">
              <a:extLst>
                <a:ext uri="{FF2B5EF4-FFF2-40B4-BE49-F238E27FC236}">
                  <a16:creationId xmlns:a16="http://schemas.microsoft.com/office/drawing/2014/main" id="{2870A442-EE7B-03D8-9CB3-420DA9E57EBD}"/>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40" name="Vrije vorm: vorm 39">
              <a:extLst>
                <a:ext uri="{FF2B5EF4-FFF2-40B4-BE49-F238E27FC236}">
                  <a16:creationId xmlns:a16="http://schemas.microsoft.com/office/drawing/2014/main" id="{D1BD5D68-5ED2-E3B9-2B0B-91442AAEB412}"/>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41" name="Vrije vorm: vorm 40">
              <a:extLst>
                <a:ext uri="{FF2B5EF4-FFF2-40B4-BE49-F238E27FC236}">
                  <a16:creationId xmlns:a16="http://schemas.microsoft.com/office/drawing/2014/main" id="{634F448D-138E-8FFB-DCCF-3ADEEC375E20}"/>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42" name="Vrije vorm: vorm 41">
              <a:extLst>
                <a:ext uri="{FF2B5EF4-FFF2-40B4-BE49-F238E27FC236}">
                  <a16:creationId xmlns:a16="http://schemas.microsoft.com/office/drawing/2014/main" id="{BA472A15-25D9-E51E-AE69-5443DB81D14C}"/>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43" name="Vrije vorm: vorm 42">
              <a:extLst>
                <a:ext uri="{FF2B5EF4-FFF2-40B4-BE49-F238E27FC236}">
                  <a16:creationId xmlns:a16="http://schemas.microsoft.com/office/drawing/2014/main" id="{6CBD894C-E338-5A91-2F3A-6B1BF62E88C4}"/>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spTree>
    <p:extLst>
      <p:ext uri="{BB962C8B-B14F-4D97-AF65-F5344CB8AC3E}">
        <p14:creationId xmlns:p14="http://schemas.microsoft.com/office/powerpoint/2010/main" val="3388154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Titel en object - rood">
    <p:bg>
      <p:bgPr>
        <a:solidFill>
          <a:schemeClr val="tx2"/>
        </a:solidFill>
        <a:effectLst/>
      </p:bgPr>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4AC475FF-C1A3-DF1A-E693-201E24A26A4B}"/>
              </a:ext>
            </a:extLst>
          </p:cNvPr>
          <p:cNvSpPr>
            <a:spLocks noGrp="1"/>
          </p:cNvSpPr>
          <p:nvPr>
            <p:ph idx="1"/>
          </p:nvPr>
        </p:nvSpPr>
        <p:spPr>
          <a:xfrm>
            <a:off x="380996" y="2257771"/>
            <a:ext cx="7334254" cy="3597906"/>
          </a:xfrm>
        </p:spPr>
        <p:txBody>
          <a:bodyPr lIns="0" tIns="0" rIns="0" bIns="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p:txBody>
          <a:bodyPr/>
          <a:lstStyle>
            <a:lvl1pPr>
              <a:defRPr>
                <a:solidFill>
                  <a:schemeClr val="bg1"/>
                </a:solidFill>
              </a:defRPr>
            </a:lvl1p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lvl1pPr>
              <a:defRPr>
                <a:solidFill>
                  <a:schemeClr val="bg1"/>
                </a:solidFill>
              </a:defRPr>
            </a:lvl1pPr>
          </a:lstStyle>
          <a:p>
            <a:fld id="{D75880BD-EB79-456D-B162-50A09F932B49}" type="slidenum">
              <a:rPr lang="nl-NL" smtClean="0"/>
              <a:pPr/>
              <a:t>‹nr.›</a:t>
            </a:fld>
            <a:r>
              <a:rPr lang="nl-NL"/>
              <a:t> </a:t>
            </a:r>
            <a:r>
              <a:rPr lang="nl-NL" b="0" kern="0">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p:nvPr>
        </p:nvSpPr>
        <p:spPr/>
        <p:txBody>
          <a:bodyPr/>
          <a:lstStyle>
            <a:lvl1pPr>
              <a:defRPr>
                <a:solidFill>
                  <a:schemeClr val="bg1"/>
                </a:solidFill>
              </a:defRPr>
            </a:lvl1pPr>
          </a:lstStyle>
          <a:p>
            <a:r>
              <a:rPr lang="nl-NL"/>
              <a:t>Klik om stijl te bewerken</a:t>
            </a:r>
            <a:endParaRPr lang="nl-NL" dirty="0"/>
          </a:p>
        </p:txBody>
      </p:sp>
      <p:grpSp>
        <p:nvGrpSpPr>
          <p:cNvPr id="2" name="LogoV">
            <a:extLst>
              <a:ext uri="{FF2B5EF4-FFF2-40B4-BE49-F238E27FC236}">
                <a16:creationId xmlns:a16="http://schemas.microsoft.com/office/drawing/2014/main" id="{B08CD97B-8122-C346-00A6-0AEE765A8E2D}"/>
              </a:ext>
            </a:extLst>
          </p:cNvPr>
          <p:cNvGrpSpPr>
            <a:grpSpLocks noChangeAspect="1"/>
          </p:cNvGrpSpPr>
          <p:nvPr userDrawn="1"/>
        </p:nvGrpSpPr>
        <p:grpSpPr>
          <a:xfrm>
            <a:off x="11335396" y="6106381"/>
            <a:ext cx="489600" cy="428726"/>
            <a:chOff x="3524250" y="1177003"/>
            <a:chExt cx="5143500" cy="4503991"/>
          </a:xfrm>
        </p:grpSpPr>
        <p:sp>
          <p:nvSpPr>
            <p:cNvPr id="4" name="Vrije vorm: vorm 3">
              <a:extLst>
                <a:ext uri="{FF2B5EF4-FFF2-40B4-BE49-F238E27FC236}">
                  <a16:creationId xmlns:a16="http://schemas.microsoft.com/office/drawing/2014/main" id="{A14E5C45-5FF8-8A23-30C6-823780D09694}"/>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5" name="Vrije vorm: vorm 4">
              <a:extLst>
                <a:ext uri="{FF2B5EF4-FFF2-40B4-BE49-F238E27FC236}">
                  <a16:creationId xmlns:a16="http://schemas.microsoft.com/office/drawing/2014/main" id="{3D4DAD6D-B48D-0ADB-3D1F-B1AC7D6EB3E6}"/>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6" name="Vrije vorm: vorm 5">
              <a:extLst>
                <a:ext uri="{FF2B5EF4-FFF2-40B4-BE49-F238E27FC236}">
                  <a16:creationId xmlns:a16="http://schemas.microsoft.com/office/drawing/2014/main" id="{B0776F33-9D4F-8EB3-9D4D-998B4C53347F}"/>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9" name="Vrije vorm: vorm 8">
              <a:extLst>
                <a:ext uri="{FF2B5EF4-FFF2-40B4-BE49-F238E27FC236}">
                  <a16:creationId xmlns:a16="http://schemas.microsoft.com/office/drawing/2014/main" id="{4AAC724A-722F-2376-ED3E-5390320BD64E}"/>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0" name="Vrije vorm: vorm 9">
              <a:extLst>
                <a:ext uri="{FF2B5EF4-FFF2-40B4-BE49-F238E27FC236}">
                  <a16:creationId xmlns:a16="http://schemas.microsoft.com/office/drawing/2014/main" id="{D73B10F7-C4D2-04FD-B49F-3E9021C38BA0}"/>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0FB1B10E-A499-1596-B3D2-E25E4F020D10}"/>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0FDF4BCD-D819-203E-E202-8086F58307B4}"/>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13191B86-3E1C-54CA-3FB9-C8D67F45DFFB}"/>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0AE4DA8F-DDDD-6958-4E20-9A924A37A335}"/>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EAB9AEB1-3794-A329-E686-CAFB9A18803D}"/>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122E32CA-260E-0B10-E81F-E642D986E238}"/>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399DD076-BB6F-4BED-D5F5-F0E6E25F5E76}"/>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sp>
        <p:nvSpPr>
          <p:cNvPr id="12" name="Tekstvak 11">
            <a:extLst>
              <a:ext uri="{FF2B5EF4-FFF2-40B4-BE49-F238E27FC236}">
                <a16:creationId xmlns:a16="http://schemas.microsoft.com/office/drawing/2014/main" id="{EB751185-7A90-4D06-2634-A10C3B89D3E5}"/>
              </a:ext>
            </a:extLst>
          </p:cNvPr>
          <p:cNvSpPr txBox="1"/>
          <p:nvPr userDrawn="1"/>
        </p:nvSpPr>
        <p:spPr>
          <a:xfrm>
            <a:off x="-2397760" y="2264233"/>
            <a:ext cx="2323500" cy="3041191"/>
          </a:xfrm>
          <a:prstGeom prst="rect">
            <a:avLst/>
          </a:prstGeom>
          <a:solidFill>
            <a:schemeClr val="tx2">
              <a:lumMod val="40000"/>
              <a:lumOff val="60000"/>
            </a:schemeClr>
          </a:solidFill>
          <a:ln>
            <a:solidFill>
              <a:schemeClr val="tx2"/>
            </a:solidFill>
          </a:ln>
        </p:spPr>
        <p:txBody>
          <a:bodyPr wrap="square" rtlCol="0">
            <a:noAutofit/>
          </a:bodyPr>
          <a:lstStyle/>
          <a:p>
            <a:r>
              <a:rPr lang="nl-NL" sz="900" b="1" noProof="0" dirty="0"/>
              <a:t>Tekst opmaken</a:t>
            </a:r>
            <a:r>
              <a:rPr lang="nl-NL" sz="900" noProof="0" dirty="0"/>
              <a:t>:</a:t>
            </a:r>
          </a:p>
          <a:p>
            <a:r>
              <a:rPr lang="nl-NL" sz="900" noProof="0" dirty="0"/>
              <a:t>Plaats de cursor in de tekst en klik op een van deze knoppen</a:t>
            </a:r>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r>
              <a:rPr lang="nl-NL" sz="900" noProof="0" dirty="0"/>
              <a:t>(in lint Start, groep Alinea)</a:t>
            </a:r>
          </a:p>
          <a:p>
            <a:endParaRPr lang="nl-NL" sz="900" noProof="0" dirty="0"/>
          </a:p>
          <a:p>
            <a:r>
              <a:rPr lang="nl-NL" sz="1000" noProof="0" dirty="0">
                <a:solidFill>
                  <a:schemeClr val="tx1"/>
                </a:solidFill>
              </a:rPr>
              <a:t>1 = Standard</a:t>
            </a:r>
          </a:p>
          <a:p>
            <a:r>
              <a:rPr lang="nl-NL" sz="1000" noProof="0" dirty="0">
                <a:solidFill>
                  <a:schemeClr val="tx1"/>
                </a:solidFill>
              </a:rPr>
              <a:t>2 = </a:t>
            </a:r>
            <a:r>
              <a:rPr lang="nl-NL" sz="1100" b="1" noProof="0" dirty="0">
                <a:solidFill>
                  <a:schemeClr val="tx1"/>
                </a:solidFill>
              </a:rPr>
              <a:t>Kop</a:t>
            </a:r>
            <a:endParaRPr lang="nl-NL" sz="1000" b="1" noProof="0" dirty="0">
              <a:solidFill>
                <a:schemeClr val="tx1"/>
              </a:solidFill>
            </a:endParaRPr>
          </a:p>
          <a:p>
            <a:r>
              <a:rPr lang="nl-NL" sz="1000" b="0" noProof="0" dirty="0">
                <a:solidFill>
                  <a:schemeClr val="tx1"/>
                </a:solidFill>
              </a:rPr>
              <a:t>3 = </a:t>
            </a:r>
            <a:r>
              <a:rPr lang="nl-NL" sz="1000" b="1" noProof="0" dirty="0">
                <a:solidFill>
                  <a:schemeClr val="tx1"/>
                </a:solidFill>
              </a:rPr>
              <a:t>Vet</a:t>
            </a:r>
            <a:r>
              <a:rPr lang="nl-NL" sz="1000" b="0" noProof="0" dirty="0">
                <a:solidFill>
                  <a:schemeClr val="tx1"/>
                </a:solidFill>
              </a:rPr>
              <a:t> </a:t>
            </a:r>
          </a:p>
          <a:p>
            <a:pPr lvl="0" defTabSz="685800">
              <a:defRPr/>
            </a:pPr>
            <a:r>
              <a:rPr lang="nl-NL" sz="1000" b="0" noProof="0" dirty="0">
                <a:solidFill>
                  <a:schemeClr val="tx1"/>
                </a:solidFill>
                <a:latin typeface="+mn-lt"/>
              </a:rPr>
              <a:t>4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a:t>
            </a:r>
            <a:r>
              <a:rPr lang="nl-NL" sz="1000" b="1" noProof="0" dirty="0">
                <a:solidFill>
                  <a:schemeClr val="tx1"/>
                </a:solidFill>
                <a:latin typeface="+mn-lt"/>
              </a:rPr>
              <a:t> </a:t>
            </a:r>
            <a:r>
              <a:rPr lang="nl-NL" sz="1000" noProof="0" dirty="0">
                <a:solidFill>
                  <a:schemeClr val="tx1"/>
                </a:solidFill>
                <a:latin typeface="+mn-lt"/>
              </a:rPr>
              <a:t>1</a:t>
            </a:r>
          </a:p>
          <a:p>
            <a:pPr lvl="0" defTabSz="685800">
              <a:defRPr/>
            </a:pPr>
            <a:r>
              <a:rPr lang="nl-NL" sz="1000" b="0" noProof="0" dirty="0">
                <a:solidFill>
                  <a:schemeClr val="tx1"/>
                </a:solidFill>
                <a:latin typeface="+mn-lt"/>
              </a:rPr>
              <a:t>5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 2</a:t>
            </a:r>
          </a:p>
        </p:txBody>
      </p:sp>
      <p:pic>
        <p:nvPicPr>
          <p:cNvPr id="13" name="Afbeelding 12">
            <a:extLst>
              <a:ext uri="{FF2B5EF4-FFF2-40B4-BE49-F238E27FC236}">
                <a16:creationId xmlns:a16="http://schemas.microsoft.com/office/drawing/2014/main" id="{BB85F9C4-5FC1-D710-3582-634FBCE34398}"/>
              </a:ext>
            </a:extLst>
          </p:cNvPr>
          <p:cNvPicPr>
            <a:picLocks noChangeAspect="1"/>
          </p:cNvPicPr>
          <p:nvPr userDrawn="1"/>
        </p:nvPicPr>
        <p:blipFill>
          <a:blip r:embed="rId2"/>
          <a:stretch>
            <a:fillRect/>
          </a:stretch>
        </p:blipFill>
        <p:spPr>
          <a:xfrm>
            <a:off x="-2303908" y="2802525"/>
            <a:ext cx="1285875" cy="914400"/>
          </a:xfrm>
          <a:prstGeom prst="rect">
            <a:avLst/>
          </a:prstGeom>
          <a:ln>
            <a:solidFill>
              <a:schemeClr val="tx2"/>
            </a:solidFill>
          </a:ln>
        </p:spPr>
      </p:pic>
    </p:spTree>
    <p:extLst>
      <p:ext uri="{BB962C8B-B14F-4D97-AF65-F5344CB8AC3E}">
        <p14:creationId xmlns:p14="http://schemas.microsoft.com/office/powerpoint/2010/main" val="1058447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Titel en object - Blauw">
    <p:bg>
      <p:bgPr>
        <a:solidFill>
          <a:schemeClr val="bg2"/>
        </a:solidFill>
        <a:effectLst/>
      </p:bgPr>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4AC475FF-C1A3-DF1A-E693-201E24A26A4B}"/>
              </a:ext>
            </a:extLst>
          </p:cNvPr>
          <p:cNvSpPr>
            <a:spLocks noGrp="1"/>
          </p:cNvSpPr>
          <p:nvPr>
            <p:ph idx="1"/>
          </p:nvPr>
        </p:nvSpPr>
        <p:spPr>
          <a:xfrm>
            <a:off x="380996" y="2257771"/>
            <a:ext cx="7334254" cy="3597906"/>
          </a:xfrm>
        </p:spPr>
        <p:txBody>
          <a:bodyPr lIns="0" tIns="0" rIns="0" bIns="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p:txBody>
          <a:bodyPr/>
          <a:lstStyle>
            <a:lvl1pPr>
              <a:defRPr>
                <a:solidFill>
                  <a:schemeClr val="tx1"/>
                </a:solidFill>
              </a:defRPr>
            </a:lvl1p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lvl1pPr>
              <a:defRPr>
                <a:solidFill>
                  <a:schemeClr val="tx1"/>
                </a:solidFill>
              </a:defRPr>
            </a:lvl1pPr>
          </a:lstStyle>
          <a:p>
            <a:fld id="{D75880BD-EB79-456D-B162-50A09F932B49}" type="slidenum">
              <a:rPr lang="nl-NL" smtClean="0"/>
              <a:pPr/>
              <a:t>‹nr.›</a:t>
            </a:fld>
            <a:r>
              <a:rPr lang="nl-NL"/>
              <a:t> </a:t>
            </a:r>
            <a:r>
              <a:rPr lang="nl-NL" b="0" kern="0">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p:nvPr>
        </p:nvSpPr>
        <p:spPr/>
        <p:txBody>
          <a:bodyPr/>
          <a:lstStyle>
            <a:lvl1pPr>
              <a:defRPr>
                <a:solidFill>
                  <a:schemeClr val="tx1"/>
                </a:solidFill>
              </a:defRPr>
            </a:lvl1pPr>
          </a:lstStyle>
          <a:p>
            <a:r>
              <a:rPr lang="nl-NL"/>
              <a:t>Klik om stijl te bewerken</a:t>
            </a:r>
            <a:endParaRPr lang="nl-NL" dirty="0"/>
          </a:p>
        </p:txBody>
      </p:sp>
      <p:grpSp>
        <p:nvGrpSpPr>
          <p:cNvPr id="2" name="LogoV">
            <a:extLst>
              <a:ext uri="{FF2B5EF4-FFF2-40B4-BE49-F238E27FC236}">
                <a16:creationId xmlns:a16="http://schemas.microsoft.com/office/drawing/2014/main" id="{9100A4F8-02FE-9CAA-FE38-1EAFE2B21639}"/>
              </a:ext>
            </a:extLst>
          </p:cNvPr>
          <p:cNvGrpSpPr>
            <a:grpSpLocks noChangeAspect="1"/>
          </p:cNvGrpSpPr>
          <p:nvPr userDrawn="1"/>
        </p:nvGrpSpPr>
        <p:grpSpPr>
          <a:xfrm>
            <a:off x="11335396" y="6106381"/>
            <a:ext cx="489600" cy="428726"/>
            <a:chOff x="3524250" y="1177003"/>
            <a:chExt cx="5143500" cy="4503991"/>
          </a:xfrm>
        </p:grpSpPr>
        <p:sp>
          <p:nvSpPr>
            <p:cNvPr id="4" name="Vrije vorm: vorm 3">
              <a:extLst>
                <a:ext uri="{FF2B5EF4-FFF2-40B4-BE49-F238E27FC236}">
                  <a16:creationId xmlns:a16="http://schemas.microsoft.com/office/drawing/2014/main" id="{0726319C-3751-4E2C-AA23-7EF885519BD2}"/>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5" name="Vrije vorm: vorm 4">
              <a:extLst>
                <a:ext uri="{FF2B5EF4-FFF2-40B4-BE49-F238E27FC236}">
                  <a16:creationId xmlns:a16="http://schemas.microsoft.com/office/drawing/2014/main" id="{A56B4856-957D-E43F-CAE8-979EE6B4DB70}"/>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6" name="Vrije vorm: vorm 5">
              <a:extLst>
                <a:ext uri="{FF2B5EF4-FFF2-40B4-BE49-F238E27FC236}">
                  <a16:creationId xmlns:a16="http://schemas.microsoft.com/office/drawing/2014/main" id="{8660EECA-99CD-6F61-0811-B03BCB174E1B}"/>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9" name="Vrije vorm: vorm 8">
              <a:extLst>
                <a:ext uri="{FF2B5EF4-FFF2-40B4-BE49-F238E27FC236}">
                  <a16:creationId xmlns:a16="http://schemas.microsoft.com/office/drawing/2014/main" id="{6CC35D24-2F01-E876-A1D4-DDD5C926127D}"/>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0" name="Vrije vorm: vorm 9">
              <a:extLst>
                <a:ext uri="{FF2B5EF4-FFF2-40B4-BE49-F238E27FC236}">
                  <a16:creationId xmlns:a16="http://schemas.microsoft.com/office/drawing/2014/main" id="{2E691FDC-C016-5E86-3FD0-5AD68433AFEF}"/>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10F55049-D7CF-0AAD-7BCB-7ADABBF8ABDF}"/>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EB10E316-AFFC-5CD5-7D9C-02B18BBAFB7C}"/>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52F5C9DA-0671-6936-F312-64A38ADB78E7}"/>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A3E534A2-A435-FCC3-969F-8A9019A573E7}"/>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460B4748-806B-EFE4-78DA-1BBF25A39C7F}"/>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4E32FD71-D9AA-117D-3677-A5DCACCDA1F0}"/>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817E74D9-6C1B-8B86-CBCF-3EF60A2355F8}"/>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sp>
        <p:nvSpPr>
          <p:cNvPr id="19" name="Tekstvak 18">
            <a:extLst>
              <a:ext uri="{FF2B5EF4-FFF2-40B4-BE49-F238E27FC236}">
                <a16:creationId xmlns:a16="http://schemas.microsoft.com/office/drawing/2014/main" id="{26E1A244-035D-2A37-C355-3482B7EE5C45}"/>
              </a:ext>
            </a:extLst>
          </p:cNvPr>
          <p:cNvSpPr txBox="1"/>
          <p:nvPr userDrawn="1"/>
        </p:nvSpPr>
        <p:spPr>
          <a:xfrm>
            <a:off x="-2397760" y="2264233"/>
            <a:ext cx="2323500" cy="3041191"/>
          </a:xfrm>
          <a:prstGeom prst="rect">
            <a:avLst/>
          </a:prstGeom>
          <a:solidFill>
            <a:schemeClr val="tx2">
              <a:lumMod val="40000"/>
              <a:lumOff val="60000"/>
            </a:schemeClr>
          </a:solidFill>
          <a:ln>
            <a:solidFill>
              <a:schemeClr val="tx2"/>
            </a:solidFill>
          </a:ln>
        </p:spPr>
        <p:txBody>
          <a:bodyPr wrap="square" rtlCol="0">
            <a:noAutofit/>
          </a:bodyPr>
          <a:lstStyle/>
          <a:p>
            <a:r>
              <a:rPr lang="nl-NL" sz="900" b="1" noProof="0" dirty="0"/>
              <a:t>Tekst opmaken</a:t>
            </a:r>
            <a:r>
              <a:rPr lang="nl-NL" sz="900" noProof="0" dirty="0"/>
              <a:t>:</a:t>
            </a:r>
          </a:p>
          <a:p>
            <a:r>
              <a:rPr lang="nl-NL" sz="900" noProof="0" dirty="0"/>
              <a:t>Plaats de cursor in de tekst en klik op een van deze knoppen</a:t>
            </a:r>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r>
              <a:rPr lang="nl-NL" sz="900" noProof="0" dirty="0"/>
              <a:t>(in lint Start, groep Alinea)</a:t>
            </a:r>
          </a:p>
          <a:p>
            <a:endParaRPr lang="nl-NL" sz="900" noProof="0" dirty="0"/>
          </a:p>
          <a:p>
            <a:r>
              <a:rPr lang="nl-NL" sz="1000" noProof="0" dirty="0">
                <a:solidFill>
                  <a:schemeClr val="tx1"/>
                </a:solidFill>
              </a:rPr>
              <a:t>1 = Standard</a:t>
            </a:r>
          </a:p>
          <a:p>
            <a:r>
              <a:rPr lang="nl-NL" sz="1000" noProof="0" dirty="0">
                <a:solidFill>
                  <a:schemeClr val="tx1"/>
                </a:solidFill>
              </a:rPr>
              <a:t>2 = </a:t>
            </a:r>
            <a:r>
              <a:rPr lang="nl-NL" sz="1100" b="1" noProof="0" dirty="0">
                <a:solidFill>
                  <a:schemeClr val="tx1"/>
                </a:solidFill>
              </a:rPr>
              <a:t>Kop</a:t>
            </a:r>
            <a:endParaRPr lang="nl-NL" sz="1000" b="1" noProof="0" dirty="0">
              <a:solidFill>
                <a:schemeClr val="tx1"/>
              </a:solidFill>
            </a:endParaRPr>
          </a:p>
          <a:p>
            <a:r>
              <a:rPr lang="nl-NL" sz="1000" b="0" noProof="0" dirty="0">
                <a:solidFill>
                  <a:schemeClr val="tx1"/>
                </a:solidFill>
              </a:rPr>
              <a:t>3 = </a:t>
            </a:r>
            <a:r>
              <a:rPr lang="nl-NL" sz="1000" b="1" noProof="0" dirty="0">
                <a:solidFill>
                  <a:schemeClr val="tx1"/>
                </a:solidFill>
              </a:rPr>
              <a:t>Vet</a:t>
            </a:r>
            <a:r>
              <a:rPr lang="nl-NL" sz="1000" b="0" noProof="0" dirty="0">
                <a:solidFill>
                  <a:schemeClr val="tx1"/>
                </a:solidFill>
              </a:rPr>
              <a:t> </a:t>
            </a:r>
          </a:p>
          <a:p>
            <a:pPr lvl="0" defTabSz="685800">
              <a:defRPr/>
            </a:pPr>
            <a:r>
              <a:rPr lang="nl-NL" sz="1000" b="0" noProof="0" dirty="0">
                <a:solidFill>
                  <a:schemeClr val="tx1"/>
                </a:solidFill>
                <a:latin typeface="+mn-lt"/>
              </a:rPr>
              <a:t>4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a:t>
            </a:r>
            <a:r>
              <a:rPr lang="nl-NL" sz="1000" b="1" noProof="0" dirty="0">
                <a:solidFill>
                  <a:schemeClr val="tx1"/>
                </a:solidFill>
                <a:latin typeface="+mn-lt"/>
              </a:rPr>
              <a:t> </a:t>
            </a:r>
            <a:r>
              <a:rPr lang="nl-NL" sz="1000" noProof="0" dirty="0">
                <a:solidFill>
                  <a:schemeClr val="tx1"/>
                </a:solidFill>
                <a:latin typeface="+mn-lt"/>
              </a:rPr>
              <a:t>1</a:t>
            </a:r>
          </a:p>
          <a:p>
            <a:pPr lvl="0" defTabSz="685800">
              <a:defRPr/>
            </a:pPr>
            <a:r>
              <a:rPr lang="nl-NL" sz="1000" b="0" noProof="0" dirty="0">
                <a:solidFill>
                  <a:schemeClr val="tx1"/>
                </a:solidFill>
                <a:latin typeface="+mn-lt"/>
              </a:rPr>
              <a:t>5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 2</a:t>
            </a:r>
          </a:p>
        </p:txBody>
      </p:sp>
      <p:pic>
        <p:nvPicPr>
          <p:cNvPr id="20" name="Afbeelding 19">
            <a:extLst>
              <a:ext uri="{FF2B5EF4-FFF2-40B4-BE49-F238E27FC236}">
                <a16:creationId xmlns:a16="http://schemas.microsoft.com/office/drawing/2014/main" id="{95DC1B94-5616-E49D-5F1F-B8CBDD29D415}"/>
              </a:ext>
            </a:extLst>
          </p:cNvPr>
          <p:cNvPicPr>
            <a:picLocks noChangeAspect="1"/>
          </p:cNvPicPr>
          <p:nvPr userDrawn="1"/>
        </p:nvPicPr>
        <p:blipFill>
          <a:blip r:embed="rId2"/>
          <a:stretch>
            <a:fillRect/>
          </a:stretch>
        </p:blipFill>
        <p:spPr>
          <a:xfrm>
            <a:off x="-2303908" y="2802525"/>
            <a:ext cx="1285875" cy="914400"/>
          </a:xfrm>
          <a:prstGeom prst="rect">
            <a:avLst/>
          </a:prstGeom>
          <a:ln>
            <a:solidFill>
              <a:schemeClr val="tx2"/>
            </a:solidFill>
          </a:ln>
        </p:spPr>
      </p:pic>
    </p:spTree>
    <p:extLst>
      <p:ext uri="{BB962C8B-B14F-4D97-AF65-F5344CB8AC3E}">
        <p14:creationId xmlns:p14="http://schemas.microsoft.com/office/powerpoint/2010/main" val="554455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el en object 2 koloms 80% - wit">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4AC475FF-C1A3-DF1A-E693-201E24A26A4B}"/>
              </a:ext>
            </a:extLst>
          </p:cNvPr>
          <p:cNvSpPr>
            <a:spLocks noGrp="1"/>
          </p:cNvSpPr>
          <p:nvPr>
            <p:ph idx="1"/>
          </p:nvPr>
        </p:nvSpPr>
        <p:spPr>
          <a:xfrm>
            <a:off x="380996" y="2257771"/>
            <a:ext cx="10278000" cy="3597906"/>
          </a:xfrm>
        </p:spPr>
        <p:txBody>
          <a:bodyPr lIns="0" tIns="0" rIns="0" bIns="0" numCol="2" spcCol="720000">
            <a:noAutofit/>
          </a:bodyPr>
          <a:lstStyle>
            <a:lvl5pPr>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p:txBody>
          <a:body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p>
            <a:fld id="{D75880BD-EB79-456D-B162-50A09F932B49}" type="slidenum">
              <a:rPr lang="nl-NL" smtClean="0"/>
              <a:pPr/>
              <a:t>‹nr.›</a:t>
            </a:fld>
            <a:r>
              <a:rPr lang="nl-NL"/>
              <a:t> </a:t>
            </a:r>
            <a:r>
              <a:rPr lang="nl-NL" b="0" kern="0">
                <a:solidFill>
                  <a:srgbClr val="000000"/>
                </a:solidFill>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p:nvPr>
        </p:nvSpPr>
        <p:spPr/>
        <p:txBody>
          <a:bodyPr/>
          <a:lstStyle/>
          <a:p>
            <a:r>
              <a:rPr lang="nl-NL"/>
              <a:t>Klik om stijl te bewerken</a:t>
            </a:r>
          </a:p>
        </p:txBody>
      </p:sp>
      <p:sp>
        <p:nvSpPr>
          <p:cNvPr id="2" name="Tekstvak 1">
            <a:extLst>
              <a:ext uri="{FF2B5EF4-FFF2-40B4-BE49-F238E27FC236}">
                <a16:creationId xmlns:a16="http://schemas.microsoft.com/office/drawing/2014/main" id="{CB226F5C-8D04-1B7F-9126-D5DE8BA4334A}"/>
              </a:ext>
            </a:extLst>
          </p:cNvPr>
          <p:cNvSpPr txBox="1"/>
          <p:nvPr userDrawn="1"/>
        </p:nvSpPr>
        <p:spPr>
          <a:xfrm>
            <a:off x="-2397760" y="2264233"/>
            <a:ext cx="2323500" cy="3041191"/>
          </a:xfrm>
          <a:prstGeom prst="rect">
            <a:avLst/>
          </a:prstGeom>
          <a:solidFill>
            <a:schemeClr val="tx2">
              <a:lumMod val="40000"/>
              <a:lumOff val="60000"/>
            </a:schemeClr>
          </a:solidFill>
          <a:ln>
            <a:solidFill>
              <a:schemeClr val="tx2"/>
            </a:solidFill>
          </a:ln>
        </p:spPr>
        <p:txBody>
          <a:bodyPr wrap="square" rtlCol="0">
            <a:noAutofit/>
          </a:bodyPr>
          <a:lstStyle/>
          <a:p>
            <a:r>
              <a:rPr lang="nl-NL" sz="900" b="1" noProof="0" dirty="0"/>
              <a:t>Tekst opmaken</a:t>
            </a:r>
            <a:r>
              <a:rPr lang="nl-NL" sz="900" noProof="0" dirty="0"/>
              <a:t>:</a:t>
            </a:r>
          </a:p>
          <a:p>
            <a:r>
              <a:rPr lang="nl-NL" sz="900" noProof="0" dirty="0"/>
              <a:t>Plaats de cursor in de tekst en klik op een van deze knoppen</a:t>
            </a:r>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r>
              <a:rPr lang="nl-NL" sz="900" noProof="0" dirty="0"/>
              <a:t>(in lint Start, groep Alinea)</a:t>
            </a:r>
          </a:p>
          <a:p>
            <a:endParaRPr lang="nl-NL" sz="900" noProof="0" dirty="0"/>
          </a:p>
          <a:p>
            <a:r>
              <a:rPr lang="nl-NL" sz="1000" noProof="0" dirty="0">
                <a:solidFill>
                  <a:schemeClr val="tx1"/>
                </a:solidFill>
              </a:rPr>
              <a:t>1 = Standard</a:t>
            </a:r>
          </a:p>
          <a:p>
            <a:r>
              <a:rPr lang="nl-NL" sz="1000" noProof="0" dirty="0">
                <a:solidFill>
                  <a:schemeClr val="tx1"/>
                </a:solidFill>
              </a:rPr>
              <a:t>2 = </a:t>
            </a:r>
            <a:r>
              <a:rPr lang="nl-NL" sz="1100" b="1" noProof="0" dirty="0">
                <a:solidFill>
                  <a:schemeClr val="tx1"/>
                </a:solidFill>
              </a:rPr>
              <a:t>Kop</a:t>
            </a:r>
            <a:endParaRPr lang="nl-NL" sz="1000" b="1" noProof="0" dirty="0">
              <a:solidFill>
                <a:schemeClr val="tx1"/>
              </a:solidFill>
            </a:endParaRPr>
          </a:p>
          <a:p>
            <a:r>
              <a:rPr lang="nl-NL" sz="1000" b="0" noProof="0" dirty="0">
                <a:solidFill>
                  <a:schemeClr val="tx1"/>
                </a:solidFill>
              </a:rPr>
              <a:t>3 = </a:t>
            </a:r>
            <a:r>
              <a:rPr lang="nl-NL" sz="1000" b="1" noProof="0" dirty="0">
                <a:solidFill>
                  <a:schemeClr val="tx1"/>
                </a:solidFill>
              </a:rPr>
              <a:t>Vet</a:t>
            </a:r>
            <a:r>
              <a:rPr lang="nl-NL" sz="1000" b="0" noProof="0" dirty="0">
                <a:solidFill>
                  <a:schemeClr val="tx1"/>
                </a:solidFill>
              </a:rPr>
              <a:t> </a:t>
            </a:r>
          </a:p>
          <a:p>
            <a:pPr lvl="0" defTabSz="685800">
              <a:defRPr/>
            </a:pPr>
            <a:r>
              <a:rPr lang="nl-NL" sz="1000" b="0" noProof="0" dirty="0">
                <a:solidFill>
                  <a:schemeClr val="tx1"/>
                </a:solidFill>
                <a:latin typeface="+mn-lt"/>
              </a:rPr>
              <a:t>4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a:t>
            </a:r>
            <a:r>
              <a:rPr lang="nl-NL" sz="1000" b="1" noProof="0" dirty="0">
                <a:solidFill>
                  <a:schemeClr val="tx1"/>
                </a:solidFill>
                <a:latin typeface="+mn-lt"/>
              </a:rPr>
              <a:t> </a:t>
            </a:r>
            <a:r>
              <a:rPr lang="nl-NL" sz="1000" noProof="0" dirty="0">
                <a:solidFill>
                  <a:schemeClr val="tx1"/>
                </a:solidFill>
                <a:latin typeface="+mn-lt"/>
              </a:rPr>
              <a:t>1</a:t>
            </a:r>
          </a:p>
          <a:p>
            <a:pPr lvl="0" defTabSz="685800">
              <a:defRPr/>
            </a:pPr>
            <a:r>
              <a:rPr lang="nl-NL" sz="1000" b="0" noProof="0" dirty="0">
                <a:solidFill>
                  <a:schemeClr val="tx1"/>
                </a:solidFill>
                <a:latin typeface="+mn-lt"/>
              </a:rPr>
              <a:t>5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 2</a:t>
            </a:r>
          </a:p>
        </p:txBody>
      </p:sp>
      <p:pic>
        <p:nvPicPr>
          <p:cNvPr id="4" name="Afbeelding 3">
            <a:extLst>
              <a:ext uri="{FF2B5EF4-FFF2-40B4-BE49-F238E27FC236}">
                <a16:creationId xmlns:a16="http://schemas.microsoft.com/office/drawing/2014/main" id="{77B95E77-6520-D799-716B-259C850372F0}"/>
              </a:ext>
            </a:extLst>
          </p:cNvPr>
          <p:cNvPicPr>
            <a:picLocks noChangeAspect="1"/>
          </p:cNvPicPr>
          <p:nvPr userDrawn="1"/>
        </p:nvPicPr>
        <p:blipFill>
          <a:blip r:embed="rId2"/>
          <a:stretch>
            <a:fillRect/>
          </a:stretch>
        </p:blipFill>
        <p:spPr>
          <a:xfrm>
            <a:off x="-2303908" y="2802525"/>
            <a:ext cx="1285875" cy="914400"/>
          </a:xfrm>
          <a:prstGeom prst="rect">
            <a:avLst/>
          </a:prstGeom>
          <a:ln>
            <a:solidFill>
              <a:schemeClr val="tx2"/>
            </a:solidFill>
          </a:ln>
        </p:spPr>
      </p:pic>
    </p:spTree>
    <p:extLst>
      <p:ext uri="{BB962C8B-B14F-4D97-AF65-F5344CB8AC3E}">
        <p14:creationId xmlns:p14="http://schemas.microsoft.com/office/powerpoint/2010/main" val="248279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el en object 2 koloms 100% - wit">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4AC475FF-C1A3-DF1A-E693-201E24A26A4B}"/>
              </a:ext>
            </a:extLst>
          </p:cNvPr>
          <p:cNvSpPr>
            <a:spLocks noGrp="1"/>
          </p:cNvSpPr>
          <p:nvPr>
            <p:ph idx="1"/>
          </p:nvPr>
        </p:nvSpPr>
        <p:spPr>
          <a:xfrm>
            <a:off x="380996" y="2257771"/>
            <a:ext cx="11430000" cy="3597906"/>
          </a:xfrm>
        </p:spPr>
        <p:txBody>
          <a:bodyPr lIns="0" tIns="0" rIns="0" bIns="0" numCol="2" spcCol="720000">
            <a:noAutofit/>
          </a:bodyPr>
          <a:lstStyle>
            <a:lvl5pPr>
              <a:defRPr/>
            </a:lvl5pPr>
            <a:lvl7pPr>
              <a:defRPr/>
            </a:lvl7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p:txBody>
          <a:body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p>
            <a:fld id="{D75880BD-EB79-456D-B162-50A09F932B49}" type="slidenum">
              <a:rPr lang="nl-NL" smtClean="0"/>
              <a:pPr/>
              <a:t>‹nr.›</a:t>
            </a:fld>
            <a:r>
              <a:rPr lang="nl-NL"/>
              <a:t> </a:t>
            </a:r>
            <a:r>
              <a:rPr lang="nl-NL" b="0" kern="0">
                <a:solidFill>
                  <a:srgbClr val="000000"/>
                </a:solidFill>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p:nvPr>
        </p:nvSpPr>
        <p:spPr/>
        <p:txBody>
          <a:bodyPr/>
          <a:lstStyle/>
          <a:p>
            <a:r>
              <a:rPr lang="nl-NL"/>
              <a:t>Klik om stijl te bewerken</a:t>
            </a:r>
          </a:p>
        </p:txBody>
      </p:sp>
      <p:sp>
        <p:nvSpPr>
          <p:cNvPr id="2" name="Tekstvak 1">
            <a:extLst>
              <a:ext uri="{FF2B5EF4-FFF2-40B4-BE49-F238E27FC236}">
                <a16:creationId xmlns:a16="http://schemas.microsoft.com/office/drawing/2014/main" id="{25F2969B-F850-CBE0-0BA7-46AEBEFA5678}"/>
              </a:ext>
            </a:extLst>
          </p:cNvPr>
          <p:cNvSpPr txBox="1"/>
          <p:nvPr userDrawn="1"/>
        </p:nvSpPr>
        <p:spPr>
          <a:xfrm>
            <a:off x="-2397760" y="2264233"/>
            <a:ext cx="2323500" cy="3041191"/>
          </a:xfrm>
          <a:prstGeom prst="rect">
            <a:avLst/>
          </a:prstGeom>
          <a:solidFill>
            <a:schemeClr val="tx2">
              <a:lumMod val="40000"/>
              <a:lumOff val="60000"/>
            </a:schemeClr>
          </a:solidFill>
          <a:ln>
            <a:solidFill>
              <a:schemeClr val="tx2"/>
            </a:solidFill>
          </a:ln>
        </p:spPr>
        <p:txBody>
          <a:bodyPr wrap="square" rtlCol="0">
            <a:noAutofit/>
          </a:bodyPr>
          <a:lstStyle/>
          <a:p>
            <a:r>
              <a:rPr lang="nl-NL" sz="900" b="1" noProof="0" dirty="0"/>
              <a:t>Tekst opmaken</a:t>
            </a:r>
            <a:r>
              <a:rPr lang="nl-NL" sz="900" noProof="0" dirty="0"/>
              <a:t>:</a:t>
            </a:r>
          </a:p>
          <a:p>
            <a:r>
              <a:rPr lang="nl-NL" sz="900" noProof="0" dirty="0"/>
              <a:t>Plaats de cursor in de tekst en klik op een van deze knoppen</a:t>
            </a:r>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r>
              <a:rPr lang="nl-NL" sz="900" noProof="0" dirty="0"/>
              <a:t>(in lint Start, groep Alinea)</a:t>
            </a:r>
          </a:p>
          <a:p>
            <a:endParaRPr lang="nl-NL" sz="900" noProof="0" dirty="0"/>
          </a:p>
          <a:p>
            <a:r>
              <a:rPr lang="nl-NL" sz="1000" noProof="0" dirty="0">
                <a:solidFill>
                  <a:schemeClr val="tx1"/>
                </a:solidFill>
              </a:rPr>
              <a:t>1 = Standard</a:t>
            </a:r>
          </a:p>
          <a:p>
            <a:r>
              <a:rPr lang="nl-NL" sz="1000" noProof="0" dirty="0">
                <a:solidFill>
                  <a:schemeClr val="tx1"/>
                </a:solidFill>
              </a:rPr>
              <a:t>2 = </a:t>
            </a:r>
            <a:r>
              <a:rPr lang="nl-NL" sz="1100" b="1" noProof="0" dirty="0">
                <a:solidFill>
                  <a:schemeClr val="tx1"/>
                </a:solidFill>
              </a:rPr>
              <a:t>Kop</a:t>
            </a:r>
            <a:endParaRPr lang="nl-NL" sz="1000" b="1" noProof="0" dirty="0">
              <a:solidFill>
                <a:schemeClr val="tx1"/>
              </a:solidFill>
            </a:endParaRPr>
          </a:p>
          <a:p>
            <a:r>
              <a:rPr lang="nl-NL" sz="1000" b="0" noProof="0" dirty="0">
                <a:solidFill>
                  <a:schemeClr val="tx1"/>
                </a:solidFill>
              </a:rPr>
              <a:t>3 = </a:t>
            </a:r>
            <a:r>
              <a:rPr lang="nl-NL" sz="1000" b="1" noProof="0" dirty="0">
                <a:solidFill>
                  <a:schemeClr val="tx1"/>
                </a:solidFill>
              </a:rPr>
              <a:t>Vet</a:t>
            </a:r>
            <a:r>
              <a:rPr lang="nl-NL" sz="1000" b="0" noProof="0" dirty="0">
                <a:solidFill>
                  <a:schemeClr val="tx1"/>
                </a:solidFill>
              </a:rPr>
              <a:t> </a:t>
            </a:r>
          </a:p>
          <a:p>
            <a:pPr lvl="0" defTabSz="685800">
              <a:defRPr/>
            </a:pPr>
            <a:r>
              <a:rPr lang="nl-NL" sz="1000" b="0" noProof="0" dirty="0">
                <a:solidFill>
                  <a:schemeClr val="tx1"/>
                </a:solidFill>
                <a:latin typeface="+mn-lt"/>
              </a:rPr>
              <a:t>4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a:t>
            </a:r>
            <a:r>
              <a:rPr lang="nl-NL" sz="1000" b="1" noProof="0" dirty="0">
                <a:solidFill>
                  <a:schemeClr val="tx1"/>
                </a:solidFill>
                <a:latin typeface="+mn-lt"/>
              </a:rPr>
              <a:t> </a:t>
            </a:r>
            <a:r>
              <a:rPr lang="nl-NL" sz="1000" noProof="0" dirty="0">
                <a:solidFill>
                  <a:schemeClr val="tx1"/>
                </a:solidFill>
                <a:latin typeface="+mn-lt"/>
              </a:rPr>
              <a:t>1</a:t>
            </a:r>
          </a:p>
          <a:p>
            <a:pPr lvl="0" defTabSz="685800">
              <a:defRPr/>
            </a:pPr>
            <a:r>
              <a:rPr lang="nl-NL" sz="1000" b="0" noProof="0" dirty="0">
                <a:solidFill>
                  <a:schemeClr val="tx1"/>
                </a:solidFill>
                <a:latin typeface="+mn-lt"/>
              </a:rPr>
              <a:t>5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 2</a:t>
            </a:r>
          </a:p>
        </p:txBody>
      </p:sp>
      <p:pic>
        <p:nvPicPr>
          <p:cNvPr id="4" name="Afbeelding 3">
            <a:extLst>
              <a:ext uri="{FF2B5EF4-FFF2-40B4-BE49-F238E27FC236}">
                <a16:creationId xmlns:a16="http://schemas.microsoft.com/office/drawing/2014/main" id="{7E158D47-22EC-83EC-0688-F6C886876EAF}"/>
              </a:ext>
            </a:extLst>
          </p:cNvPr>
          <p:cNvPicPr>
            <a:picLocks noChangeAspect="1"/>
          </p:cNvPicPr>
          <p:nvPr userDrawn="1"/>
        </p:nvPicPr>
        <p:blipFill>
          <a:blip r:embed="rId2"/>
          <a:stretch>
            <a:fillRect/>
          </a:stretch>
        </p:blipFill>
        <p:spPr>
          <a:xfrm>
            <a:off x="-2303908" y="2802525"/>
            <a:ext cx="1285875" cy="914400"/>
          </a:xfrm>
          <a:prstGeom prst="rect">
            <a:avLst/>
          </a:prstGeom>
          <a:ln>
            <a:solidFill>
              <a:schemeClr val="tx2"/>
            </a:solidFill>
          </a:ln>
        </p:spPr>
      </p:pic>
    </p:spTree>
    <p:extLst>
      <p:ext uri="{BB962C8B-B14F-4D97-AF65-F5344CB8AC3E}">
        <p14:creationId xmlns:p14="http://schemas.microsoft.com/office/powerpoint/2010/main" val="1421964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el - tekst links afbeelding rechts - wit">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4AC475FF-C1A3-DF1A-E693-201E24A26A4B}"/>
              </a:ext>
            </a:extLst>
          </p:cNvPr>
          <p:cNvSpPr>
            <a:spLocks noGrp="1"/>
          </p:cNvSpPr>
          <p:nvPr>
            <p:ph idx="1"/>
          </p:nvPr>
        </p:nvSpPr>
        <p:spPr>
          <a:xfrm>
            <a:off x="380996" y="2257771"/>
            <a:ext cx="5380894" cy="3597906"/>
          </a:xfrm>
        </p:spPr>
        <p:txBody>
          <a:bodyPr lIns="0" tIns="0" rIns="0" bIns="0">
            <a:noAutofit/>
          </a:bodyPr>
          <a:lstStyle>
            <a:lvl5pPr>
              <a:defRPr/>
            </a:lvl5pPr>
            <a:lvl6pPr>
              <a:defRPr/>
            </a:lvl6pPr>
            <a:lvl7pPr>
              <a:defRPr/>
            </a:lvl7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p:txBody>
          <a:body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p>
            <a:fld id="{D75880BD-EB79-456D-B162-50A09F932B49}" type="slidenum">
              <a:rPr lang="nl-NL" smtClean="0"/>
              <a:pPr/>
              <a:t>‹nr.›</a:t>
            </a:fld>
            <a:r>
              <a:rPr lang="nl-NL"/>
              <a:t> </a:t>
            </a:r>
            <a:r>
              <a:rPr lang="nl-NL" b="0" kern="0">
                <a:solidFill>
                  <a:srgbClr val="000000"/>
                </a:solidFill>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p:nvPr>
        </p:nvSpPr>
        <p:spPr>
          <a:xfrm>
            <a:off x="382661" y="334943"/>
            <a:ext cx="5380896" cy="1325563"/>
          </a:xfrm>
        </p:spPr>
        <p:txBody>
          <a:bodyPr/>
          <a:lstStyle/>
          <a:p>
            <a:r>
              <a:rPr lang="nl-NL"/>
              <a:t>Klik om stijl te bewerken</a:t>
            </a:r>
            <a:endParaRPr lang="nl-NL" dirty="0"/>
          </a:p>
        </p:txBody>
      </p:sp>
      <p:sp>
        <p:nvSpPr>
          <p:cNvPr id="6" name="Tijdelijke aanduiding voor afbeelding 5">
            <a:extLst>
              <a:ext uri="{FF2B5EF4-FFF2-40B4-BE49-F238E27FC236}">
                <a16:creationId xmlns:a16="http://schemas.microsoft.com/office/drawing/2014/main" id="{27B664D9-3C3F-0579-9668-ADFCE06FB002}"/>
              </a:ext>
            </a:extLst>
          </p:cNvPr>
          <p:cNvSpPr>
            <a:spLocks noGrp="1"/>
          </p:cNvSpPr>
          <p:nvPr>
            <p:ph type="pic" sz="quarter" idx="12"/>
          </p:nvPr>
        </p:nvSpPr>
        <p:spPr>
          <a:xfrm>
            <a:off x="6105525" y="0"/>
            <a:ext cx="6086476" cy="6858000"/>
          </a:xfrm>
          <a:solidFill>
            <a:schemeClr val="bg1">
              <a:lumMod val="85000"/>
            </a:schemeClr>
          </a:solidFill>
        </p:spPr>
        <p:txBody>
          <a:bodyPr/>
          <a:lstStyle/>
          <a:p>
            <a:r>
              <a:rPr lang="nl-NL"/>
              <a:t>Klik op het pictogram als u een afbeelding wilt toevoegen</a:t>
            </a:r>
          </a:p>
        </p:txBody>
      </p:sp>
      <p:sp>
        <p:nvSpPr>
          <p:cNvPr id="2" name="Tekstvak 1">
            <a:extLst>
              <a:ext uri="{FF2B5EF4-FFF2-40B4-BE49-F238E27FC236}">
                <a16:creationId xmlns:a16="http://schemas.microsoft.com/office/drawing/2014/main" id="{6BD6E592-AD50-3F99-46DC-7F31E260F397}"/>
              </a:ext>
            </a:extLst>
          </p:cNvPr>
          <p:cNvSpPr txBox="1"/>
          <p:nvPr userDrawn="1"/>
        </p:nvSpPr>
        <p:spPr>
          <a:xfrm>
            <a:off x="-2397760" y="2264233"/>
            <a:ext cx="2323500" cy="3041191"/>
          </a:xfrm>
          <a:prstGeom prst="rect">
            <a:avLst/>
          </a:prstGeom>
          <a:solidFill>
            <a:schemeClr val="tx2">
              <a:lumMod val="40000"/>
              <a:lumOff val="60000"/>
            </a:schemeClr>
          </a:solidFill>
          <a:ln>
            <a:solidFill>
              <a:schemeClr val="tx2"/>
            </a:solidFill>
          </a:ln>
        </p:spPr>
        <p:txBody>
          <a:bodyPr wrap="square" rtlCol="0">
            <a:noAutofit/>
          </a:bodyPr>
          <a:lstStyle/>
          <a:p>
            <a:r>
              <a:rPr lang="nl-NL" sz="900" b="1" noProof="0" dirty="0"/>
              <a:t>Tekst opmaken</a:t>
            </a:r>
            <a:r>
              <a:rPr lang="nl-NL" sz="900" noProof="0" dirty="0"/>
              <a:t>:</a:t>
            </a:r>
          </a:p>
          <a:p>
            <a:r>
              <a:rPr lang="nl-NL" sz="900" noProof="0" dirty="0"/>
              <a:t>Plaats de cursor in de tekst en klik op een van deze knoppen</a:t>
            </a:r>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r>
              <a:rPr lang="nl-NL" sz="900" noProof="0" dirty="0"/>
              <a:t>(in lint Start, groep Alinea)</a:t>
            </a:r>
          </a:p>
          <a:p>
            <a:endParaRPr lang="nl-NL" sz="900" noProof="0" dirty="0"/>
          </a:p>
          <a:p>
            <a:r>
              <a:rPr lang="nl-NL" sz="1000" noProof="0" dirty="0">
                <a:solidFill>
                  <a:schemeClr val="tx1"/>
                </a:solidFill>
              </a:rPr>
              <a:t>1 = Standard</a:t>
            </a:r>
          </a:p>
          <a:p>
            <a:r>
              <a:rPr lang="nl-NL" sz="1000" noProof="0" dirty="0">
                <a:solidFill>
                  <a:schemeClr val="tx1"/>
                </a:solidFill>
              </a:rPr>
              <a:t>2 = </a:t>
            </a:r>
            <a:r>
              <a:rPr lang="nl-NL" sz="1100" b="1" noProof="0" dirty="0">
                <a:solidFill>
                  <a:schemeClr val="tx1"/>
                </a:solidFill>
              </a:rPr>
              <a:t>Kop</a:t>
            </a:r>
            <a:endParaRPr lang="nl-NL" sz="1000" b="1" noProof="0" dirty="0">
              <a:solidFill>
                <a:schemeClr val="tx1"/>
              </a:solidFill>
            </a:endParaRPr>
          </a:p>
          <a:p>
            <a:r>
              <a:rPr lang="nl-NL" sz="1000" b="0" noProof="0" dirty="0">
                <a:solidFill>
                  <a:schemeClr val="tx1"/>
                </a:solidFill>
              </a:rPr>
              <a:t>3 = </a:t>
            </a:r>
            <a:r>
              <a:rPr lang="nl-NL" sz="1000" b="1" noProof="0" dirty="0">
                <a:solidFill>
                  <a:schemeClr val="tx1"/>
                </a:solidFill>
              </a:rPr>
              <a:t>Vet</a:t>
            </a:r>
            <a:r>
              <a:rPr lang="nl-NL" sz="1000" b="0" noProof="0" dirty="0">
                <a:solidFill>
                  <a:schemeClr val="tx1"/>
                </a:solidFill>
              </a:rPr>
              <a:t> </a:t>
            </a:r>
          </a:p>
          <a:p>
            <a:pPr lvl="0" defTabSz="685800">
              <a:defRPr/>
            </a:pPr>
            <a:r>
              <a:rPr lang="nl-NL" sz="1000" b="0" noProof="0" dirty="0">
                <a:solidFill>
                  <a:schemeClr val="tx1"/>
                </a:solidFill>
                <a:latin typeface="+mn-lt"/>
              </a:rPr>
              <a:t>4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a:t>
            </a:r>
            <a:r>
              <a:rPr lang="nl-NL" sz="1000" b="1" noProof="0" dirty="0">
                <a:solidFill>
                  <a:schemeClr val="tx1"/>
                </a:solidFill>
                <a:latin typeface="+mn-lt"/>
              </a:rPr>
              <a:t> </a:t>
            </a:r>
            <a:r>
              <a:rPr lang="nl-NL" sz="1000" noProof="0" dirty="0">
                <a:solidFill>
                  <a:schemeClr val="tx1"/>
                </a:solidFill>
                <a:latin typeface="+mn-lt"/>
              </a:rPr>
              <a:t>1</a:t>
            </a:r>
          </a:p>
          <a:p>
            <a:pPr lvl="0" defTabSz="685800">
              <a:defRPr/>
            </a:pPr>
            <a:r>
              <a:rPr lang="nl-NL" sz="1000" b="0" noProof="0" dirty="0">
                <a:solidFill>
                  <a:schemeClr val="tx1"/>
                </a:solidFill>
                <a:latin typeface="+mn-lt"/>
              </a:rPr>
              <a:t>5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 2</a:t>
            </a:r>
          </a:p>
        </p:txBody>
      </p:sp>
      <p:pic>
        <p:nvPicPr>
          <p:cNvPr id="4" name="Afbeelding 3">
            <a:extLst>
              <a:ext uri="{FF2B5EF4-FFF2-40B4-BE49-F238E27FC236}">
                <a16:creationId xmlns:a16="http://schemas.microsoft.com/office/drawing/2014/main" id="{0165EA11-25F4-928B-0A24-63D97B7AE082}"/>
              </a:ext>
            </a:extLst>
          </p:cNvPr>
          <p:cNvPicPr>
            <a:picLocks noChangeAspect="1"/>
          </p:cNvPicPr>
          <p:nvPr userDrawn="1"/>
        </p:nvPicPr>
        <p:blipFill>
          <a:blip r:embed="rId2"/>
          <a:stretch>
            <a:fillRect/>
          </a:stretch>
        </p:blipFill>
        <p:spPr>
          <a:xfrm>
            <a:off x="-2303908" y="2802525"/>
            <a:ext cx="1285875" cy="914400"/>
          </a:xfrm>
          <a:prstGeom prst="rect">
            <a:avLst/>
          </a:prstGeom>
          <a:ln>
            <a:solidFill>
              <a:schemeClr val="tx2"/>
            </a:solidFill>
          </a:ln>
        </p:spPr>
      </p:pic>
      <p:sp>
        <p:nvSpPr>
          <p:cNvPr id="5" name="Tekstvak 4">
            <a:extLst>
              <a:ext uri="{FF2B5EF4-FFF2-40B4-BE49-F238E27FC236}">
                <a16:creationId xmlns:a16="http://schemas.microsoft.com/office/drawing/2014/main" id="{65AFC695-681E-AA25-D2DD-93F7E23A1793}"/>
              </a:ext>
            </a:extLst>
          </p:cNvPr>
          <p:cNvSpPr txBox="1"/>
          <p:nvPr userDrawn="1"/>
        </p:nvSpPr>
        <p:spPr>
          <a:xfrm>
            <a:off x="576152" y="-391027"/>
            <a:ext cx="11047522" cy="276999"/>
          </a:xfrm>
          <a:prstGeom prst="rect">
            <a:avLst/>
          </a:prstGeom>
          <a:solidFill>
            <a:schemeClr val="tx2">
              <a:lumMod val="40000"/>
              <a:lumOff val="60000"/>
            </a:schemeClr>
          </a:solidFill>
          <a:ln>
            <a:solidFill>
              <a:schemeClr val="accent6"/>
            </a:solidFill>
          </a:ln>
        </p:spPr>
        <p:txBody>
          <a:bodyPr wrap="square" rtlCol="0">
            <a:spAutoFit/>
          </a:bodyPr>
          <a:lstStyle/>
          <a:p>
            <a:pPr algn="l"/>
            <a:r>
              <a:rPr lang="nl-NL" sz="1200" b="1" dirty="0"/>
              <a:t>Afbeelding in voegen</a:t>
            </a:r>
            <a:r>
              <a:rPr lang="nl-NL" sz="1200" dirty="0"/>
              <a:t>: selecteer de afbeelding </a:t>
            </a:r>
            <a:r>
              <a:rPr lang="nl-NL" sz="1200" dirty="0" err="1"/>
              <a:t>placeholder</a:t>
            </a:r>
            <a:r>
              <a:rPr lang="nl-NL" sz="1200" dirty="0"/>
              <a:t> en kies in tab </a:t>
            </a:r>
            <a:r>
              <a:rPr lang="nl-NL" sz="1200" b="1" dirty="0"/>
              <a:t>Invoegen</a:t>
            </a:r>
            <a:r>
              <a:rPr lang="nl-NL" sz="1200" dirty="0"/>
              <a:t> voor </a:t>
            </a:r>
            <a:r>
              <a:rPr lang="nl-NL" sz="1200" b="1" dirty="0"/>
              <a:t>Afbeeldingen</a:t>
            </a:r>
          </a:p>
        </p:txBody>
      </p:sp>
    </p:spTree>
    <p:extLst>
      <p:ext uri="{BB962C8B-B14F-4D97-AF65-F5344CB8AC3E}">
        <p14:creationId xmlns:p14="http://schemas.microsoft.com/office/powerpoint/2010/main" val="3275584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afbeelding links - titel  tekst rechts - rood">
    <p:bg>
      <p:bgPr>
        <a:solidFill>
          <a:schemeClr val="tx2"/>
        </a:solidFill>
        <a:effectLst/>
      </p:bgPr>
    </p:bg>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27B664D9-3C3F-0579-9668-ADFCE06FB002}"/>
              </a:ext>
            </a:extLst>
          </p:cNvPr>
          <p:cNvSpPr>
            <a:spLocks noGrp="1"/>
          </p:cNvSpPr>
          <p:nvPr>
            <p:ph type="pic" sz="quarter" idx="12"/>
          </p:nvPr>
        </p:nvSpPr>
        <p:spPr>
          <a:xfrm>
            <a:off x="0" y="0"/>
            <a:ext cx="6094800" cy="6858000"/>
          </a:xfrm>
          <a:solidFill>
            <a:schemeClr val="bg1">
              <a:lumMod val="85000"/>
            </a:schemeClr>
          </a:solidFill>
        </p:spPr>
        <p:txBody>
          <a:bodyPr/>
          <a:lstStyle/>
          <a:p>
            <a:r>
              <a:rPr lang="nl-NL"/>
              <a:t>Klik op het pictogram als u een afbeelding wilt toevoegen</a:t>
            </a:r>
          </a:p>
        </p:txBody>
      </p:sp>
      <p:sp>
        <p:nvSpPr>
          <p:cNvPr id="3" name="Tijdelijke aanduiding voor inhoud 2">
            <a:extLst>
              <a:ext uri="{FF2B5EF4-FFF2-40B4-BE49-F238E27FC236}">
                <a16:creationId xmlns:a16="http://schemas.microsoft.com/office/drawing/2014/main" id="{4AC475FF-C1A3-DF1A-E693-201E24A26A4B}"/>
              </a:ext>
            </a:extLst>
          </p:cNvPr>
          <p:cNvSpPr>
            <a:spLocks noGrp="1"/>
          </p:cNvSpPr>
          <p:nvPr>
            <p:ph idx="1"/>
          </p:nvPr>
        </p:nvSpPr>
        <p:spPr>
          <a:xfrm>
            <a:off x="6429600" y="2257771"/>
            <a:ext cx="5380894" cy="3597906"/>
          </a:xfrm>
        </p:spPr>
        <p:txBody>
          <a:bodyPr lIns="0" tIns="0" rIns="0" bIns="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p:txBody>
          <a:bodyPr/>
          <a:lstStyle>
            <a:lvl1pPr>
              <a:defRPr>
                <a:solidFill>
                  <a:schemeClr val="bg1"/>
                </a:solidFill>
              </a:defRPr>
            </a:lvl1p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lvl1pPr>
              <a:defRPr>
                <a:solidFill>
                  <a:schemeClr val="bg1"/>
                </a:solidFill>
              </a:defRPr>
            </a:lvl1pPr>
          </a:lstStyle>
          <a:p>
            <a:fld id="{D75880BD-EB79-456D-B162-50A09F932B49}" type="slidenum">
              <a:rPr lang="nl-NL" smtClean="0"/>
              <a:pPr/>
              <a:t>‹nr.›</a:t>
            </a:fld>
            <a:r>
              <a:rPr lang="nl-NL"/>
              <a:t> </a:t>
            </a:r>
            <a:r>
              <a:rPr lang="nl-NL" b="0" kern="0">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p:nvPr>
        </p:nvSpPr>
        <p:spPr>
          <a:xfrm>
            <a:off x="6429600" y="334943"/>
            <a:ext cx="5380896" cy="1325563"/>
          </a:xfrm>
        </p:spPr>
        <p:txBody>
          <a:bodyPr/>
          <a:lstStyle>
            <a:lvl1pPr>
              <a:defRPr>
                <a:solidFill>
                  <a:schemeClr val="bg1"/>
                </a:solidFill>
              </a:defRPr>
            </a:lvl1pPr>
          </a:lstStyle>
          <a:p>
            <a:r>
              <a:rPr lang="nl-NL"/>
              <a:t>Klik om stijl te bewerken</a:t>
            </a:r>
            <a:endParaRPr lang="nl-NL" dirty="0"/>
          </a:p>
        </p:txBody>
      </p:sp>
      <p:grpSp>
        <p:nvGrpSpPr>
          <p:cNvPr id="2" name="LogoV">
            <a:extLst>
              <a:ext uri="{FF2B5EF4-FFF2-40B4-BE49-F238E27FC236}">
                <a16:creationId xmlns:a16="http://schemas.microsoft.com/office/drawing/2014/main" id="{B393CA46-4FAB-C0A4-A347-09F8031BE6F2}"/>
              </a:ext>
            </a:extLst>
          </p:cNvPr>
          <p:cNvGrpSpPr>
            <a:grpSpLocks noChangeAspect="1"/>
          </p:cNvGrpSpPr>
          <p:nvPr userDrawn="1"/>
        </p:nvGrpSpPr>
        <p:grpSpPr>
          <a:xfrm>
            <a:off x="11335396" y="6106381"/>
            <a:ext cx="489600" cy="428726"/>
            <a:chOff x="3524250" y="1177003"/>
            <a:chExt cx="5143500" cy="4503991"/>
          </a:xfrm>
        </p:grpSpPr>
        <p:sp>
          <p:nvSpPr>
            <p:cNvPr id="4" name="Vrije vorm: vorm 3">
              <a:extLst>
                <a:ext uri="{FF2B5EF4-FFF2-40B4-BE49-F238E27FC236}">
                  <a16:creationId xmlns:a16="http://schemas.microsoft.com/office/drawing/2014/main" id="{76BC2326-5137-7E12-F4A6-94D1282E944C}"/>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5" name="Vrije vorm: vorm 4">
              <a:extLst>
                <a:ext uri="{FF2B5EF4-FFF2-40B4-BE49-F238E27FC236}">
                  <a16:creationId xmlns:a16="http://schemas.microsoft.com/office/drawing/2014/main" id="{937E8447-0BE1-9B4E-A9B6-B96D4EB1C236}"/>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9" name="Vrije vorm: vorm 8">
              <a:extLst>
                <a:ext uri="{FF2B5EF4-FFF2-40B4-BE49-F238E27FC236}">
                  <a16:creationId xmlns:a16="http://schemas.microsoft.com/office/drawing/2014/main" id="{5CD32F3D-C4CE-2AE8-CAF1-5F58C6F6BD43}"/>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0" name="Vrije vorm: vorm 9">
              <a:extLst>
                <a:ext uri="{FF2B5EF4-FFF2-40B4-BE49-F238E27FC236}">
                  <a16:creationId xmlns:a16="http://schemas.microsoft.com/office/drawing/2014/main" id="{26D298F9-E2EA-B7CB-C229-218BF108A5CE}"/>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68C88CD8-648E-1AAD-E512-3B27B4D7A649}"/>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1818623C-94A5-C741-6092-2454093E97D9}"/>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2D746265-EC41-AF4F-7842-37D797349556}"/>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93B66C62-AE89-ACA5-5194-DEC5D9897DCE}"/>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0D5D0546-A19E-8034-2FA4-53D076C01A4A}"/>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DDAA1330-77D4-83D9-15A5-C7F98D80F4A6}"/>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A70E5D19-299F-CD1A-CC67-DD096ABE772E}"/>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63C697AD-CFC1-8F9F-7084-5BAF617FE479}"/>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sp>
        <p:nvSpPr>
          <p:cNvPr id="20" name="Tekstvak 19">
            <a:extLst>
              <a:ext uri="{FF2B5EF4-FFF2-40B4-BE49-F238E27FC236}">
                <a16:creationId xmlns:a16="http://schemas.microsoft.com/office/drawing/2014/main" id="{1F58298E-6A8A-1F3F-C2C8-6A3EB91B5DA2}"/>
              </a:ext>
            </a:extLst>
          </p:cNvPr>
          <p:cNvSpPr txBox="1"/>
          <p:nvPr userDrawn="1"/>
        </p:nvSpPr>
        <p:spPr>
          <a:xfrm>
            <a:off x="576152" y="-391027"/>
            <a:ext cx="11047522" cy="276999"/>
          </a:xfrm>
          <a:prstGeom prst="rect">
            <a:avLst/>
          </a:prstGeom>
          <a:solidFill>
            <a:schemeClr val="tx2">
              <a:lumMod val="40000"/>
              <a:lumOff val="60000"/>
            </a:schemeClr>
          </a:solidFill>
          <a:ln>
            <a:solidFill>
              <a:schemeClr val="accent6"/>
            </a:solidFill>
          </a:ln>
        </p:spPr>
        <p:txBody>
          <a:bodyPr wrap="square" rtlCol="0">
            <a:spAutoFit/>
          </a:bodyPr>
          <a:lstStyle/>
          <a:p>
            <a:pPr algn="l"/>
            <a:r>
              <a:rPr lang="nl-NL" sz="1200" b="1" dirty="0"/>
              <a:t>Afbeelding in voegen</a:t>
            </a:r>
            <a:r>
              <a:rPr lang="nl-NL" sz="1200" dirty="0"/>
              <a:t>: selecteer de afbeelding </a:t>
            </a:r>
            <a:r>
              <a:rPr lang="nl-NL" sz="1200" dirty="0" err="1"/>
              <a:t>placeholder</a:t>
            </a:r>
            <a:r>
              <a:rPr lang="nl-NL" sz="1200" dirty="0"/>
              <a:t> en kies in tab </a:t>
            </a:r>
            <a:r>
              <a:rPr lang="nl-NL" sz="1200" b="1" dirty="0"/>
              <a:t>Invoegen</a:t>
            </a:r>
            <a:r>
              <a:rPr lang="nl-NL" sz="1200" dirty="0"/>
              <a:t> voor </a:t>
            </a:r>
            <a:r>
              <a:rPr lang="nl-NL" sz="1200" b="1" dirty="0"/>
              <a:t>Afbeeldingen</a:t>
            </a:r>
          </a:p>
        </p:txBody>
      </p:sp>
      <p:sp>
        <p:nvSpPr>
          <p:cNvPr id="21" name="Tekstvak 20">
            <a:extLst>
              <a:ext uri="{FF2B5EF4-FFF2-40B4-BE49-F238E27FC236}">
                <a16:creationId xmlns:a16="http://schemas.microsoft.com/office/drawing/2014/main" id="{FAC96733-A939-4CC6-EB0C-994F82BBD9F9}"/>
              </a:ext>
            </a:extLst>
          </p:cNvPr>
          <p:cNvSpPr txBox="1"/>
          <p:nvPr userDrawn="1"/>
        </p:nvSpPr>
        <p:spPr>
          <a:xfrm>
            <a:off x="-2397760" y="2264233"/>
            <a:ext cx="2323500" cy="3041191"/>
          </a:xfrm>
          <a:prstGeom prst="rect">
            <a:avLst/>
          </a:prstGeom>
          <a:solidFill>
            <a:schemeClr val="tx2">
              <a:lumMod val="40000"/>
              <a:lumOff val="60000"/>
            </a:schemeClr>
          </a:solidFill>
          <a:ln>
            <a:solidFill>
              <a:schemeClr val="tx2"/>
            </a:solidFill>
          </a:ln>
        </p:spPr>
        <p:txBody>
          <a:bodyPr wrap="square" rtlCol="0">
            <a:noAutofit/>
          </a:bodyPr>
          <a:lstStyle/>
          <a:p>
            <a:r>
              <a:rPr lang="nl-NL" sz="900" b="1" noProof="0" dirty="0"/>
              <a:t>Tekst opmaken</a:t>
            </a:r>
            <a:r>
              <a:rPr lang="nl-NL" sz="900" noProof="0" dirty="0"/>
              <a:t>:</a:t>
            </a:r>
          </a:p>
          <a:p>
            <a:r>
              <a:rPr lang="nl-NL" sz="900" noProof="0" dirty="0"/>
              <a:t>Plaats de cursor in de tekst en klik op een van deze knoppen</a:t>
            </a:r>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r>
              <a:rPr lang="nl-NL" sz="900" noProof="0" dirty="0"/>
              <a:t>(in lint Start, groep Alinea)</a:t>
            </a:r>
          </a:p>
          <a:p>
            <a:endParaRPr lang="nl-NL" sz="900" noProof="0" dirty="0"/>
          </a:p>
          <a:p>
            <a:r>
              <a:rPr lang="nl-NL" sz="1000" noProof="0" dirty="0">
                <a:solidFill>
                  <a:schemeClr val="tx1"/>
                </a:solidFill>
              </a:rPr>
              <a:t>1 = Standard</a:t>
            </a:r>
          </a:p>
          <a:p>
            <a:r>
              <a:rPr lang="nl-NL" sz="1000" noProof="0" dirty="0">
                <a:solidFill>
                  <a:schemeClr val="tx1"/>
                </a:solidFill>
              </a:rPr>
              <a:t>2 = </a:t>
            </a:r>
            <a:r>
              <a:rPr lang="nl-NL" sz="1100" b="1" noProof="0" dirty="0">
                <a:solidFill>
                  <a:schemeClr val="tx1"/>
                </a:solidFill>
              </a:rPr>
              <a:t>Kop</a:t>
            </a:r>
            <a:endParaRPr lang="nl-NL" sz="1000" b="1" noProof="0" dirty="0">
              <a:solidFill>
                <a:schemeClr val="tx1"/>
              </a:solidFill>
            </a:endParaRPr>
          </a:p>
          <a:p>
            <a:r>
              <a:rPr lang="nl-NL" sz="1000" b="0" noProof="0" dirty="0">
                <a:solidFill>
                  <a:schemeClr val="tx1"/>
                </a:solidFill>
              </a:rPr>
              <a:t>3 = </a:t>
            </a:r>
            <a:r>
              <a:rPr lang="nl-NL" sz="1000" b="1" noProof="0" dirty="0">
                <a:solidFill>
                  <a:schemeClr val="tx1"/>
                </a:solidFill>
              </a:rPr>
              <a:t>Vet</a:t>
            </a:r>
            <a:r>
              <a:rPr lang="nl-NL" sz="1000" b="0" noProof="0" dirty="0">
                <a:solidFill>
                  <a:schemeClr val="tx1"/>
                </a:solidFill>
              </a:rPr>
              <a:t> </a:t>
            </a:r>
          </a:p>
          <a:p>
            <a:pPr lvl="0" defTabSz="685800">
              <a:defRPr/>
            </a:pPr>
            <a:r>
              <a:rPr lang="nl-NL" sz="1000" b="0" noProof="0" dirty="0">
                <a:solidFill>
                  <a:schemeClr val="tx1"/>
                </a:solidFill>
                <a:latin typeface="+mn-lt"/>
              </a:rPr>
              <a:t>4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a:t>
            </a:r>
            <a:r>
              <a:rPr lang="nl-NL" sz="1000" b="1" noProof="0" dirty="0">
                <a:solidFill>
                  <a:schemeClr val="tx1"/>
                </a:solidFill>
                <a:latin typeface="+mn-lt"/>
              </a:rPr>
              <a:t> </a:t>
            </a:r>
            <a:r>
              <a:rPr lang="nl-NL" sz="1000" noProof="0" dirty="0">
                <a:solidFill>
                  <a:schemeClr val="tx1"/>
                </a:solidFill>
                <a:latin typeface="+mn-lt"/>
              </a:rPr>
              <a:t>1</a:t>
            </a:r>
          </a:p>
          <a:p>
            <a:pPr lvl="0" defTabSz="685800">
              <a:defRPr/>
            </a:pPr>
            <a:r>
              <a:rPr lang="nl-NL" sz="1000" b="0" noProof="0" dirty="0">
                <a:solidFill>
                  <a:schemeClr val="tx1"/>
                </a:solidFill>
                <a:latin typeface="+mn-lt"/>
              </a:rPr>
              <a:t>5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 2</a:t>
            </a:r>
          </a:p>
        </p:txBody>
      </p:sp>
      <p:pic>
        <p:nvPicPr>
          <p:cNvPr id="22" name="Afbeelding 21">
            <a:extLst>
              <a:ext uri="{FF2B5EF4-FFF2-40B4-BE49-F238E27FC236}">
                <a16:creationId xmlns:a16="http://schemas.microsoft.com/office/drawing/2014/main" id="{BFCE4365-5CA8-5B32-140E-A3FC1F0BD7E3}"/>
              </a:ext>
            </a:extLst>
          </p:cNvPr>
          <p:cNvPicPr>
            <a:picLocks noChangeAspect="1"/>
          </p:cNvPicPr>
          <p:nvPr userDrawn="1"/>
        </p:nvPicPr>
        <p:blipFill>
          <a:blip r:embed="rId2"/>
          <a:stretch>
            <a:fillRect/>
          </a:stretch>
        </p:blipFill>
        <p:spPr>
          <a:xfrm>
            <a:off x="-2303908" y="2802525"/>
            <a:ext cx="1285875" cy="914400"/>
          </a:xfrm>
          <a:prstGeom prst="rect">
            <a:avLst/>
          </a:prstGeom>
          <a:ln>
            <a:solidFill>
              <a:schemeClr val="tx2"/>
            </a:solidFill>
          </a:ln>
        </p:spPr>
      </p:pic>
    </p:spTree>
    <p:extLst>
      <p:ext uri="{BB962C8B-B14F-4D97-AF65-F5344CB8AC3E}">
        <p14:creationId xmlns:p14="http://schemas.microsoft.com/office/powerpoint/2010/main" val="817275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el - tekst links grafiek rechts - rood">
    <p:bg>
      <p:bgPr>
        <a:solidFill>
          <a:schemeClr val="tx2"/>
        </a:solidFill>
        <a:effectLst/>
      </p:bgPr>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4AC475FF-C1A3-DF1A-E693-201E24A26A4B}"/>
              </a:ext>
            </a:extLst>
          </p:cNvPr>
          <p:cNvSpPr>
            <a:spLocks noGrp="1"/>
          </p:cNvSpPr>
          <p:nvPr>
            <p:ph idx="1"/>
          </p:nvPr>
        </p:nvSpPr>
        <p:spPr>
          <a:xfrm>
            <a:off x="380996" y="2257771"/>
            <a:ext cx="5380894" cy="3597906"/>
          </a:xfrm>
        </p:spPr>
        <p:txBody>
          <a:bodyPr lIns="0" tIns="0" rIns="0" bIns="0">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a:xfrm>
            <a:off x="715104" y="6286009"/>
            <a:ext cx="5368873" cy="365125"/>
          </a:xfrm>
        </p:spPr>
        <p:txBody>
          <a:bodyPr/>
          <a:lstStyle>
            <a:lvl1pPr>
              <a:defRPr>
                <a:solidFill>
                  <a:schemeClr val="bg1"/>
                </a:solidFill>
              </a:defRPr>
            </a:lvl1p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lvl1pPr>
              <a:defRPr>
                <a:solidFill>
                  <a:schemeClr val="bg1"/>
                </a:solidFill>
              </a:defRPr>
            </a:lvl1pPr>
          </a:lstStyle>
          <a:p>
            <a:fld id="{D75880BD-EB79-456D-B162-50A09F932B49}" type="slidenum">
              <a:rPr lang="nl-NL" smtClean="0"/>
              <a:pPr/>
              <a:t>‹nr.›</a:t>
            </a:fld>
            <a:r>
              <a:rPr lang="nl-NL"/>
              <a:t> </a:t>
            </a:r>
            <a:r>
              <a:rPr lang="nl-NL" b="0" kern="0">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p:nvPr>
        </p:nvSpPr>
        <p:spPr>
          <a:xfrm>
            <a:off x="382661" y="334943"/>
            <a:ext cx="5380896" cy="1325563"/>
          </a:xfrm>
        </p:spPr>
        <p:txBody>
          <a:bodyPr/>
          <a:lstStyle>
            <a:lvl1pPr>
              <a:defRPr>
                <a:solidFill>
                  <a:schemeClr val="bg1"/>
                </a:solidFill>
              </a:defRPr>
            </a:lvl1pPr>
          </a:lstStyle>
          <a:p>
            <a:r>
              <a:rPr lang="nl-NL"/>
              <a:t>Klik om stijl te bewerken</a:t>
            </a:r>
            <a:endParaRPr lang="nl-NL" dirty="0"/>
          </a:p>
        </p:txBody>
      </p:sp>
      <p:sp>
        <p:nvSpPr>
          <p:cNvPr id="4" name="Tijdelijke aanduiding voor grafiek 3">
            <a:extLst>
              <a:ext uri="{FF2B5EF4-FFF2-40B4-BE49-F238E27FC236}">
                <a16:creationId xmlns:a16="http://schemas.microsoft.com/office/drawing/2014/main" id="{CEB844B6-2DA7-4761-05B6-F70C20D0E494}"/>
              </a:ext>
            </a:extLst>
          </p:cNvPr>
          <p:cNvSpPr>
            <a:spLocks noGrp="1"/>
          </p:cNvSpPr>
          <p:nvPr>
            <p:ph type="chart" sz="quarter" idx="12"/>
          </p:nvPr>
        </p:nvSpPr>
        <p:spPr>
          <a:xfrm>
            <a:off x="6108024" y="0"/>
            <a:ext cx="6083976" cy="6858000"/>
          </a:xfrm>
          <a:solidFill>
            <a:schemeClr val="bg1">
              <a:lumMod val="95000"/>
            </a:schemeClr>
          </a:solidFill>
        </p:spPr>
        <p:txBody>
          <a:bodyPr/>
          <a:lstStyle/>
          <a:p>
            <a:r>
              <a:rPr lang="nl-NL"/>
              <a:t>Klik op het pictogram als u een grafiek wilt toevoegen</a:t>
            </a:r>
          </a:p>
        </p:txBody>
      </p:sp>
      <p:sp>
        <p:nvSpPr>
          <p:cNvPr id="2" name="Tekstvak 1">
            <a:extLst>
              <a:ext uri="{FF2B5EF4-FFF2-40B4-BE49-F238E27FC236}">
                <a16:creationId xmlns:a16="http://schemas.microsoft.com/office/drawing/2014/main" id="{125E60FD-C56C-55E5-A86C-BAE157DF6276}"/>
              </a:ext>
            </a:extLst>
          </p:cNvPr>
          <p:cNvSpPr txBox="1"/>
          <p:nvPr userDrawn="1"/>
        </p:nvSpPr>
        <p:spPr>
          <a:xfrm>
            <a:off x="-2397760" y="2264233"/>
            <a:ext cx="2323500" cy="3041191"/>
          </a:xfrm>
          <a:prstGeom prst="rect">
            <a:avLst/>
          </a:prstGeom>
          <a:solidFill>
            <a:schemeClr val="tx2">
              <a:lumMod val="40000"/>
              <a:lumOff val="60000"/>
            </a:schemeClr>
          </a:solidFill>
          <a:ln>
            <a:solidFill>
              <a:schemeClr val="tx2"/>
            </a:solidFill>
          </a:ln>
        </p:spPr>
        <p:txBody>
          <a:bodyPr wrap="square" rtlCol="0">
            <a:noAutofit/>
          </a:bodyPr>
          <a:lstStyle/>
          <a:p>
            <a:r>
              <a:rPr lang="nl-NL" sz="900" b="1" noProof="0" dirty="0"/>
              <a:t>Tekst opmaken</a:t>
            </a:r>
            <a:r>
              <a:rPr lang="nl-NL" sz="900" noProof="0" dirty="0"/>
              <a:t>:</a:t>
            </a:r>
          </a:p>
          <a:p>
            <a:r>
              <a:rPr lang="nl-NL" sz="900" noProof="0" dirty="0"/>
              <a:t>Plaats de cursor in de tekst en klik op een van deze knoppen</a:t>
            </a:r>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r>
              <a:rPr lang="nl-NL" sz="900" noProof="0" dirty="0"/>
              <a:t>(in lint Start, groep Alinea)</a:t>
            </a:r>
          </a:p>
          <a:p>
            <a:endParaRPr lang="nl-NL" sz="900" noProof="0" dirty="0"/>
          </a:p>
          <a:p>
            <a:r>
              <a:rPr lang="nl-NL" sz="1000" noProof="0" dirty="0">
                <a:solidFill>
                  <a:schemeClr val="tx1"/>
                </a:solidFill>
              </a:rPr>
              <a:t>1 = Standard</a:t>
            </a:r>
          </a:p>
          <a:p>
            <a:r>
              <a:rPr lang="nl-NL" sz="1000" noProof="0" dirty="0">
                <a:solidFill>
                  <a:schemeClr val="tx1"/>
                </a:solidFill>
              </a:rPr>
              <a:t>2 = </a:t>
            </a:r>
            <a:r>
              <a:rPr lang="nl-NL" sz="1100" b="1" noProof="0" dirty="0">
                <a:solidFill>
                  <a:schemeClr val="tx1"/>
                </a:solidFill>
              </a:rPr>
              <a:t>Kop</a:t>
            </a:r>
            <a:endParaRPr lang="nl-NL" sz="1000" b="1" noProof="0" dirty="0">
              <a:solidFill>
                <a:schemeClr val="tx1"/>
              </a:solidFill>
            </a:endParaRPr>
          </a:p>
          <a:p>
            <a:r>
              <a:rPr lang="nl-NL" sz="1000" b="0" noProof="0" dirty="0">
                <a:solidFill>
                  <a:schemeClr val="tx1"/>
                </a:solidFill>
              </a:rPr>
              <a:t>3 = </a:t>
            </a:r>
            <a:r>
              <a:rPr lang="nl-NL" sz="1000" b="1" noProof="0" dirty="0">
                <a:solidFill>
                  <a:schemeClr val="tx1"/>
                </a:solidFill>
              </a:rPr>
              <a:t>Vet</a:t>
            </a:r>
            <a:r>
              <a:rPr lang="nl-NL" sz="1000" b="0" noProof="0" dirty="0">
                <a:solidFill>
                  <a:schemeClr val="tx1"/>
                </a:solidFill>
              </a:rPr>
              <a:t> </a:t>
            </a:r>
          </a:p>
          <a:p>
            <a:pPr lvl="0" defTabSz="685800">
              <a:defRPr/>
            </a:pPr>
            <a:r>
              <a:rPr lang="nl-NL" sz="1000" b="0" noProof="0" dirty="0">
                <a:solidFill>
                  <a:schemeClr val="tx1"/>
                </a:solidFill>
                <a:latin typeface="+mn-lt"/>
              </a:rPr>
              <a:t>4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a:t>
            </a:r>
            <a:r>
              <a:rPr lang="nl-NL" sz="1000" b="1" noProof="0" dirty="0">
                <a:solidFill>
                  <a:schemeClr val="tx1"/>
                </a:solidFill>
                <a:latin typeface="+mn-lt"/>
              </a:rPr>
              <a:t> </a:t>
            </a:r>
            <a:r>
              <a:rPr lang="nl-NL" sz="1000" noProof="0" dirty="0">
                <a:solidFill>
                  <a:schemeClr val="tx1"/>
                </a:solidFill>
                <a:latin typeface="+mn-lt"/>
              </a:rPr>
              <a:t>1</a:t>
            </a:r>
          </a:p>
          <a:p>
            <a:pPr lvl="0" defTabSz="685800">
              <a:defRPr/>
            </a:pPr>
            <a:r>
              <a:rPr lang="nl-NL" sz="1000" b="0" noProof="0" dirty="0">
                <a:solidFill>
                  <a:schemeClr val="tx1"/>
                </a:solidFill>
                <a:latin typeface="+mn-lt"/>
              </a:rPr>
              <a:t>5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 2</a:t>
            </a:r>
          </a:p>
        </p:txBody>
      </p:sp>
      <p:pic>
        <p:nvPicPr>
          <p:cNvPr id="5" name="Afbeelding 4">
            <a:extLst>
              <a:ext uri="{FF2B5EF4-FFF2-40B4-BE49-F238E27FC236}">
                <a16:creationId xmlns:a16="http://schemas.microsoft.com/office/drawing/2014/main" id="{CE3B7189-A45C-D558-EADB-CEBA93190BB1}"/>
              </a:ext>
            </a:extLst>
          </p:cNvPr>
          <p:cNvPicPr>
            <a:picLocks noChangeAspect="1"/>
          </p:cNvPicPr>
          <p:nvPr userDrawn="1"/>
        </p:nvPicPr>
        <p:blipFill>
          <a:blip r:embed="rId2"/>
          <a:stretch>
            <a:fillRect/>
          </a:stretch>
        </p:blipFill>
        <p:spPr>
          <a:xfrm>
            <a:off x="-2303908" y="2802525"/>
            <a:ext cx="1285875" cy="914400"/>
          </a:xfrm>
          <a:prstGeom prst="rect">
            <a:avLst/>
          </a:prstGeom>
          <a:ln>
            <a:solidFill>
              <a:schemeClr val="tx2"/>
            </a:solidFill>
          </a:ln>
        </p:spPr>
      </p:pic>
      <p:sp>
        <p:nvSpPr>
          <p:cNvPr id="6" name="Tekstvak 5">
            <a:extLst>
              <a:ext uri="{FF2B5EF4-FFF2-40B4-BE49-F238E27FC236}">
                <a16:creationId xmlns:a16="http://schemas.microsoft.com/office/drawing/2014/main" id="{17D6B4F5-6F19-21CF-ED2D-FD06921886E4}"/>
              </a:ext>
            </a:extLst>
          </p:cNvPr>
          <p:cNvSpPr txBox="1"/>
          <p:nvPr userDrawn="1"/>
        </p:nvSpPr>
        <p:spPr>
          <a:xfrm>
            <a:off x="300037" y="-520647"/>
            <a:ext cx="11591923" cy="365125"/>
          </a:xfrm>
          <a:prstGeom prst="rect">
            <a:avLst/>
          </a:prstGeom>
          <a:solidFill>
            <a:schemeClr val="tx2">
              <a:lumMod val="40000"/>
              <a:lumOff val="60000"/>
            </a:schemeClr>
          </a:solidFill>
          <a:ln>
            <a:solidFill>
              <a:schemeClr val="tx2"/>
            </a:solidFill>
          </a:ln>
        </p:spPr>
        <p:txBody>
          <a:bodyPr wrap="square" rtlCol="0">
            <a:noAutofit/>
          </a:bodyPr>
          <a:lstStyle/>
          <a:p>
            <a:r>
              <a:rPr lang="nl-NL" sz="1000" b="1" dirty="0"/>
              <a:t>Gebruik deze grafiek dia als startpunt voor een eigen grafiek dia</a:t>
            </a:r>
          </a:p>
          <a:p>
            <a:r>
              <a:rPr lang="nl-NL" sz="1000" b="0" dirty="0"/>
              <a:t>Kopieer en plak deze dia, Bewerk de data vervolgens (rechter-muis-klik Bewerk data) in de nieuwe dia</a:t>
            </a:r>
          </a:p>
          <a:p>
            <a:endParaRPr lang="nl-NL" sz="1000" dirty="0"/>
          </a:p>
        </p:txBody>
      </p:sp>
    </p:spTree>
    <p:extLst>
      <p:ext uri="{BB962C8B-B14F-4D97-AF65-F5344CB8AC3E}">
        <p14:creationId xmlns:p14="http://schemas.microsoft.com/office/powerpoint/2010/main" val="1171114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el - tekst links grafiek rechts - Blauw">
    <p:bg>
      <p:bgPr>
        <a:solidFill>
          <a:schemeClr val="bg2"/>
        </a:solidFill>
        <a:effectLst/>
      </p:bgPr>
    </p:b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4AC475FF-C1A3-DF1A-E693-201E24A26A4B}"/>
              </a:ext>
            </a:extLst>
          </p:cNvPr>
          <p:cNvSpPr>
            <a:spLocks noGrp="1"/>
          </p:cNvSpPr>
          <p:nvPr>
            <p:ph idx="1"/>
          </p:nvPr>
        </p:nvSpPr>
        <p:spPr>
          <a:xfrm>
            <a:off x="380996" y="2257771"/>
            <a:ext cx="5380894" cy="3597906"/>
          </a:xfrm>
        </p:spPr>
        <p:txBody>
          <a:bodyPr lIns="0" tIns="0" rIns="0" bIns="0">
            <a:noAutofit/>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a:xfrm>
            <a:off x="715104" y="6286009"/>
            <a:ext cx="5368873" cy="365125"/>
          </a:xfrm>
        </p:spPr>
        <p:txBody>
          <a:bodyPr/>
          <a:lstStyle>
            <a:lvl1pPr>
              <a:defRPr>
                <a:solidFill>
                  <a:schemeClr val="tx1"/>
                </a:solidFill>
              </a:defRPr>
            </a:lvl1p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lvl1pPr>
              <a:defRPr>
                <a:solidFill>
                  <a:schemeClr val="tx1"/>
                </a:solidFill>
              </a:defRPr>
            </a:lvl1pPr>
          </a:lstStyle>
          <a:p>
            <a:fld id="{D75880BD-EB79-456D-B162-50A09F932B49}" type="slidenum">
              <a:rPr lang="nl-NL" smtClean="0"/>
              <a:pPr/>
              <a:t>‹nr.›</a:t>
            </a:fld>
            <a:r>
              <a:rPr lang="nl-NL"/>
              <a:t> </a:t>
            </a:r>
            <a:r>
              <a:rPr lang="nl-NL" b="0" kern="0">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p:nvPr>
        </p:nvSpPr>
        <p:spPr>
          <a:xfrm>
            <a:off x="382661" y="334943"/>
            <a:ext cx="5380896" cy="1325563"/>
          </a:xfrm>
        </p:spPr>
        <p:txBody>
          <a:bodyPr/>
          <a:lstStyle>
            <a:lvl1pPr>
              <a:defRPr>
                <a:solidFill>
                  <a:schemeClr val="tx1"/>
                </a:solidFill>
              </a:defRPr>
            </a:lvl1pPr>
          </a:lstStyle>
          <a:p>
            <a:r>
              <a:rPr lang="nl-NL"/>
              <a:t>Klik om stijl te bewerken</a:t>
            </a:r>
            <a:endParaRPr lang="nl-NL" dirty="0"/>
          </a:p>
        </p:txBody>
      </p:sp>
      <p:sp>
        <p:nvSpPr>
          <p:cNvPr id="4" name="Tijdelijke aanduiding voor grafiek 3">
            <a:extLst>
              <a:ext uri="{FF2B5EF4-FFF2-40B4-BE49-F238E27FC236}">
                <a16:creationId xmlns:a16="http://schemas.microsoft.com/office/drawing/2014/main" id="{CEB844B6-2DA7-4761-05B6-F70C20D0E494}"/>
              </a:ext>
            </a:extLst>
          </p:cNvPr>
          <p:cNvSpPr>
            <a:spLocks noGrp="1"/>
          </p:cNvSpPr>
          <p:nvPr>
            <p:ph type="chart" sz="quarter" idx="12"/>
          </p:nvPr>
        </p:nvSpPr>
        <p:spPr>
          <a:xfrm>
            <a:off x="6108024" y="0"/>
            <a:ext cx="6083976" cy="6858000"/>
          </a:xfrm>
          <a:solidFill>
            <a:schemeClr val="bg1">
              <a:lumMod val="95000"/>
            </a:schemeClr>
          </a:solidFill>
        </p:spPr>
        <p:txBody>
          <a:bodyPr/>
          <a:lstStyle>
            <a:lvl1pPr>
              <a:defRPr>
                <a:solidFill>
                  <a:schemeClr val="tx1"/>
                </a:solidFill>
              </a:defRPr>
            </a:lvl1pPr>
          </a:lstStyle>
          <a:p>
            <a:r>
              <a:rPr lang="nl-NL"/>
              <a:t>Klik op het pictogram als u een grafiek wilt toevoegen</a:t>
            </a:r>
          </a:p>
        </p:txBody>
      </p:sp>
      <p:sp>
        <p:nvSpPr>
          <p:cNvPr id="2" name="Tekstvak 1">
            <a:extLst>
              <a:ext uri="{FF2B5EF4-FFF2-40B4-BE49-F238E27FC236}">
                <a16:creationId xmlns:a16="http://schemas.microsoft.com/office/drawing/2014/main" id="{D1429671-3C20-8AFA-B246-157001F308BD}"/>
              </a:ext>
            </a:extLst>
          </p:cNvPr>
          <p:cNvSpPr txBox="1"/>
          <p:nvPr userDrawn="1"/>
        </p:nvSpPr>
        <p:spPr>
          <a:xfrm>
            <a:off x="-2397760" y="2264233"/>
            <a:ext cx="2323500" cy="3041191"/>
          </a:xfrm>
          <a:prstGeom prst="rect">
            <a:avLst/>
          </a:prstGeom>
          <a:solidFill>
            <a:schemeClr val="tx2">
              <a:lumMod val="40000"/>
              <a:lumOff val="60000"/>
            </a:schemeClr>
          </a:solidFill>
          <a:ln>
            <a:solidFill>
              <a:schemeClr val="tx2"/>
            </a:solidFill>
          </a:ln>
        </p:spPr>
        <p:txBody>
          <a:bodyPr wrap="square" rtlCol="0">
            <a:noAutofit/>
          </a:bodyPr>
          <a:lstStyle/>
          <a:p>
            <a:r>
              <a:rPr lang="nl-NL" sz="900" b="1" noProof="0" dirty="0"/>
              <a:t>Tekst opmaken</a:t>
            </a:r>
            <a:r>
              <a:rPr lang="nl-NL" sz="900" noProof="0" dirty="0"/>
              <a:t>:</a:t>
            </a:r>
          </a:p>
          <a:p>
            <a:r>
              <a:rPr lang="nl-NL" sz="900" noProof="0" dirty="0"/>
              <a:t>Plaats de cursor in de tekst en klik op een van deze knoppen</a:t>
            </a:r>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r>
              <a:rPr lang="nl-NL" sz="900" noProof="0" dirty="0"/>
              <a:t>(in lint Start, groep Alinea)</a:t>
            </a:r>
          </a:p>
          <a:p>
            <a:endParaRPr lang="nl-NL" sz="900" noProof="0" dirty="0"/>
          </a:p>
          <a:p>
            <a:r>
              <a:rPr lang="nl-NL" sz="1000" noProof="0" dirty="0">
                <a:solidFill>
                  <a:schemeClr val="tx1"/>
                </a:solidFill>
              </a:rPr>
              <a:t>1 = Standard</a:t>
            </a:r>
          </a:p>
          <a:p>
            <a:r>
              <a:rPr lang="nl-NL" sz="1000" noProof="0" dirty="0">
                <a:solidFill>
                  <a:schemeClr val="tx1"/>
                </a:solidFill>
              </a:rPr>
              <a:t>2 = </a:t>
            </a:r>
            <a:r>
              <a:rPr lang="nl-NL" sz="1100" b="1" noProof="0" dirty="0">
                <a:solidFill>
                  <a:schemeClr val="tx1"/>
                </a:solidFill>
              </a:rPr>
              <a:t>Kop</a:t>
            </a:r>
            <a:endParaRPr lang="nl-NL" sz="1000" b="1" noProof="0" dirty="0">
              <a:solidFill>
                <a:schemeClr val="tx1"/>
              </a:solidFill>
            </a:endParaRPr>
          </a:p>
          <a:p>
            <a:r>
              <a:rPr lang="nl-NL" sz="1000" b="0" noProof="0" dirty="0">
                <a:solidFill>
                  <a:schemeClr val="tx1"/>
                </a:solidFill>
              </a:rPr>
              <a:t>3 = </a:t>
            </a:r>
            <a:r>
              <a:rPr lang="nl-NL" sz="1000" b="1" noProof="0" dirty="0">
                <a:solidFill>
                  <a:schemeClr val="tx1"/>
                </a:solidFill>
              </a:rPr>
              <a:t>Vet</a:t>
            </a:r>
            <a:r>
              <a:rPr lang="nl-NL" sz="1000" b="0" noProof="0" dirty="0">
                <a:solidFill>
                  <a:schemeClr val="tx1"/>
                </a:solidFill>
              </a:rPr>
              <a:t> </a:t>
            </a:r>
          </a:p>
          <a:p>
            <a:pPr lvl="0" defTabSz="685800">
              <a:defRPr/>
            </a:pPr>
            <a:r>
              <a:rPr lang="nl-NL" sz="1000" b="0" noProof="0" dirty="0">
                <a:solidFill>
                  <a:schemeClr val="tx1"/>
                </a:solidFill>
                <a:latin typeface="+mn-lt"/>
              </a:rPr>
              <a:t>4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a:t>
            </a:r>
            <a:r>
              <a:rPr lang="nl-NL" sz="1000" b="1" noProof="0" dirty="0">
                <a:solidFill>
                  <a:schemeClr val="tx1"/>
                </a:solidFill>
                <a:latin typeface="+mn-lt"/>
              </a:rPr>
              <a:t> </a:t>
            </a:r>
            <a:r>
              <a:rPr lang="nl-NL" sz="1000" noProof="0" dirty="0">
                <a:solidFill>
                  <a:schemeClr val="tx1"/>
                </a:solidFill>
                <a:latin typeface="+mn-lt"/>
              </a:rPr>
              <a:t>1</a:t>
            </a:r>
          </a:p>
          <a:p>
            <a:pPr lvl="0" defTabSz="685800">
              <a:defRPr/>
            </a:pPr>
            <a:r>
              <a:rPr lang="nl-NL" sz="1000" b="0" noProof="0" dirty="0">
                <a:solidFill>
                  <a:schemeClr val="tx1"/>
                </a:solidFill>
                <a:latin typeface="+mn-lt"/>
              </a:rPr>
              <a:t>5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 2</a:t>
            </a:r>
          </a:p>
        </p:txBody>
      </p:sp>
      <p:pic>
        <p:nvPicPr>
          <p:cNvPr id="5" name="Afbeelding 4">
            <a:extLst>
              <a:ext uri="{FF2B5EF4-FFF2-40B4-BE49-F238E27FC236}">
                <a16:creationId xmlns:a16="http://schemas.microsoft.com/office/drawing/2014/main" id="{E8F7B321-062E-BCEE-B6BB-C71F2B68171A}"/>
              </a:ext>
            </a:extLst>
          </p:cNvPr>
          <p:cNvPicPr>
            <a:picLocks noChangeAspect="1"/>
          </p:cNvPicPr>
          <p:nvPr userDrawn="1"/>
        </p:nvPicPr>
        <p:blipFill>
          <a:blip r:embed="rId2"/>
          <a:stretch>
            <a:fillRect/>
          </a:stretch>
        </p:blipFill>
        <p:spPr>
          <a:xfrm>
            <a:off x="-2303908" y="2802525"/>
            <a:ext cx="1285875" cy="914400"/>
          </a:xfrm>
          <a:prstGeom prst="rect">
            <a:avLst/>
          </a:prstGeom>
          <a:ln>
            <a:solidFill>
              <a:schemeClr val="tx2"/>
            </a:solidFill>
          </a:ln>
        </p:spPr>
      </p:pic>
      <p:sp>
        <p:nvSpPr>
          <p:cNvPr id="6" name="Tekstvak 5">
            <a:extLst>
              <a:ext uri="{FF2B5EF4-FFF2-40B4-BE49-F238E27FC236}">
                <a16:creationId xmlns:a16="http://schemas.microsoft.com/office/drawing/2014/main" id="{FB101F9B-88B0-A66E-BD89-4DB873B9798B}"/>
              </a:ext>
            </a:extLst>
          </p:cNvPr>
          <p:cNvSpPr txBox="1"/>
          <p:nvPr userDrawn="1"/>
        </p:nvSpPr>
        <p:spPr>
          <a:xfrm>
            <a:off x="300037" y="-520647"/>
            <a:ext cx="11591923" cy="365125"/>
          </a:xfrm>
          <a:prstGeom prst="rect">
            <a:avLst/>
          </a:prstGeom>
          <a:solidFill>
            <a:schemeClr val="tx2">
              <a:lumMod val="40000"/>
              <a:lumOff val="60000"/>
            </a:schemeClr>
          </a:solidFill>
          <a:ln>
            <a:solidFill>
              <a:schemeClr val="tx2"/>
            </a:solidFill>
          </a:ln>
        </p:spPr>
        <p:txBody>
          <a:bodyPr wrap="square" rtlCol="0">
            <a:noAutofit/>
          </a:bodyPr>
          <a:lstStyle/>
          <a:p>
            <a:r>
              <a:rPr lang="nl-NL" sz="1000" b="1" dirty="0"/>
              <a:t>Gebruik deze grafiek dia als startpunt voor een eigen grafiek dia</a:t>
            </a:r>
          </a:p>
          <a:p>
            <a:r>
              <a:rPr lang="nl-NL" sz="1000" b="0" dirty="0"/>
              <a:t>Kopieer en plak deze dia, Bewerk de data vervolgens (rechter-muis-klik Bewerk data) in de nieuwe dia</a:t>
            </a:r>
          </a:p>
          <a:p>
            <a:endParaRPr lang="nl-NL" sz="1000" dirty="0"/>
          </a:p>
        </p:txBody>
      </p:sp>
    </p:spTree>
    <p:extLst>
      <p:ext uri="{BB962C8B-B14F-4D97-AF65-F5344CB8AC3E}">
        <p14:creationId xmlns:p14="http://schemas.microsoft.com/office/powerpoint/2010/main" val="298564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Achtergrondbeeld">
    <p:bg>
      <p:bgPr>
        <a:solidFill>
          <a:schemeClr val="bg1">
            <a:lumMod val="95000"/>
          </a:schemeClr>
        </a:solidFill>
        <a:effectLst/>
      </p:bgPr>
    </p:bg>
    <p:spTree>
      <p:nvGrpSpPr>
        <p:cNvPr id="1" name=""/>
        <p:cNvGrpSpPr/>
        <p:nvPr/>
      </p:nvGrpSpPr>
      <p:grpSpPr>
        <a:xfrm>
          <a:off x="0" y="0"/>
          <a:ext cx="0" cy="0"/>
          <a:chOff x="0" y="0"/>
          <a:chExt cx="0" cy="0"/>
        </a:xfrm>
      </p:grpSpPr>
      <p:sp>
        <p:nvSpPr>
          <p:cNvPr id="2" name="Tijdelijke aanduiding voor voettekst 1">
            <a:extLst>
              <a:ext uri="{FF2B5EF4-FFF2-40B4-BE49-F238E27FC236}">
                <a16:creationId xmlns:a16="http://schemas.microsoft.com/office/drawing/2014/main" id="{7B1A99AF-1092-66B4-16EA-809972754741}"/>
              </a:ext>
            </a:extLst>
          </p:cNvPr>
          <p:cNvSpPr>
            <a:spLocks noGrp="1"/>
          </p:cNvSpPr>
          <p:nvPr>
            <p:ph type="ftr" sz="quarter" idx="10"/>
          </p:nvPr>
        </p:nvSpPr>
        <p:spPr/>
        <p:txBody>
          <a:bodyPr/>
          <a:lstStyle>
            <a:lvl1pPr>
              <a:defRPr>
                <a:solidFill>
                  <a:schemeClr val="bg1"/>
                </a:solidFill>
              </a:defRPr>
            </a:lvl1pPr>
          </a:lstStyle>
          <a:p>
            <a:r>
              <a:rPr lang="nl-NL"/>
              <a:t>Samen beslissen - Een goed gesprek met uw zorgverleners</a:t>
            </a:r>
          </a:p>
        </p:txBody>
      </p:sp>
      <p:sp>
        <p:nvSpPr>
          <p:cNvPr id="3" name="Tijdelijke aanduiding voor dianummer 2">
            <a:extLst>
              <a:ext uri="{FF2B5EF4-FFF2-40B4-BE49-F238E27FC236}">
                <a16:creationId xmlns:a16="http://schemas.microsoft.com/office/drawing/2014/main" id="{E126CC49-F097-777A-47BB-A5AAA0BE120B}"/>
              </a:ext>
            </a:extLst>
          </p:cNvPr>
          <p:cNvSpPr>
            <a:spLocks noGrp="1"/>
          </p:cNvSpPr>
          <p:nvPr>
            <p:ph type="sldNum" sz="quarter" idx="11"/>
          </p:nvPr>
        </p:nvSpPr>
        <p:spPr/>
        <p:txBody>
          <a:bodyPr/>
          <a:lstStyle>
            <a:lvl1pPr>
              <a:defRPr>
                <a:solidFill>
                  <a:schemeClr val="bg1"/>
                </a:solidFill>
              </a:defRPr>
            </a:lvl1pPr>
          </a:lstStyle>
          <a:p>
            <a:fld id="{D75880BD-EB79-456D-B162-50A09F932B49}" type="slidenum">
              <a:rPr lang="nl-NL" smtClean="0"/>
              <a:pPr/>
              <a:t>‹nr.›</a:t>
            </a:fld>
            <a:r>
              <a:rPr lang="nl-NL"/>
              <a:t> </a:t>
            </a:r>
            <a:r>
              <a:rPr lang="nl-NL" b="0" kern="0">
                <a:ea typeface="Calibri" panose="020F0502020204030204" pitchFamily="34" charset="0"/>
                <a:cs typeface="ArialMT"/>
              </a:rPr>
              <a:t>—</a:t>
            </a:r>
            <a:endParaRPr lang="nl-NL" b="0" dirty="0"/>
          </a:p>
        </p:txBody>
      </p:sp>
      <p:sp>
        <p:nvSpPr>
          <p:cNvPr id="4" name="Tekstvak 3">
            <a:extLst>
              <a:ext uri="{FF2B5EF4-FFF2-40B4-BE49-F238E27FC236}">
                <a16:creationId xmlns:a16="http://schemas.microsoft.com/office/drawing/2014/main" id="{28F9F709-6C63-834F-08CC-2DABB715A7D4}"/>
              </a:ext>
            </a:extLst>
          </p:cNvPr>
          <p:cNvSpPr txBox="1"/>
          <p:nvPr userDrawn="1"/>
        </p:nvSpPr>
        <p:spPr>
          <a:xfrm>
            <a:off x="-2466975" y="-7090"/>
            <a:ext cx="2392715" cy="1173119"/>
          </a:xfrm>
          <a:prstGeom prst="rect">
            <a:avLst/>
          </a:prstGeom>
          <a:solidFill>
            <a:schemeClr val="tx2">
              <a:lumMod val="40000"/>
              <a:lumOff val="60000"/>
            </a:schemeClr>
          </a:solidFill>
          <a:ln>
            <a:solidFill>
              <a:schemeClr val="tx2"/>
            </a:solidFill>
          </a:ln>
        </p:spPr>
        <p:txBody>
          <a:bodyPr wrap="square" rtlCol="0">
            <a:noAutofit/>
          </a:bodyPr>
          <a:lstStyle>
            <a:defPPr>
              <a:defRPr lang="en-US"/>
            </a:defPPr>
            <a:lvl1pPr>
              <a:defRPr sz="1000"/>
            </a:lvl1pPr>
          </a:lstStyle>
          <a:p>
            <a:pPr lvl="0"/>
            <a:r>
              <a:rPr lang="nl-NL" b="1" noProof="0" dirty="0"/>
              <a:t>Achtergrond foto aanpassen:</a:t>
            </a:r>
          </a:p>
          <a:p>
            <a:pPr lvl="0"/>
            <a:r>
              <a:rPr lang="nl-NL" noProof="0" dirty="0"/>
              <a:t>1. Rechter-muis-klik</a:t>
            </a:r>
          </a:p>
          <a:p>
            <a:pPr lvl="0"/>
            <a:r>
              <a:rPr lang="nl-NL" noProof="0" dirty="0"/>
              <a:t>2. Kies: Achtergrond opmaken …</a:t>
            </a:r>
          </a:p>
          <a:p>
            <a:pPr lvl="0"/>
            <a:r>
              <a:rPr lang="nl-NL" noProof="0" dirty="0"/>
              <a:t>3. Selecteer: Opvulling met afbeelding</a:t>
            </a:r>
          </a:p>
          <a:p>
            <a:pPr lvl="0"/>
            <a:r>
              <a:rPr lang="nl-NL" noProof="0" dirty="0"/>
              <a:t>4. Klik op [Invoegen …]</a:t>
            </a:r>
          </a:p>
        </p:txBody>
      </p:sp>
    </p:spTree>
    <p:extLst>
      <p:ext uri="{BB962C8B-B14F-4D97-AF65-F5344CB8AC3E}">
        <p14:creationId xmlns:p14="http://schemas.microsoft.com/office/powerpoint/2010/main" val="2894818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 Achtergrondbeelden">
    <p:spTree>
      <p:nvGrpSpPr>
        <p:cNvPr id="1" name=""/>
        <p:cNvGrpSpPr/>
        <p:nvPr/>
      </p:nvGrpSpPr>
      <p:grpSpPr>
        <a:xfrm>
          <a:off x="0" y="0"/>
          <a:ext cx="0" cy="0"/>
          <a:chOff x="0" y="0"/>
          <a:chExt cx="0" cy="0"/>
        </a:xfrm>
      </p:grpSpPr>
      <p:sp>
        <p:nvSpPr>
          <p:cNvPr id="3" name="Tijdelijke aanduiding voor afbeelding 2">
            <a:extLst>
              <a:ext uri="{FF2B5EF4-FFF2-40B4-BE49-F238E27FC236}">
                <a16:creationId xmlns:a16="http://schemas.microsoft.com/office/drawing/2014/main" id="{00B5BD0C-BF37-0465-A80B-4FB9C6FCA9FF}"/>
              </a:ext>
            </a:extLst>
          </p:cNvPr>
          <p:cNvSpPr>
            <a:spLocks noGrp="1"/>
          </p:cNvSpPr>
          <p:nvPr>
            <p:ph type="pic" sz="quarter" idx="10"/>
          </p:nvPr>
        </p:nvSpPr>
        <p:spPr>
          <a:xfrm>
            <a:off x="0" y="0"/>
            <a:ext cx="6095999" cy="6858000"/>
          </a:xfrm>
          <a:solidFill>
            <a:schemeClr val="bg1">
              <a:lumMod val="95000"/>
            </a:schemeClr>
          </a:solidFill>
        </p:spPr>
        <p:txBody>
          <a:bodyPr/>
          <a:lstStyle/>
          <a:p>
            <a:r>
              <a:rPr lang="nl-NL"/>
              <a:t>Klik op het pictogram als u een afbeelding wilt toevoegen</a:t>
            </a:r>
          </a:p>
        </p:txBody>
      </p:sp>
      <p:sp>
        <p:nvSpPr>
          <p:cNvPr id="4" name="Tijdelijke aanduiding voor afbeelding 2">
            <a:extLst>
              <a:ext uri="{FF2B5EF4-FFF2-40B4-BE49-F238E27FC236}">
                <a16:creationId xmlns:a16="http://schemas.microsoft.com/office/drawing/2014/main" id="{AC9E9D7F-36E6-2C2F-8B71-A7BCF680B255}"/>
              </a:ext>
            </a:extLst>
          </p:cNvPr>
          <p:cNvSpPr>
            <a:spLocks noGrp="1"/>
          </p:cNvSpPr>
          <p:nvPr>
            <p:ph type="pic" sz="quarter" idx="11"/>
          </p:nvPr>
        </p:nvSpPr>
        <p:spPr>
          <a:xfrm>
            <a:off x="6096000" y="-1"/>
            <a:ext cx="6096000" cy="6857999"/>
          </a:xfrm>
          <a:solidFill>
            <a:schemeClr val="bg1">
              <a:lumMod val="85000"/>
            </a:schemeClr>
          </a:solidFill>
        </p:spPr>
        <p:txBody>
          <a:bodyPr/>
          <a:lstStyle/>
          <a:p>
            <a:r>
              <a:rPr lang="nl-NL"/>
              <a:t>Klik op het pictogram als u een afbeelding wilt toevoegen</a:t>
            </a:r>
          </a:p>
        </p:txBody>
      </p:sp>
      <p:sp>
        <p:nvSpPr>
          <p:cNvPr id="5" name="Tijdelijke aanduiding voor voettekst 1">
            <a:extLst>
              <a:ext uri="{FF2B5EF4-FFF2-40B4-BE49-F238E27FC236}">
                <a16:creationId xmlns:a16="http://schemas.microsoft.com/office/drawing/2014/main" id="{92CA3BDC-6C29-2354-DFEC-327D087D7281}"/>
              </a:ext>
            </a:extLst>
          </p:cNvPr>
          <p:cNvSpPr>
            <a:spLocks noGrp="1"/>
          </p:cNvSpPr>
          <p:nvPr>
            <p:ph type="ftr" sz="quarter" idx="12"/>
          </p:nvPr>
        </p:nvSpPr>
        <p:spPr>
          <a:xfrm>
            <a:off x="715104" y="6286009"/>
            <a:ext cx="5380895" cy="365125"/>
          </a:xfrm>
        </p:spPr>
        <p:txBody>
          <a:bodyPr/>
          <a:lstStyle>
            <a:lvl1pPr>
              <a:defRPr>
                <a:solidFill>
                  <a:schemeClr val="bg1"/>
                </a:solidFill>
              </a:defRPr>
            </a:lvl1pPr>
          </a:lstStyle>
          <a:p>
            <a:r>
              <a:rPr lang="nl-NL"/>
              <a:t>Samen beslissen - Een goed gesprek met uw zorgverleners</a:t>
            </a:r>
          </a:p>
        </p:txBody>
      </p:sp>
      <p:sp>
        <p:nvSpPr>
          <p:cNvPr id="6" name="Tijdelijke aanduiding voor dianummer 2">
            <a:extLst>
              <a:ext uri="{FF2B5EF4-FFF2-40B4-BE49-F238E27FC236}">
                <a16:creationId xmlns:a16="http://schemas.microsoft.com/office/drawing/2014/main" id="{03B9026D-B951-D7B3-F687-E292A0EC68E6}"/>
              </a:ext>
            </a:extLst>
          </p:cNvPr>
          <p:cNvSpPr>
            <a:spLocks noGrp="1"/>
          </p:cNvSpPr>
          <p:nvPr>
            <p:ph type="sldNum" sz="quarter" idx="13"/>
          </p:nvPr>
        </p:nvSpPr>
        <p:spPr>
          <a:xfrm>
            <a:off x="1" y="6285512"/>
            <a:ext cx="673894" cy="365125"/>
          </a:xfrm>
        </p:spPr>
        <p:txBody>
          <a:bodyPr/>
          <a:lstStyle>
            <a:lvl1pPr>
              <a:defRPr>
                <a:solidFill>
                  <a:schemeClr val="bg1"/>
                </a:solidFill>
              </a:defRPr>
            </a:lvl1pPr>
          </a:lstStyle>
          <a:p>
            <a:fld id="{D75880BD-EB79-456D-B162-50A09F932B49}" type="slidenum">
              <a:rPr lang="nl-NL" smtClean="0"/>
              <a:pPr/>
              <a:t>‹nr.›</a:t>
            </a:fld>
            <a:r>
              <a:rPr lang="nl-NL"/>
              <a:t> </a:t>
            </a:r>
            <a:r>
              <a:rPr lang="nl-NL" b="0" kern="0">
                <a:ea typeface="Calibri" panose="020F0502020204030204" pitchFamily="34" charset="0"/>
                <a:cs typeface="ArialMT"/>
              </a:rPr>
              <a:t>—</a:t>
            </a:r>
            <a:endParaRPr lang="nl-NL" b="0" dirty="0"/>
          </a:p>
        </p:txBody>
      </p:sp>
      <p:sp>
        <p:nvSpPr>
          <p:cNvPr id="2" name="Tekstvak 1">
            <a:extLst>
              <a:ext uri="{FF2B5EF4-FFF2-40B4-BE49-F238E27FC236}">
                <a16:creationId xmlns:a16="http://schemas.microsoft.com/office/drawing/2014/main" id="{F03A3E5A-7F17-499E-F445-078B9EFDFE8C}"/>
              </a:ext>
            </a:extLst>
          </p:cNvPr>
          <p:cNvSpPr txBox="1"/>
          <p:nvPr userDrawn="1"/>
        </p:nvSpPr>
        <p:spPr>
          <a:xfrm>
            <a:off x="576152" y="-391027"/>
            <a:ext cx="11047522" cy="276999"/>
          </a:xfrm>
          <a:prstGeom prst="rect">
            <a:avLst/>
          </a:prstGeom>
          <a:solidFill>
            <a:schemeClr val="tx2">
              <a:lumMod val="40000"/>
              <a:lumOff val="60000"/>
            </a:schemeClr>
          </a:solidFill>
          <a:ln>
            <a:solidFill>
              <a:schemeClr val="accent6"/>
            </a:solidFill>
          </a:ln>
        </p:spPr>
        <p:txBody>
          <a:bodyPr wrap="square" rtlCol="0">
            <a:spAutoFit/>
          </a:bodyPr>
          <a:lstStyle/>
          <a:p>
            <a:pPr algn="l"/>
            <a:r>
              <a:rPr lang="nl-NL" sz="1200" b="1" dirty="0"/>
              <a:t>Afbeelding in voegen</a:t>
            </a:r>
            <a:r>
              <a:rPr lang="nl-NL" sz="1200" dirty="0"/>
              <a:t>: selecteer de afbeelding </a:t>
            </a:r>
            <a:r>
              <a:rPr lang="nl-NL" sz="1200" dirty="0" err="1"/>
              <a:t>placeholder</a:t>
            </a:r>
            <a:r>
              <a:rPr lang="nl-NL" sz="1200" dirty="0"/>
              <a:t> en kies in tab </a:t>
            </a:r>
            <a:r>
              <a:rPr lang="nl-NL" sz="1200" b="1" dirty="0"/>
              <a:t>Invoegen</a:t>
            </a:r>
            <a:r>
              <a:rPr lang="nl-NL" sz="1200" dirty="0"/>
              <a:t> voor </a:t>
            </a:r>
            <a:r>
              <a:rPr lang="nl-NL" sz="1200" b="1" dirty="0"/>
              <a:t>Afbeeldingen</a:t>
            </a:r>
          </a:p>
        </p:txBody>
      </p:sp>
    </p:spTree>
    <p:extLst>
      <p:ext uri="{BB962C8B-B14F-4D97-AF65-F5344CB8AC3E}">
        <p14:creationId xmlns:p14="http://schemas.microsoft.com/office/powerpoint/2010/main" val="977237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eldia - nieren - Roo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33" name="LogoV">
            <a:extLst>
              <a:ext uri="{FF2B5EF4-FFF2-40B4-BE49-F238E27FC236}">
                <a16:creationId xmlns:a16="http://schemas.microsoft.com/office/drawing/2014/main" id="{14C0CD62-4A2F-93D8-A8F0-F06626B0C9EF}"/>
              </a:ext>
            </a:extLst>
          </p:cNvPr>
          <p:cNvGrpSpPr>
            <a:grpSpLocks noChangeAspect="1"/>
          </p:cNvGrpSpPr>
          <p:nvPr userDrawn="1"/>
        </p:nvGrpSpPr>
        <p:grpSpPr>
          <a:xfrm>
            <a:off x="9910890" y="4817916"/>
            <a:ext cx="1908000" cy="1670772"/>
            <a:chOff x="3524250" y="1177003"/>
            <a:chExt cx="5143500" cy="4503991"/>
          </a:xfrm>
        </p:grpSpPr>
        <p:sp>
          <p:nvSpPr>
            <p:cNvPr id="21" name="Vrije vorm: vorm 20">
              <a:extLst>
                <a:ext uri="{FF2B5EF4-FFF2-40B4-BE49-F238E27FC236}">
                  <a16:creationId xmlns:a16="http://schemas.microsoft.com/office/drawing/2014/main" id="{9C5B87A3-0C9E-E91C-AB3C-A7963F7E55D4}"/>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rgbClr val="000000"/>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8DB49A64-4CAC-294B-702F-930E244CB5F0}"/>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23" name="Vrije vorm: vorm 22">
              <a:extLst>
                <a:ext uri="{FF2B5EF4-FFF2-40B4-BE49-F238E27FC236}">
                  <a16:creationId xmlns:a16="http://schemas.microsoft.com/office/drawing/2014/main" id="{6995F0C7-BF77-3C30-F332-82A86083ADD7}"/>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24" name="Vrije vorm: vorm 23">
              <a:extLst>
                <a:ext uri="{FF2B5EF4-FFF2-40B4-BE49-F238E27FC236}">
                  <a16:creationId xmlns:a16="http://schemas.microsoft.com/office/drawing/2014/main" id="{0C4CBB0A-E9C3-B001-40AE-14704A32F270}"/>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25" name="Vrije vorm: vorm 24">
              <a:extLst>
                <a:ext uri="{FF2B5EF4-FFF2-40B4-BE49-F238E27FC236}">
                  <a16:creationId xmlns:a16="http://schemas.microsoft.com/office/drawing/2014/main" id="{618AE50E-0812-979A-3F9D-31A511734826}"/>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26" name="Vrije vorm: vorm 25">
              <a:extLst>
                <a:ext uri="{FF2B5EF4-FFF2-40B4-BE49-F238E27FC236}">
                  <a16:creationId xmlns:a16="http://schemas.microsoft.com/office/drawing/2014/main" id="{14C97FD3-7877-532E-D09C-3494E56197D1}"/>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27" name="Vrije vorm: vorm 26">
              <a:extLst>
                <a:ext uri="{FF2B5EF4-FFF2-40B4-BE49-F238E27FC236}">
                  <a16:creationId xmlns:a16="http://schemas.microsoft.com/office/drawing/2014/main" id="{01305406-A147-DE66-BAEA-2AE4BDA175F0}"/>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8" name="Vrije vorm: vorm 27">
              <a:extLst>
                <a:ext uri="{FF2B5EF4-FFF2-40B4-BE49-F238E27FC236}">
                  <a16:creationId xmlns:a16="http://schemas.microsoft.com/office/drawing/2014/main" id="{89F8F151-A439-83C2-E663-7259EB0E9E7F}"/>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9" name="Vrije vorm: vorm 28">
              <a:extLst>
                <a:ext uri="{FF2B5EF4-FFF2-40B4-BE49-F238E27FC236}">
                  <a16:creationId xmlns:a16="http://schemas.microsoft.com/office/drawing/2014/main" id="{8DFB9887-174E-40A9-02AF-BAAE06D2473D}"/>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30" name="Vrije vorm: vorm 29">
              <a:extLst>
                <a:ext uri="{FF2B5EF4-FFF2-40B4-BE49-F238E27FC236}">
                  <a16:creationId xmlns:a16="http://schemas.microsoft.com/office/drawing/2014/main" id="{4A4BB70C-69EC-0B2F-B895-660E0C551EFB}"/>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31" name="Vrije vorm: vorm 30">
              <a:extLst>
                <a:ext uri="{FF2B5EF4-FFF2-40B4-BE49-F238E27FC236}">
                  <a16:creationId xmlns:a16="http://schemas.microsoft.com/office/drawing/2014/main" id="{4D454E7A-2EB6-E396-6552-0F7D73F2D184}"/>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32" name="Vrije vorm: vorm 31">
              <a:extLst>
                <a:ext uri="{FF2B5EF4-FFF2-40B4-BE49-F238E27FC236}">
                  <a16:creationId xmlns:a16="http://schemas.microsoft.com/office/drawing/2014/main" id="{B5E51304-454D-750A-6FE5-F098D26E89AB}"/>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spTree>
    <p:extLst>
      <p:ext uri="{BB962C8B-B14F-4D97-AF65-F5344CB8AC3E}">
        <p14:creationId xmlns:p14="http://schemas.microsoft.com/office/powerpoint/2010/main" val="2678424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Quote 80 - rood">
    <p:bg>
      <p:bgPr>
        <a:solidFill>
          <a:schemeClr val="tx2"/>
        </a:solidFill>
        <a:effectLst/>
      </p:bgPr>
    </p:bg>
    <p:spTree>
      <p:nvGrpSpPr>
        <p:cNvPr id="1" name=""/>
        <p:cNvGrpSpPr/>
        <p:nvPr/>
      </p:nvGrpSpPr>
      <p:grpSpPr>
        <a:xfrm>
          <a:off x="0" y="0"/>
          <a:ext cx="0" cy="0"/>
          <a:chOff x="0" y="0"/>
          <a:chExt cx="0" cy="0"/>
        </a:xfrm>
      </p:grpSpPr>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p:txBody>
          <a:bodyPr/>
          <a:lstStyle>
            <a:lvl1pPr>
              <a:defRPr>
                <a:solidFill>
                  <a:schemeClr val="bg1"/>
                </a:solidFill>
              </a:defRPr>
            </a:lvl1p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lvl1pPr>
              <a:defRPr>
                <a:solidFill>
                  <a:schemeClr val="bg1"/>
                </a:solidFill>
              </a:defRPr>
            </a:lvl1pPr>
          </a:lstStyle>
          <a:p>
            <a:fld id="{D75880BD-EB79-456D-B162-50A09F932B49}" type="slidenum">
              <a:rPr lang="nl-NL" smtClean="0"/>
              <a:pPr/>
              <a:t>‹nr.›</a:t>
            </a:fld>
            <a:r>
              <a:rPr lang="nl-NL"/>
              <a:t> </a:t>
            </a:r>
            <a:r>
              <a:rPr lang="nl-NL" b="0" kern="0">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hasCustomPrompt="1"/>
          </p:nvPr>
        </p:nvSpPr>
        <p:spPr>
          <a:xfrm>
            <a:off x="382660" y="1289539"/>
            <a:ext cx="11430000" cy="4618892"/>
          </a:xfrm>
        </p:spPr>
        <p:txBody>
          <a:bodyPr anchor="ctr"/>
          <a:lstStyle>
            <a:lvl1pPr algn="ctr">
              <a:lnSpc>
                <a:spcPct val="85000"/>
              </a:lnSpc>
              <a:defRPr sz="8000">
                <a:solidFill>
                  <a:schemeClr val="bg1"/>
                </a:solidFill>
              </a:defRPr>
            </a:lvl1pPr>
          </a:lstStyle>
          <a:p>
            <a:r>
              <a:rPr lang="nl-NL" dirty="0"/>
              <a:t>“Samen zijn we</a:t>
            </a:r>
            <a:br>
              <a:rPr lang="nl-NL" dirty="0"/>
            </a:br>
            <a:r>
              <a:rPr lang="nl-NL" dirty="0"/>
              <a:t>onoverwinnelijk”</a:t>
            </a:r>
          </a:p>
        </p:txBody>
      </p:sp>
      <p:grpSp>
        <p:nvGrpSpPr>
          <p:cNvPr id="2" name="LogoV">
            <a:extLst>
              <a:ext uri="{FF2B5EF4-FFF2-40B4-BE49-F238E27FC236}">
                <a16:creationId xmlns:a16="http://schemas.microsoft.com/office/drawing/2014/main" id="{9DFA1813-E403-2772-FC62-55BDC9F4BF3E}"/>
              </a:ext>
            </a:extLst>
          </p:cNvPr>
          <p:cNvGrpSpPr>
            <a:grpSpLocks noChangeAspect="1"/>
          </p:cNvGrpSpPr>
          <p:nvPr userDrawn="1"/>
        </p:nvGrpSpPr>
        <p:grpSpPr>
          <a:xfrm>
            <a:off x="11335396" y="6106381"/>
            <a:ext cx="489600" cy="428726"/>
            <a:chOff x="3524250" y="1177003"/>
            <a:chExt cx="5143500" cy="4503991"/>
          </a:xfrm>
        </p:grpSpPr>
        <p:sp>
          <p:nvSpPr>
            <p:cNvPr id="3" name="Vrije vorm: vorm 2">
              <a:extLst>
                <a:ext uri="{FF2B5EF4-FFF2-40B4-BE49-F238E27FC236}">
                  <a16:creationId xmlns:a16="http://schemas.microsoft.com/office/drawing/2014/main" id="{AE9BE67A-17AA-17FC-4E6F-151B114E4423}"/>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4" name="Vrije vorm: vorm 3">
              <a:extLst>
                <a:ext uri="{FF2B5EF4-FFF2-40B4-BE49-F238E27FC236}">
                  <a16:creationId xmlns:a16="http://schemas.microsoft.com/office/drawing/2014/main" id="{40700DC9-5EEB-A1A5-22D7-408E503F2B2A}"/>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0" name="Vrije vorm: vorm 9">
              <a:extLst>
                <a:ext uri="{FF2B5EF4-FFF2-40B4-BE49-F238E27FC236}">
                  <a16:creationId xmlns:a16="http://schemas.microsoft.com/office/drawing/2014/main" id="{3F799FC5-7F50-C2AB-0800-FD3AE3B34146}"/>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AB99AC21-BC58-4DE5-D105-2722120DD4E2}"/>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6184DB5D-687B-1EB3-6129-0FF0A105B239}"/>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7E195F36-AFC8-DB39-D4FD-0926B33F0A86}"/>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CF861649-2198-4697-9C89-702E45682483}"/>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A56655F0-1497-DDF6-4CE8-F82E22167914}"/>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ABD1C050-C04D-608E-56FA-7DA8915C180B}"/>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0A266952-39A0-861A-F1D5-3E3747390E1E}"/>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3E439AD5-DE02-2089-A1B9-1755872B0633}"/>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50E785B6-4C8D-DF63-508D-C0AA706FDF0D}"/>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spTree>
    <p:extLst>
      <p:ext uri="{BB962C8B-B14F-4D97-AF65-F5344CB8AC3E}">
        <p14:creationId xmlns:p14="http://schemas.microsoft.com/office/powerpoint/2010/main" val="2180567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Quote 50 - rood">
    <p:bg>
      <p:bgPr>
        <a:solidFill>
          <a:schemeClr val="tx2"/>
        </a:solidFill>
        <a:effectLst/>
      </p:bgPr>
    </p:bg>
    <p:spTree>
      <p:nvGrpSpPr>
        <p:cNvPr id="1" name=""/>
        <p:cNvGrpSpPr/>
        <p:nvPr/>
      </p:nvGrpSpPr>
      <p:grpSpPr>
        <a:xfrm>
          <a:off x="0" y="0"/>
          <a:ext cx="0" cy="0"/>
          <a:chOff x="0" y="0"/>
          <a:chExt cx="0" cy="0"/>
        </a:xfrm>
      </p:grpSpPr>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p:txBody>
          <a:bodyPr/>
          <a:lstStyle>
            <a:lvl1pPr>
              <a:defRPr>
                <a:solidFill>
                  <a:schemeClr val="bg1"/>
                </a:solidFill>
              </a:defRPr>
            </a:lvl1p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lvl1pPr>
              <a:defRPr>
                <a:solidFill>
                  <a:schemeClr val="bg1"/>
                </a:solidFill>
              </a:defRPr>
            </a:lvl1pPr>
          </a:lstStyle>
          <a:p>
            <a:fld id="{D75880BD-EB79-456D-B162-50A09F932B49}" type="slidenum">
              <a:rPr lang="nl-NL" smtClean="0"/>
              <a:pPr/>
              <a:t>‹nr.›</a:t>
            </a:fld>
            <a:r>
              <a:rPr lang="nl-NL"/>
              <a:t> </a:t>
            </a:r>
            <a:r>
              <a:rPr lang="nl-NL" b="0" kern="0">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hasCustomPrompt="1"/>
          </p:nvPr>
        </p:nvSpPr>
        <p:spPr>
          <a:xfrm>
            <a:off x="382660" y="1289539"/>
            <a:ext cx="11430000" cy="4618892"/>
          </a:xfrm>
        </p:spPr>
        <p:txBody>
          <a:bodyPr anchor="ctr"/>
          <a:lstStyle>
            <a:lvl1pPr algn="ctr">
              <a:lnSpc>
                <a:spcPct val="85000"/>
              </a:lnSpc>
              <a:defRPr sz="5000">
                <a:solidFill>
                  <a:schemeClr val="bg1"/>
                </a:solidFill>
              </a:defRPr>
            </a:lvl1pPr>
          </a:lstStyle>
          <a:p>
            <a:r>
              <a:rPr lang="nl-NL" dirty="0"/>
              <a:t>“Samen zijn we</a:t>
            </a:r>
            <a:br>
              <a:rPr lang="nl-NL" dirty="0"/>
            </a:br>
            <a:r>
              <a:rPr lang="nl-NL" dirty="0"/>
              <a:t>onoverwinnelijk”</a:t>
            </a:r>
          </a:p>
        </p:txBody>
      </p:sp>
      <p:grpSp>
        <p:nvGrpSpPr>
          <p:cNvPr id="2" name="LogoV">
            <a:extLst>
              <a:ext uri="{FF2B5EF4-FFF2-40B4-BE49-F238E27FC236}">
                <a16:creationId xmlns:a16="http://schemas.microsoft.com/office/drawing/2014/main" id="{C69BDB3D-CD80-C39A-37C1-B4E0FE3E78AA}"/>
              </a:ext>
            </a:extLst>
          </p:cNvPr>
          <p:cNvGrpSpPr>
            <a:grpSpLocks noChangeAspect="1"/>
          </p:cNvGrpSpPr>
          <p:nvPr userDrawn="1"/>
        </p:nvGrpSpPr>
        <p:grpSpPr>
          <a:xfrm>
            <a:off x="11335396" y="6106381"/>
            <a:ext cx="489600" cy="428726"/>
            <a:chOff x="3524250" y="1177003"/>
            <a:chExt cx="5143500" cy="4503991"/>
          </a:xfrm>
        </p:grpSpPr>
        <p:sp>
          <p:nvSpPr>
            <p:cNvPr id="3" name="Vrije vorm: vorm 2">
              <a:extLst>
                <a:ext uri="{FF2B5EF4-FFF2-40B4-BE49-F238E27FC236}">
                  <a16:creationId xmlns:a16="http://schemas.microsoft.com/office/drawing/2014/main" id="{F654F6C6-4C23-208E-5670-540C8BD2DD16}"/>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4" name="Vrije vorm: vorm 3">
              <a:extLst>
                <a:ext uri="{FF2B5EF4-FFF2-40B4-BE49-F238E27FC236}">
                  <a16:creationId xmlns:a16="http://schemas.microsoft.com/office/drawing/2014/main" id="{2EA03B0F-01A7-2224-0A0E-FAB04BEE7AD7}"/>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0" name="Vrije vorm: vorm 9">
              <a:extLst>
                <a:ext uri="{FF2B5EF4-FFF2-40B4-BE49-F238E27FC236}">
                  <a16:creationId xmlns:a16="http://schemas.microsoft.com/office/drawing/2014/main" id="{C88E20A3-AC74-EF30-87D1-C12C3373136D}"/>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D8128665-86BF-0128-4EEF-49BA07E11E02}"/>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1201574F-709E-5DBC-65C5-37425EB7CF76}"/>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976D2ECC-8F4D-8E92-F72C-618326B17F32}"/>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CA635920-C032-AB55-2853-9A33A240F09A}"/>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BFDF18D8-2778-68E6-B53B-7AE91110C2C6}"/>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266F091A-B28A-C6CC-560B-C4DC1911F1C6}"/>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C79E32EC-867C-12C4-CEDC-8CBA8B11997B}"/>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88CC2BD4-99F7-F8D4-248E-11A6FB45FA77}"/>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242DCC63-352A-8B8E-8BED-B3643AC1AA7B}"/>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spTree>
    <p:extLst>
      <p:ext uri="{BB962C8B-B14F-4D97-AF65-F5344CB8AC3E}">
        <p14:creationId xmlns:p14="http://schemas.microsoft.com/office/powerpoint/2010/main" val="724044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Logo - Wit">
    <p:bg>
      <p:bgPr>
        <a:solidFill>
          <a:schemeClr val="bg1"/>
        </a:solidFill>
        <a:effectLst/>
      </p:bgPr>
    </p:bg>
    <p:spTree>
      <p:nvGrpSpPr>
        <p:cNvPr id="1" name=""/>
        <p:cNvGrpSpPr/>
        <p:nvPr/>
      </p:nvGrpSpPr>
      <p:grpSpPr>
        <a:xfrm>
          <a:off x="0" y="0"/>
          <a:ext cx="0" cy="0"/>
          <a:chOff x="0" y="0"/>
          <a:chExt cx="0" cy="0"/>
        </a:xfrm>
      </p:grpSpPr>
      <p:grpSp>
        <p:nvGrpSpPr>
          <p:cNvPr id="20" name="LogoV">
            <a:extLst>
              <a:ext uri="{FF2B5EF4-FFF2-40B4-BE49-F238E27FC236}">
                <a16:creationId xmlns:a16="http://schemas.microsoft.com/office/drawing/2014/main" id="{7E7DA933-CAA7-B41D-A3DB-F1F00C6A08C0}"/>
              </a:ext>
            </a:extLst>
          </p:cNvPr>
          <p:cNvGrpSpPr/>
          <p:nvPr userDrawn="1"/>
        </p:nvGrpSpPr>
        <p:grpSpPr>
          <a:xfrm>
            <a:off x="4565222" y="2080385"/>
            <a:ext cx="3078000" cy="2695302"/>
            <a:chOff x="4565222" y="2080385"/>
            <a:chExt cx="3078000" cy="2695302"/>
          </a:xfrm>
        </p:grpSpPr>
        <p:sp>
          <p:nvSpPr>
            <p:cNvPr id="5" name="Vrije vorm: vorm 4">
              <a:extLst>
                <a:ext uri="{FF2B5EF4-FFF2-40B4-BE49-F238E27FC236}">
                  <a16:creationId xmlns:a16="http://schemas.microsoft.com/office/drawing/2014/main" id="{5DE893BF-BB7A-99B4-6B36-0BD46A70ABF2}"/>
                </a:ext>
              </a:extLst>
            </p:cNvPr>
            <p:cNvSpPr/>
            <p:nvPr/>
          </p:nvSpPr>
          <p:spPr>
            <a:xfrm>
              <a:off x="4565222" y="2080385"/>
              <a:ext cx="3078000" cy="2695302"/>
            </a:xfrm>
            <a:custGeom>
              <a:avLst/>
              <a:gdLst>
                <a:gd name="connsiteX0" fmla="*/ 0 w 3078000"/>
                <a:gd name="connsiteY0" fmla="*/ 0 h 2695302"/>
                <a:gd name="connsiteX1" fmla="*/ 3078000 w 3078000"/>
                <a:gd name="connsiteY1" fmla="*/ 0 h 2695302"/>
                <a:gd name="connsiteX2" fmla="*/ 3078000 w 3078000"/>
                <a:gd name="connsiteY2" fmla="*/ 2695302 h 2695302"/>
                <a:gd name="connsiteX3" fmla="*/ 0 w 3078000"/>
                <a:gd name="connsiteY3" fmla="*/ 2695302 h 2695302"/>
              </a:gdLst>
              <a:ahLst/>
              <a:cxnLst>
                <a:cxn ang="0">
                  <a:pos x="connsiteX0" y="connsiteY0"/>
                </a:cxn>
                <a:cxn ang="0">
                  <a:pos x="connsiteX1" y="connsiteY1"/>
                </a:cxn>
                <a:cxn ang="0">
                  <a:pos x="connsiteX2" y="connsiteY2"/>
                </a:cxn>
                <a:cxn ang="0">
                  <a:pos x="connsiteX3" y="connsiteY3"/>
                </a:cxn>
              </a:cxnLst>
              <a:rect l="l" t="t" r="r" b="b"/>
              <a:pathLst>
                <a:path w="3078000" h="2695302">
                  <a:moveTo>
                    <a:pt x="0" y="0"/>
                  </a:moveTo>
                  <a:lnTo>
                    <a:pt x="3078000" y="0"/>
                  </a:lnTo>
                  <a:lnTo>
                    <a:pt x="3078000" y="2695302"/>
                  </a:lnTo>
                  <a:lnTo>
                    <a:pt x="0" y="2695302"/>
                  </a:lnTo>
                  <a:close/>
                </a:path>
              </a:pathLst>
            </a:custGeom>
            <a:solidFill>
              <a:srgbClr val="30E4DF"/>
            </a:solidFill>
            <a:ln w="5689" cap="flat">
              <a:noFill/>
              <a:prstDash val="solid"/>
              <a:miter/>
            </a:ln>
          </p:spPr>
          <p:txBody>
            <a:bodyPr rtlCol="0" anchor="ctr"/>
            <a:lstStyle/>
            <a:p>
              <a:endParaRPr lang="nl-NL"/>
            </a:p>
          </p:txBody>
        </p:sp>
        <p:sp>
          <p:nvSpPr>
            <p:cNvPr id="6" name="Vrije vorm: vorm 5">
              <a:extLst>
                <a:ext uri="{FF2B5EF4-FFF2-40B4-BE49-F238E27FC236}">
                  <a16:creationId xmlns:a16="http://schemas.microsoft.com/office/drawing/2014/main" id="{8A5D792D-5ABF-E0EC-0D52-4F7A921FC6A1}"/>
                </a:ext>
              </a:extLst>
            </p:cNvPr>
            <p:cNvSpPr/>
            <p:nvPr/>
          </p:nvSpPr>
          <p:spPr>
            <a:xfrm>
              <a:off x="4813571" y="2332669"/>
              <a:ext cx="2598478" cy="1557096"/>
            </a:xfrm>
            <a:custGeom>
              <a:avLst/>
              <a:gdLst>
                <a:gd name="connsiteX0" fmla="*/ 1830954 w 2598478"/>
                <a:gd name="connsiteY0" fmla="*/ 1363495 h 1557096"/>
                <a:gd name="connsiteX1" fmla="*/ 1830954 w 2598478"/>
                <a:gd name="connsiteY1" fmla="*/ 1363495 h 1557096"/>
                <a:gd name="connsiteX2" fmla="*/ 1826166 w 2598478"/>
                <a:gd name="connsiteY2" fmla="*/ 1283809 h 1557096"/>
                <a:gd name="connsiteX3" fmla="*/ 1816989 w 2598478"/>
                <a:gd name="connsiteY3" fmla="*/ 1279762 h 1557096"/>
                <a:gd name="connsiteX4" fmla="*/ 1816932 w 2598478"/>
                <a:gd name="connsiteY4" fmla="*/ 1279819 h 1557096"/>
                <a:gd name="connsiteX5" fmla="*/ 1761585 w 2598478"/>
                <a:gd name="connsiteY5" fmla="*/ 1314988 h 1557096"/>
                <a:gd name="connsiteX6" fmla="*/ 1697631 w 2598478"/>
                <a:gd name="connsiteY6" fmla="*/ 1326730 h 1557096"/>
                <a:gd name="connsiteX7" fmla="*/ 1623246 w 2598478"/>
                <a:gd name="connsiteY7" fmla="*/ 1317553 h 1557096"/>
                <a:gd name="connsiteX8" fmla="*/ 1555587 w 2598478"/>
                <a:gd name="connsiteY8" fmla="*/ 1282897 h 1557096"/>
                <a:gd name="connsiteX9" fmla="*/ 1512096 w 2598478"/>
                <a:gd name="connsiteY9" fmla="*/ 1220653 h 1557096"/>
                <a:gd name="connsiteX10" fmla="*/ 1477668 w 2598478"/>
                <a:gd name="connsiteY10" fmla="*/ 1153792 h 1557096"/>
                <a:gd name="connsiteX11" fmla="*/ 1465584 w 2598478"/>
                <a:gd name="connsiteY11" fmla="*/ 1109389 h 1557096"/>
                <a:gd name="connsiteX12" fmla="*/ 1438851 w 2598478"/>
                <a:gd name="connsiteY12" fmla="*/ 1117255 h 1557096"/>
                <a:gd name="connsiteX13" fmla="*/ 1428306 w 2598478"/>
                <a:gd name="connsiteY13" fmla="*/ 1106710 h 1557096"/>
                <a:gd name="connsiteX14" fmla="*/ 1459998 w 2598478"/>
                <a:gd name="connsiteY14" fmla="*/ 1096165 h 1557096"/>
                <a:gd name="connsiteX15" fmla="*/ 1464159 w 2598478"/>
                <a:gd name="connsiteY15" fmla="*/ 1101523 h 1557096"/>
                <a:gd name="connsiteX16" fmla="*/ 1462107 w 2598478"/>
                <a:gd name="connsiteY16" fmla="*/ 1082770 h 1557096"/>
                <a:gd name="connsiteX17" fmla="*/ 1453671 w 2598478"/>
                <a:gd name="connsiteY17" fmla="*/ 1079236 h 1557096"/>
                <a:gd name="connsiteX18" fmla="*/ 1457889 w 2598478"/>
                <a:gd name="connsiteY18" fmla="*/ 1068691 h 1557096"/>
                <a:gd name="connsiteX19" fmla="*/ 1462050 w 2598478"/>
                <a:gd name="connsiteY19" fmla="*/ 1072168 h 1557096"/>
                <a:gd name="connsiteX20" fmla="*/ 1462905 w 2598478"/>
                <a:gd name="connsiteY20" fmla="*/ 1060426 h 1557096"/>
                <a:gd name="connsiteX21" fmla="*/ 1459998 w 2598478"/>
                <a:gd name="connsiteY21" fmla="*/ 1060255 h 1557096"/>
                <a:gd name="connsiteX22" fmla="*/ 1464216 w 2598478"/>
                <a:gd name="connsiteY22" fmla="*/ 1049710 h 1557096"/>
                <a:gd name="connsiteX23" fmla="*/ 1464387 w 2598478"/>
                <a:gd name="connsiteY23" fmla="*/ 1049710 h 1557096"/>
                <a:gd name="connsiteX24" fmla="*/ 1466667 w 2598478"/>
                <a:gd name="connsiteY24" fmla="*/ 1038082 h 1557096"/>
                <a:gd name="connsiteX25" fmla="*/ 1428363 w 2598478"/>
                <a:gd name="connsiteY25" fmla="*/ 1037056 h 1557096"/>
                <a:gd name="connsiteX26" fmla="*/ 1453728 w 2598478"/>
                <a:gd name="connsiteY26" fmla="*/ 1015909 h 1557096"/>
                <a:gd name="connsiteX27" fmla="*/ 1443183 w 2598478"/>
                <a:gd name="connsiteY27" fmla="*/ 1001089 h 1557096"/>
                <a:gd name="connsiteX28" fmla="*/ 1462221 w 2598478"/>
                <a:gd name="connsiteY28" fmla="*/ 1020127 h 1557096"/>
                <a:gd name="connsiteX29" fmla="*/ 1468890 w 2598478"/>
                <a:gd name="connsiteY29" fmla="*/ 1011862 h 1557096"/>
                <a:gd name="connsiteX30" fmla="*/ 1468890 w 2598478"/>
                <a:gd name="connsiteY30" fmla="*/ 1029190 h 1557096"/>
                <a:gd name="connsiteX31" fmla="*/ 1472310 w 2598478"/>
                <a:gd name="connsiteY31" fmla="*/ 1016764 h 1557096"/>
                <a:gd name="connsiteX32" fmla="*/ 1494939 w 2598478"/>
                <a:gd name="connsiteY32" fmla="*/ 956572 h 1557096"/>
                <a:gd name="connsiteX33" fmla="*/ 1536720 w 2598478"/>
                <a:gd name="connsiteY33" fmla="*/ 907666 h 1557096"/>
                <a:gd name="connsiteX34" fmla="*/ 1569894 w 2598478"/>
                <a:gd name="connsiteY34" fmla="*/ 838297 h 1557096"/>
                <a:gd name="connsiteX35" fmla="*/ 1562199 w 2598478"/>
                <a:gd name="connsiteY35" fmla="*/ 761290 h 1557096"/>
                <a:gd name="connsiteX36" fmla="*/ 1528455 w 2598478"/>
                <a:gd name="connsiteY36" fmla="*/ 694714 h 1557096"/>
                <a:gd name="connsiteX37" fmla="*/ 1492545 w 2598478"/>
                <a:gd name="connsiteY37" fmla="*/ 643984 h 1557096"/>
                <a:gd name="connsiteX38" fmla="*/ 1466439 w 2598478"/>
                <a:gd name="connsiteY38" fmla="*/ 585958 h 1557096"/>
                <a:gd name="connsiteX39" fmla="*/ 1450137 w 2598478"/>
                <a:gd name="connsiteY39" fmla="*/ 523771 h 1557096"/>
                <a:gd name="connsiteX40" fmla="*/ 1451448 w 2598478"/>
                <a:gd name="connsiteY40" fmla="*/ 508267 h 1557096"/>
                <a:gd name="connsiteX41" fmla="*/ 1453899 w 2598478"/>
                <a:gd name="connsiteY41" fmla="*/ 493618 h 1557096"/>
                <a:gd name="connsiteX42" fmla="*/ 1454298 w 2598478"/>
                <a:gd name="connsiteY42" fmla="*/ 494701 h 1557096"/>
                <a:gd name="connsiteX43" fmla="*/ 1467351 w 2598478"/>
                <a:gd name="connsiteY43" fmla="*/ 449614 h 1557096"/>
                <a:gd name="connsiteX44" fmla="*/ 1496364 w 2598478"/>
                <a:gd name="connsiteY44" fmla="*/ 380245 h 1557096"/>
                <a:gd name="connsiteX45" fmla="*/ 1540026 w 2598478"/>
                <a:gd name="connsiteY45" fmla="*/ 318286 h 1557096"/>
                <a:gd name="connsiteX46" fmla="*/ 1604892 w 2598478"/>
                <a:gd name="connsiteY46" fmla="*/ 278443 h 1557096"/>
                <a:gd name="connsiteX47" fmla="*/ 1679619 w 2598478"/>
                <a:gd name="connsiteY47" fmla="*/ 264820 h 1557096"/>
                <a:gd name="connsiteX48" fmla="*/ 1744884 w 2598478"/>
                <a:gd name="connsiteY48" fmla="*/ 275593 h 1557096"/>
                <a:gd name="connsiteX49" fmla="*/ 1771560 w 2598478"/>
                <a:gd name="connsiteY49" fmla="*/ 292009 h 1557096"/>
                <a:gd name="connsiteX50" fmla="*/ 1791054 w 2598478"/>
                <a:gd name="connsiteY50" fmla="*/ 282547 h 1557096"/>
                <a:gd name="connsiteX51" fmla="*/ 1791852 w 2598478"/>
                <a:gd name="connsiteY51" fmla="*/ 199726 h 1557096"/>
                <a:gd name="connsiteX52" fmla="*/ 1793961 w 2598478"/>
                <a:gd name="connsiteY52" fmla="*/ 32716 h 1557096"/>
                <a:gd name="connsiteX53" fmla="*/ 1745397 w 2598478"/>
                <a:gd name="connsiteY53" fmla="*/ 5242 h 1557096"/>
                <a:gd name="connsiteX54" fmla="*/ 1280619 w 2598478"/>
                <a:gd name="connsiteY54" fmla="*/ 7351 h 1557096"/>
                <a:gd name="connsiteX55" fmla="*/ 1238382 w 2598478"/>
                <a:gd name="connsiteY55" fmla="*/ 45427 h 1557096"/>
                <a:gd name="connsiteX56" fmla="*/ 1246818 w 2598478"/>
                <a:gd name="connsiteY56" fmla="*/ 309679 h 1557096"/>
                <a:gd name="connsiteX57" fmla="*/ 1251036 w 2598478"/>
                <a:gd name="connsiteY57" fmla="*/ 1506337 h 1557096"/>
                <a:gd name="connsiteX58" fmla="*/ 1502406 w 2598478"/>
                <a:gd name="connsiteY58" fmla="*/ 1544356 h 1557096"/>
                <a:gd name="connsiteX59" fmla="*/ 1567899 w 2598478"/>
                <a:gd name="connsiteY59" fmla="*/ 1546465 h 1557096"/>
                <a:gd name="connsiteX60" fmla="*/ 1806615 w 2598478"/>
                <a:gd name="connsiteY60" fmla="*/ 1548574 h 1557096"/>
                <a:gd name="connsiteX61" fmla="*/ 1829871 w 2598478"/>
                <a:gd name="connsiteY61" fmla="*/ 1436512 h 1557096"/>
                <a:gd name="connsiteX62" fmla="*/ 1831239 w 2598478"/>
                <a:gd name="connsiteY62" fmla="*/ 1363552 h 1557096"/>
                <a:gd name="connsiteX63" fmla="*/ 1745055 w 2598478"/>
                <a:gd name="connsiteY63" fmla="*/ 93934 h 1557096"/>
                <a:gd name="connsiteX64" fmla="*/ 1753491 w 2598478"/>
                <a:gd name="connsiteY64" fmla="*/ 106645 h 1557096"/>
                <a:gd name="connsiteX65" fmla="*/ 1728126 w 2598478"/>
                <a:gd name="connsiteY65" fmla="*/ 110863 h 1557096"/>
                <a:gd name="connsiteX66" fmla="*/ 1745055 w 2598478"/>
                <a:gd name="connsiteY66" fmla="*/ 93934 h 1557096"/>
                <a:gd name="connsiteX67" fmla="*/ 1704927 w 2598478"/>
                <a:gd name="connsiteY67" fmla="*/ 132010 h 1557096"/>
                <a:gd name="connsiteX68" fmla="*/ 1683780 w 2598478"/>
                <a:gd name="connsiteY68" fmla="*/ 132010 h 1557096"/>
                <a:gd name="connsiteX69" fmla="*/ 1679562 w 2598478"/>
                <a:gd name="connsiteY69" fmla="*/ 119299 h 1557096"/>
                <a:gd name="connsiteX70" fmla="*/ 1704927 w 2598478"/>
                <a:gd name="connsiteY70" fmla="*/ 132010 h 1557096"/>
                <a:gd name="connsiteX71" fmla="*/ 1607742 w 2598478"/>
                <a:gd name="connsiteY71" fmla="*/ 115081 h 1557096"/>
                <a:gd name="connsiteX72" fmla="*/ 1601415 w 2598478"/>
                <a:gd name="connsiteY72" fmla="*/ 127792 h 1557096"/>
                <a:gd name="connsiteX73" fmla="*/ 1609851 w 2598478"/>
                <a:gd name="connsiteY73" fmla="*/ 110863 h 1557096"/>
                <a:gd name="connsiteX74" fmla="*/ 1607742 w 2598478"/>
                <a:gd name="connsiteY74" fmla="*/ 115081 h 1557096"/>
                <a:gd name="connsiteX75" fmla="*/ 1656306 w 2598478"/>
                <a:gd name="connsiteY75" fmla="*/ 87607 h 1557096"/>
                <a:gd name="connsiteX76" fmla="*/ 1666851 w 2598478"/>
                <a:gd name="connsiteY76" fmla="*/ 104536 h 1557096"/>
                <a:gd name="connsiteX77" fmla="*/ 1649979 w 2598478"/>
                <a:gd name="connsiteY77" fmla="*/ 104536 h 1557096"/>
                <a:gd name="connsiteX78" fmla="*/ 1656306 w 2598478"/>
                <a:gd name="connsiteY78" fmla="*/ 87607 h 1557096"/>
                <a:gd name="connsiteX79" fmla="*/ 1633107 w 2598478"/>
                <a:gd name="connsiteY79" fmla="*/ 129844 h 1557096"/>
                <a:gd name="connsiteX80" fmla="*/ 1643652 w 2598478"/>
                <a:gd name="connsiteY80" fmla="*/ 150991 h 1557096"/>
                <a:gd name="connsiteX81" fmla="*/ 1633107 w 2598478"/>
                <a:gd name="connsiteY81" fmla="*/ 129844 h 1557096"/>
                <a:gd name="connsiteX82" fmla="*/ 1622505 w 2598478"/>
                <a:gd name="connsiteY82" fmla="*/ 24166 h 1557096"/>
                <a:gd name="connsiteX83" fmla="*/ 1622505 w 2598478"/>
                <a:gd name="connsiteY83" fmla="*/ 51640 h 1557096"/>
                <a:gd name="connsiteX84" fmla="*/ 1586595 w 2598478"/>
                <a:gd name="connsiteY84" fmla="*/ 60076 h 1557096"/>
                <a:gd name="connsiteX85" fmla="*/ 1580268 w 2598478"/>
                <a:gd name="connsiteY85" fmla="*/ 53749 h 1557096"/>
                <a:gd name="connsiteX86" fmla="*/ 1622505 w 2598478"/>
                <a:gd name="connsiteY86" fmla="*/ 24166 h 1557096"/>
                <a:gd name="connsiteX87" fmla="*/ 1567614 w 2598478"/>
                <a:gd name="connsiteY87" fmla="*/ 62242 h 1557096"/>
                <a:gd name="connsiteX88" fmla="*/ 1573941 w 2598478"/>
                <a:gd name="connsiteY88" fmla="*/ 79171 h 1557096"/>
                <a:gd name="connsiteX89" fmla="*/ 1552794 w 2598478"/>
                <a:gd name="connsiteY89" fmla="*/ 81280 h 1557096"/>
                <a:gd name="connsiteX90" fmla="*/ 1567557 w 2598478"/>
                <a:gd name="connsiteY90" fmla="*/ 62242 h 1557096"/>
                <a:gd name="connsiteX91" fmla="*/ 1457775 w 2598478"/>
                <a:gd name="connsiteY91" fmla="*/ 707026 h 1557096"/>
                <a:gd name="connsiteX92" fmla="*/ 1468662 w 2598478"/>
                <a:gd name="connsiteY92" fmla="*/ 707311 h 1557096"/>
                <a:gd name="connsiteX93" fmla="*/ 1468662 w 2598478"/>
                <a:gd name="connsiteY93" fmla="*/ 733474 h 1557096"/>
                <a:gd name="connsiteX94" fmla="*/ 1457775 w 2598478"/>
                <a:gd name="connsiteY94" fmla="*/ 707026 h 1557096"/>
                <a:gd name="connsiteX95" fmla="*/ 1385898 w 2598478"/>
                <a:gd name="connsiteY95" fmla="*/ 301129 h 1557096"/>
                <a:gd name="connsiteX96" fmla="*/ 1385898 w 2598478"/>
                <a:gd name="connsiteY96" fmla="*/ 286309 h 1557096"/>
                <a:gd name="connsiteX97" fmla="*/ 1398552 w 2598478"/>
                <a:gd name="connsiteY97" fmla="*/ 284200 h 1557096"/>
                <a:gd name="connsiteX98" fmla="*/ 1406988 w 2598478"/>
                <a:gd name="connsiteY98" fmla="*/ 303238 h 1557096"/>
                <a:gd name="connsiteX99" fmla="*/ 1385841 w 2598478"/>
                <a:gd name="connsiteY99" fmla="*/ 301129 h 1557096"/>
                <a:gd name="connsiteX100" fmla="*/ 1383789 w 2598478"/>
                <a:gd name="connsiteY100" fmla="*/ 973444 h 1557096"/>
                <a:gd name="connsiteX101" fmla="*/ 1388007 w 2598478"/>
                <a:gd name="connsiteY101" fmla="*/ 967117 h 1557096"/>
                <a:gd name="connsiteX102" fmla="*/ 1383789 w 2598478"/>
                <a:gd name="connsiteY102" fmla="*/ 973444 h 1557096"/>
                <a:gd name="connsiteX103" fmla="*/ 1407045 w 2598478"/>
                <a:gd name="connsiteY103" fmla="*/ 897349 h 1557096"/>
                <a:gd name="connsiteX104" fmla="*/ 1417590 w 2598478"/>
                <a:gd name="connsiteY104" fmla="*/ 897349 h 1557096"/>
                <a:gd name="connsiteX105" fmla="*/ 1428135 w 2598478"/>
                <a:gd name="connsiteY105" fmla="*/ 907894 h 1557096"/>
                <a:gd name="connsiteX106" fmla="*/ 1400661 w 2598478"/>
                <a:gd name="connsiteY106" fmla="*/ 914221 h 1557096"/>
                <a:gd name="connsiteX107" fmla="*/ 1406988 w 2598478"/>
                <a:gd name="connsiteY107" fmla="*/ 897292 h 1557096"/>
                <a:gd name="connsiteX108" fmla="*/ 1411263 w 2598478"/>
                <a:gd name="connsiteY108" fmla="*/ 127735 h 1557096"/>
                <a:gd name="connsiteX109" fmla="*/ 1411263 w 2598478"/>
                <a:gd name="connsiteY109" fmla="*/ 150991 h 1557096"/>
                <a:gd name="connsiteX110" fmla="*/ 1411263 w 2598478"/>
                <a:gd name="connsiteY110" fmla="*/ 127735 h 1557096"/>
                <a:gd name="connsiteX111" fmla="*/ 1402827 w 2598478"/>
                <a:gd name="connsiteY111" fmla="*/ 197503 h 1557096"/>
                <a:gd name="connsiteX112" fmla="*/ 1421808 w 2598478"/>
                <a:gd name="connsiteY112" fmla="*/ 174247 h 1557096"/>
                <a:gd name="connsiteX113" fmla="*/ 1413372 w 2598478"/>
                <a:gd name="connsiteY113" fmla="*/ 184792 h 1557096"/>
                <a:gd name="connsiteX114" fmla="*/ 1411263 w 2598478"/>
                <a:gd name="connsiteY114" fmla="*/ 210157 h 1557096"/>
                <a:gd name="connsiteX115" fmla="*/ 1402827 w 2598478"/>
                <a:gd name="connsiteY115" fmla="*/ 205939 h 1557096"/>
                <a:gd name="connsiteX116" fmla="*/ 1402827 w 2598478"/>
                <a:gd name="connsiteY116" fmla="*/ 197503 h 1557096"/>
                <a:gd name="connsiteX117" fmla="*/ 1404936 w 2598478"/>
                <a:gd name="connsiteY117" fmla="*/ 227143 h 1557096"/>
                <a:gd name="connsiteX118" fmla="*/ 1404936 w 2598478"/>
                <a:gd name="connsiteY118" fmla="*/ 263110 h 1557096"/>
                <a:gd name="connsiteX119" fmla="*/ 1394391 w 2598478"/>
                <a:gd name="connsiteY119" fmla="*/ 269437 h 1557096"/>
                <a:gd name="connsiteX120" fmla="*/ 1398609 w 2598478"/>
                <a:gd name="connsiteY120" fmla="*/ 273655 h 1557096"/>
                <a:gd name="connsiteX121" fmla="*/ 1385955 w 2598478"/>
                <a:gd name="connsiteY121" fmla="*/ 275764 h 1557096"/>
                <a:gd name="connsiteX122" fmla="*/ 1404993 w 2598478"/>
                <a:gd name="connsiteY122" fmla="*/ 227143 h 1557096"/>
                <a:gd name="connsiteX123" fmla="*/ 1371135 w 2598478"/>
                <a:gd name="connsiteY123" fmla="*/ 252508 h 1557096"/>
                <a:gd name="connsiteX124" fmla="*/ 1366917 w 2598478"/>
                <a:gd name="connsiteY124" fmla="*/ 288475 h 1557096"/>
                <a:gd name="connsiteX125" fmla="*/ 1352154 w 2598478"/>
                <a:gd name="connsiteY125" fmla="*/ 282148 h 1557096"/>
                <a:gd name="connsiteX126" fmla="*/ 1352154 w 2598478"/>
                <a:gd name="connsiteY126" fmla="*/ 277930 h 1557096"/>
                <a:gd name="connsiteX127" fmla="*/ 1364808 w 2598478"/>
                <a:gd name="connsiteY127" fmla="*/ 275821 h 1557096"/>
                <a:gd name="connsiteX128" fmla="*/ 1354263 w 2598478"/>
                <a:gd name="connsiteY128" fmla="*/ 269494 h 1557096"/>
                <a:gd name="connsiteX129" fmla="*/ 1350045 w 2598478"/>
                <a:gd name="connsiteY129" fmla="*/ 250456 h 1557096"/>
                <a:gd name="connsiteX130" fmla="*/ 1371192 w 2598478"/>
                <a:gd name="connsiteY130" fmla="*/ 252565 h 1557096"/>
                <a:gd name="connsiteX131" fmla="*/ 1379571 w 2598478"/>
                <a:gd name="connsiteY131" fmla="*/ 277873 h 1557096"/>
                <a:gd name="connsiteX132" fmla="*/ 1379571 w 2598478"/>
                <a:gd name="connsiteY132" fmla="*/ 288418 h 1557096"/>
                <a:gd name="connsiteX133" fmla="*/ 1371135 w 2598478"/>
                <a:gd name="connsiteY133" fmla="*/ 277873 h 1557096"/>
                <a:gd name="connsiteX134" fmla="*/ 1379571 w 2598478"/>
                <a:gd name="connsiteY134" fmla="*/ 277873 h 1557096"/>
                <a:gd name="connsiteX135" fmla="*/ 1366917 w 2598478"/>
                <a:gd name="connsiteY135" fmla="*/ 580201 h 1557096"/>
                <a:gd name="connsiteX136" fmla="*/ 1366917 w 2598478"/>
                <a:gd name="connsiteY136" fmla="*/ 590746 h 1557096"/>
                <a:gd name="connsiteX137" fmla="*/ 1352154 w 2598478"/>
                <a:gd name="connsiteY137" fmla="*/ 590746 h 1557096"/>
                <a:gd name="connsiteX138" fmla="*/ 1352154 w 2598478"/>
                <a:gd name="connsiteY138" fmla="*/ 580201 h 1557096"/>
                <a:gd name="connsiteX139" fmla="*/ 1366917 w 2598478"/>
                <a:gd name="connsiteY139" fmla="*/ 580201 h 1557096"/>
                <a:gd name="connsiteX140" fmla="*/ 1366917 w 2598478"/>
                <a:gd name="connsiteY140" fmla="*/ 933259 h 1557096"/>
                <a:gd name="connsiteX141" fmla="*/ 1352154 w 2598478"/>
                <a:gd name="connsiteY141" fmla="*/ 943804 h 1557096"/>
                <a:gd name="connsiteX142" fmla="*/ 1366917 w 2598478"/>
                <a:gd name="connsiteY142" fmla="*/ 933259 h 1557096"/>
                <a:gd name="connsiteX143" fmla="*/ 1322514 w 2598478"/>
                <a:gd name="connsiteY143" fmla="*/ 1322284 h 1557096"/>
                <a:gd name="connsiteX144" fmla="*/ 1330950 w 2598478"/>
                <a:gd name="connsiteY144" fmla="*/ 1305355 h 1557096"/>
                <a:gd name="connsiteX145" fmla="*/ 1337277 w 2598478"/>
                <a:gd name="connsiteY145" fmla="*/ 1311682 h 1557096"/>
                <a:gd name="connsiteX146" fmla="*/ 1322514 w 2598478"/>
                <a:gd name="connsiteY146" fmla="*/ 1322227 h 1557096"/>
                <a:gd name="connsiteX147" fmla="*/ 1345770 w 2598478"/>
                <a:gd name="connsiteY147" fmla="*/ 1199677 h 1557096"/>
                <a:gd name="connsiteX148" fmla="*/ 1333116 w 2598478"/>
                <a:gd name="connsiteY148" fmla="*/ 1195459 h 1557096"/>
                <a:gd name="connsiteX149" fmla="*/ 1349988 w 2598478"/>
                <a:gd name="connsiteY149" fmla="*/ 1189132 h 1557096"/>
                <a:gd name="connsiteX150" fmla="*/ 1345770 w 2598478"/>
                <a:gd name="connsiteY150" fmla="*/ 1199677 h 1557096"/>
                <a:gd name="connsiteX151" fmla="*/ 1360590 w 2598478"/>
                <a:gd name="connsiteY151" fmla="*/ 1341322 h 1557096"/>
                <a:gd name="connsiteX152" fmla="*/ 1360590 w 2598478"/>
                <a:gd name="connsiteY152" fmla="*/ 1356142 h 1557096"/>
                <a:gd name="connsiteX153" fmla="*/ 1360590 w 2598478"/>
                <a:gd name="connsiteY153" fmla="*/ 1341322 h 1557096"/>
                <a:gd name="connsiteX154" fmla="*/ 1356315 w 2598478"/>
                <a:gd name="connsiteY154" fmla="*/ 1480858 h 1557096"/>
                <a:gd name="connsiteX155" fmla="*/ 1356315 w 2598478"/>
                <a:gd name="connsiteY155" fmla="*/ 1463929 h 1557096"/>
                <a:gd name="connsiteX156" fmla="*/ 1368969 w 2598478"/>
                <a:gd name="connsiteY156" fmla="*/ 1463929 h 1557096"/>
                <a:gd name="connsiteX157" fmla="*/ 1356315 w 2598478"/>
                <a:gd name="connsiteY157" fmla="*/ 1480858 h 1557096"/>
                <a:gd name="connsiteX158" fmla="*/ 1364808 w 2598478"/>
                <a:gd name="connsiteY158" fmla="*/ 1277881 h 1557096"/>
                <a:gd name="connsiteX159" fmla="*/ 1364808 w 2598478"/>
                <a:gd name="connsiteY159" fmla="*/ 1265170 h 1557096"/>
                <a:gd name="connsiteX160" fmla="*/ 1375353 w 2598478"/>
                <a:gd name="connsiteY160" fmla="*/ 1263061 h 1557096"/>
                <a:gd name="connsiteX161" fmla="*/ 1364808 w 2598478"/>
                <a:gd name="connsiteY161" fmla="*/ 1277881 h 1557096"/>
                <a:gd name="connsiteX162" fmla="*/ 1362699 w 2598478"/>
                <a:gd name="connsiteY162" fmla="*/ 1045321 h 1557096"/>
                <a:gd name="connsiteX163" fmla="*/ 1373244 w 2598478"/>
                <a:gd name="connsiteY163" fmla="*/ 1034776 h 1557096"/>
                <a:gd name="connsiteX164" fmla="*/ 1377462 w 2598478"/>
                <a:gd name="connsiteY164" fmla="*/ 1045321 h 1557096"/>
                <a:gd name="connsiteX165" fmla="*/ 1362699 w 2598478"/>
                <a:gd name="connsiteY165" fmla="*/ 1045321 h 1557096"/>
                <a:gd name="connsiteX166" fmla="*/ 1381680 w 2598478"/>
                <a:gd name="connsiteY166" fmla="*/ 358186 h 1557096"/>
                <a:gd name="connsiteX167" fmla="*/ 1375353 w 2598478"/>
                <a:gd name="connsiteY167" fmla="*/ 358186 h 1557096"/>
                <a:gd name="connsiteX168" fmla="*/ 1364808 w 2598478"/>
                <a:gd name="connsiteY168" fmla="*/ 341257 h 1557096"/>
                <a:gd name="connsiteX169" fmla="*/ 1381680 w 2598478"/>
                <a:gd name="connsiteY169" fmla="*/ 341257 h 1557096"/>
                <a:gd name="connsiteX170" fmla="*/ 1381680 w 2598478"/>
                <a:gd name="connsiteY170" fmla="*/ 358186 h 1557096"/>
                <a:gd name="connsiteX171" fmla="*/ 1381680 w 2598478"/>
                <a:gd name="connsiteY171" fmla="*/ 311674 h 1557096"/>
                <a:gd name="connsiteX172" fmla="*/ 1371135 w 2598478"/>
                <a:gd name="connsiteY172" fmla="*/ 318001 h 1557096"/>
                <a:gd name="connsiteX173" fmla="*/ 1381680 w 2598478"/>
                <a:gd name="connsiteY173" fmla="*/ 330712 h 1557096"/>
                <a:gd name="connsiteX174" fmla="*/ 1377462 w 2598478"/>
                <a:gd name="connsiteY174" fmla="*/ 334930 h 1557096"/>
                <a:gd name="connsiteX175" fmla="*/ 1366917 w 2598478"/>
                <a:gd name="connsiteY175" fmla="*/ 298963 h 1557096"/>
                <a:gd name="connsiteX176" fmla="*/ 1381680 w 2598478"/>
                <a:gd name="connsiteY176" fmla="*/ 305290 h 1557096"/>
                <a:gd name="connsiteX177" fmla="*/ 1381680 w 2598478"/>
                <a:gd name="connsiteY177" fmla="*/ 311617 h 1557096"/>
                <a:gd name="connsiteX178" fmla="*/ 1379571 w 2598478"/>
                <a:gd name="connsiteY178" fmla="*/ 239797 h 1557096"/>
                <a:gd name="connsiteX179" fmla="*/ 1371135 w 2598478"/>
                <a:gd name="connsiteY179" fmla="*/ 235579 h 1557096"/>
                <a:gd name="connsiteX180" fmla="*/ 1377462 w 2598478"/>
                <a:gd name="connsiteY180" fmla="*/ 186958 h 1557096"/>
                <a:gd name="connsiteX181" fmla="*/ 1385898 w 2598478"/>
                <a:gd name="connsiteY181" fmla="*/ 186958 h 1557096"/>
                <a:gd name="connsiteX182" fmla="*/ 1375353 w 2598478"/>
                <a:gd name="connsiteY182" fmla="*/ 227143 h 1557096"/>
                <a:gd name="connsiteX183" fmla="*/ 1379571 w 2598478"/>
                <a:gd name="connsiteY183" fmla="*/ 239854 h 1557096"/>
                <a:gd name="connsiteX184" fmla="*/ 1402827 w 2598478"/>
                <a:gd name="connsiteY184" fmla="*/ 1079122 h 1557096"/>
                <a:gd name="connsiteX185" fmla="*/ 1407045 w 2598478"/>
                <a:gd name="connsiteY185" fmla="*/ 1087558 h 1557096"/>
                <a:gd name="connsiteX186" fmla="*/ 1402827 w 2598478"/>
                <a:gd name="connsiteY186" fmla="*/ 1100269 h 1557096"/>
                <a:gd name="connsiteX187" fmla="*/ 1383789 w 2598478"/>
                <a:gd name="connsiteY187" fmla="*/ 1096051 h 1557096"/>
                <a:gd name="connsiteX188" fmla="*/ 1402827 w 2598478"/>
                <a:gd name="connsiteY188" fmla="*/ 1079122 h 1557096"/>
                <a:gd name="connsiteX189" fmla="*/ 1398609 w 2598478"/>
                <a:gd name="connsiteY189" fmla="*/ 1199677 h 1557096"/>
                <a:gd name="connsiteX190" fmla="*/ 1407045 w 2598478"/>
                <a:gd name="connsiteY190" fmla="*/ 1176421 h 1557096"/>
                <a:gd name="connsiteX191" fmla="*/ 1409154 w 2598478"/>
                <a:gd name="connsiteY191" fmla="*/ 1199677 h 1557096"/>
                <a:gd name="connsiteX192" fmla="*/ 1398609 w 2598478"/>
                <a:gd name="connsiteY192" fmla="*/ 1199677 h 1557096"/>
                <a:gd name="connsiteX193" fmla="*/ 1390173 w 2598478"/>
                <a:gd name="connsiteY193" fmla="*/ 1163710 h 1557096"/>
                <a:gd name="connsiteX194" fmla="*/ 1394391 w 2598478"/>
                <a:gd name="connsiteY194" fmla="*/ 1155274 h 1557096"/>
                <a:gd name="connsiteX195" fmla="*/ 1417647 w 2598478"/>
                <a:gd name="connsiteY195" fmla="*/ 1157383 h 1557096"/>
                <a:gd name="connsiteX196" fmla="*/ 1390173 w 2598478"/>
                <a:gd name="connsiteY196" fmla="*/ 1163710 h 1557096"/>
                <a:gd name="connsiteX197" fmla="*/ 1407045 w 2598478"/>
                <a:gd name="connsiteY197" fmla="*/ 1144672 h 1557096"/>
                <a:gd name="connsiteX198" fmla="*/ 1402827 w 2598478"/>
                <a:gd name="connsiteY198" fmla="*/ 1131961 h 1557096"/>
                <a:gd name="connsiteX199" fmla="*/ 1419756 w 2598478"/>
                <a:gd name="connsiteY199" fmla="*/ 1138288 h 1557096"/>
                <a:gd name="connsiteX200" fmla="*/ 1407102 w 2598478"/>
                <a:gd name="connsiteY200" fmla="*/ 1144615 h 1557096"/>
                <a:gd name="connsiteX201" fmla="*/ 1423917 w 2598478"/>
                <a:gd name="connsiteY201" fmla="*/ 1068577 h 1557096"/>
                <a:gd name="connsiteX202" fmla="*/ 1423917 w 2598478"/>
                <a:gd name="connsiteY202" fmla="*/ 1030501 h 1557096"/>
                <a:gd name="connsiteX203" fmla="*/ 1423917 w 2598478"/>
                <a:gd name="connsiteY203" fmla="*/ 1068577 h 1557096"/>
                <a:gd name="connsiteX204" fmla="*/ 1407045 w 2598478"/>
                <a:gd name="connsiteY204" fmla="*/ 960733 h 1557096"/>
                <a:gd name="connsiteX205" fmla="*/ 1453500 w 2598478"/>
                <a:gd name="connsiteY205" fmla="*/ 950188 h 1557096"/>
                <a:gd name="connsiteX206" fmla="*/ 1442955 w 2598478"/>
                <a:gd name="connsiteY206" fmla="*/ 988264 h 1557096"/>
                <a:gd name="connsiteX207" fmla="*/ 1423917 w 2598478"/>
                <a:gd name="connsiteY207" fmla="*/ 992482 h 1557096"/>
                <a:gd name="connsiteX208" fmla="*/ 1407045 w 2598478"/>
                <a:gd name="connsiteY208" fmla="*/ 960790 h 1557096"/>
                <a:gd name="connsiteX209" fmla="*/ 1442955 w 2598478"/>
                <a:gd name="connsiteY209" fmla="*/ 1250407 h 1557096"/>
                <a:gd name="connsiteX210" fmla="*/ 1430301 w 2598478"/>
                <a:gd name="connsiteY210" fmla="*/ 1250407 h 1557096"/>
                <a:gd name="connsiteX211" fmla="*/ 1430301 w 2598478"/>
                <a:gd name="connsiteY211" fmla="*/ 1239862 h 1557096"/>
                <a:gd name="connsiteX212" fmla="*/ 1442955 w 2598478"/>
                <a:gd name="connsiteY212" fmla="*/ 1239862 h 1557096"/>
                <a:gd name="connsiteX213" fmla="*/ 1442955 w 2598478"/>
                <a:gd name="connsiteY213" fmla="*/ 1250407 h 1557096"/>
                <a:gd name="connsiteX214" fmla="*/ 1451391 w 2598478"/>
                <a:gd name="connsiteY214" fmla="*/ 1195459 h 1557096"/>
                <a:gd name="connsiteX215" fmla="*/ 1451391 w 2598478"/>
                <a:gd name="connsiteY215" fmla="*/ 1184914 h 1557096"/>
                <a:gd name="connsiteX216" fmla="*/ 1461936 w 2598478"/>
                <a:gd name="connsiteY216" fmla="*/ 1184914 h 1557096"/>
                <a:gd name="connsiteX217" fmla="*/ 1451391 w 2598478"/>
                <a:gd name="connsiteY217" fmla="*/ 1195459 h 1557096"/>
                <a:gd name="connsiteX218" fmla="*/ 1557012 w 2598478"/>
                <a:gd name="connsiteY218" fmla="*/ 1385725 h 1557096"/>
                <a:gd name="connsiteX219" fmla="*/ 1557012 w 2598478"/>
                <a:gd name="connsiteY219" fmla="*/ 1379398 h 1557096"/>
                <a:gd name="connsiteX220" fmla="*/ 1569666 w 2598478"/>
                <a:gd name="connsiteY220" fmla="*/ 1379398 h 1557096"/>
                <a:gd name="connsiteX221" fmla="*/ 1569666 w 2598478"/>
                <a:gd name="connsiteY221" fmla="*/ 1385725 h 1557096"/>
                <a:gd name="connsiteX222" fmla="*/ 1557012 w 2598478"/>
                <a:gd name="connsiteY222" fmla="*/ 1385725 h 1557096"/>
                <a:gd name="connsiteX223" fmla="*/ 1567614 w 2598478"/>
                <a:gd name="connsiteY223" fmla="*/ 1506223 h 1557096"/>
                <a:gd name="connsiteX224" fmla="*/ 1567614 w 2598478"/>
                <a:gd name="connsiteY224" fmla="*/ 1508332 h 1557096"/>
                <a:gd name="connsiteX225" fmla="*/ 1563396 w 2598478"/>
                <a:gd name="connsiteY225" fmla="*/ 1495621 h 1557096"/>
                <a:gd name="connsiteX226" fmla="*/ 1573941 w 2598478"/>
                <a:gd name="connsiteY226" fmla="*/ 1504057 h 1557096"/>
                <a:gd name="connsiteX227" fmla="*/ 1567614 w 2598478"/>
                <a:gd name="connsiteY227" fmla="*/ 1506166 h 1557096"/>
                <a:gd name="connsiteX228" fmla="*/ 1639434 w 2598478"/>
                <a:gd name="connsiteY228" fmla="*/ 1497787 h 1557096"/>
                <a:gd name="connsiteX229" fmla="*/ 1633107 w 2598478"/>
                <a:gd name="connsiteY229" fmla="*/ 1497787 h 1557096"/>
                <a:gd name="connsiteX230" fmla="*/ 1635216 w 2598478"/>
                <a:gd name="connsiteY230" fmla="*/ 1487242 h 1557096"/>
                <a:gd name="connsiteX231" fmla="*/ 1639434 w 2598478"/>
                <a:gd name="connsiteY231" fmla="*/ 1487242 h 1557096"/>
                <a:gd name="connsiteX232" fmla="*/ 1639434 w 2598478"/>
                <a:gd name="connsiteY232" fmla="*/ 1497787 h 1557096"/>
                <a:gd name="connsiteX233" fmla="*/ 1666908 w 2598478"/>
                <a:gd name="connsiteY233" fmla="*/ 1404763 h 1557096"/>
                <a:gd name="connsiteX234" fmla="*/ 1669017 w 2598478"/>
                <a:gd name="connsiteY234" fmla="*/ 1392052 h 1557096"/>
                <a:gd name="connsiteX235" fmla="*/ 1675344 w 2598478"/>
                <a:gd name="connsiteY235" fmla="*/ 1400488 h 1557096"/>
                <a:gd name="connsiteX236" fmla="*/ 1666908 w 2598478"/>
                <a:gd name="connsiteY236" fmla="*/ 1404706 h 1557096"/>
                <a:gd name="connsiteX237" fmla="*/ 1723908 w 2598478"/>
                <a:gd name="connsiteY237" fmla="*/ 1495621 h 1557096"/>
                <a:gd name="connsiteX238" fmla="*/ 1713363 w 2598478"/>
                <a:gd name="connsiteY238" fmla="*/ 1480801 h 1557096"/>
                <a:gd name="connsiteX239" fmla="*/ 1730235 w 2598478"/>
                <a:gd name="connsiteY239" fmla="*/ 1480801 h 1557096"/>
                <a:gd name="connsiteX240" fmla="*/ 1723908 w 2598478"/>
                <a:gd name="connsiteY240" fmla="*/ 1495621 h 1557096"/>
                <a:gd name="connsiteX241" fmla="*/ 1753491 w 2598478"/>
                <a:gd name="connsiteY241" fmla="*/ 1387834 h 1557096"/>
                <a:gd name="connsiteX242" fmla="*/ 1749273 w 2598478"/>
                <a:gd name="connsiteY242" fmla="*/ 1387834 h 1557096"/>
                <a:gd name="connsiteX243" fmla="*/ 1749273 w 2598478"/>
                <a:gd name="connsiteY243" fmla="*/ 1379398 h 1557096"/>
                <a:gd name="connsiteX244" fmla="*/ 1753491 w 2598478"/>
                <a:gd name="connsiteY244" fmla="*/ 1379398 h 1557096"/>
                <a:gd name="connsiteX245" fmla="*/ 1753491 w 2598478"/>
                <a:gd name="connsiteY245" fmla="*/ 1387834 h 1557096"/>
                <a:gd name="connsiteX246" fmla="*/ 2539350 w 2598478"/>
                <a:gd name="connsiteY246" fmla="*/ 1279990 h 1557096"/>
                <a:gd name="connsiteX247" fmla="*/ 2437947 w 2598478"/>
                <a:gd name="connsiteY247" fmla="*/ 812761 h 1557096"/>
                <a:gd name="connsiteX248" fmla="*/ 2467530 w 2598478"/>
                <a:gd name="connsiteY248" fmla="*/ 768358 h 1557096"/>
                <a:gd name="connsiteX249" fmla="*/ 2247795 w 2598478"/>
                <a:gd name="connsiteY249" fmla="*/ 7237 h 1557096"/>
                <a:gd name="connsiteX250" fmla="*/ 2201340 w 2598478"/>
                <a:gd name="connsiteY250" fmla="*/ 3019 h 1557096"/>
                <a:gd name="connsiteX251" fmla="*/ 2182302 w 2598478"/>
                <a:gd name="connsiteY251" fmla="*/ 7237 h 1557096"/>
                <a:gd name="connsiteX252" fmla="*/ 1987932 w 2598478"/>
                <a:gd name="connsiteY252" fmla="*/ 5128 h 1557096"/>
                <a:gd name="connsiteX253" fmla="*/ 1901292 w 2598478"/>
                <a:gd name="connsiteY253" fmla="*/ 38986 h 1557096"/>
                <a:gd name="connsiteX254" fmla="*/ 1909728 w 2598478"/>
                <a:gd name="connsiteY254" fmla="*/ 256726 h 1557096"/>
                <a:gd name="connsiteX255" fmla="*/ 1906536 w 2598478"/>
                <a:gd name="connsiteY255" fmla="*/ 443230 h 1557096"/>
                <a:gd name="connsiteX256" fmla="*/ 1907961 w 2598478"/>
                <a:gd name="connsiteY256" fmla="*/ 449272 h 1557096"/>
                <a:gd name="connsiteX257" fmla="*/ 1916853 w 2598478"/>
                <a:gd name="connsiteY257" fmla="*/ 468139 h 1557096"/>
                <a:gd name="connsiteX258" fmla="*/ 1931502 w 2598478"/>
                <a:gd name="connsiteY258" fmla="*/ 532720 h 1557096"/>
                <a:gd name="connsiteX259" fmla="*/ 1955442 w 2598478"/>
                <a:gd name="connsiteY259" fmla="*/ 594850 h 1557096"/>
                <a:gd name="connsiteX260" fmla="*/ 1958064 w 2598478"/>
                <a:gd name="connsiteY260" fmla="*/ 661312 h 1557096"/>
                <a:gd name="connsiteX261" fmla="*/ 1968267 w 2598478"/>
                <a:gd name="connsiteY261" fmla="*/ 726577 h 1557096"/>
                <a:gd name="connsiteX262" fmla="*/ 1969293 w 2598478"/>
                <a:gd name="connsiteY262" fmla="*/ 792640 h 1557096"/>
                <a:gd name="connsiteX263" fmla="*/ 1969407 w 2598478"/>
                <a:gd name="connsiteY263" fmla="*/ 858646 h 1557096"/>
                <a:gd name="connsiteX264" fmla="*/ 1966329 w 2598478"/>
                <a:gd name="connsiteY264" fmla="*/ 924595 h 1557096"/>
                <a:gd name="connsiteX265" fmla="*/ 1960743 w 2598478"/>
                <a:gd name="connsiteY265" fmla="*/ 990544 h 1557096"/>
                <a:gd name="connsiteX266" fmla="*/ 1949229 w 2598478"/>
                <a:gd name="connsiteY266" fmla="*/ 1055866 h 1557096"/>
                <a:gd name="connsiteX267" fmla="*/ 1927341 w 2598478"/>
                <a:gd name="connsiteY267" fmla="*/ 1118509 h 1557096"/>
                <a:gd name="connsiteX268" fmla="*/ 1914516 w 2598478"/>
                <a:gd name="connsiteY268" fmla="*/ 1150942 h 1557096"/>
                <a:gd name="connsiteX269" fmla="*/ 1913547 w 2598478"/>
                <a:gd name="connsiteY269" fmla="*/ 1155559 h 1557096"/>
                <a:gd name="connsiteX270" fmla="*/ 1909671 w 2598478"/>
                <a:gd name="connsiteY270" fmla="*/ 1544299 h 1557096"/>
                <a:gd name="connsiteX271" fmla="*/ 1922325 w 2598478"/>
                <a:gd name="connsiteY271" fmla="*/ 1552735 h 1557096"/>
                <a:gd name="connsiteX272" fmla="*/ 1947690 w 2598478"/>
                <a:gd name="connsiteY272" fmla="*/ 1556953 h 1557096"/>
                <a:gd name="connsiteX273" fmla="*/ 2040657 w 2598478"/>
                <a:gd name="connsiteY273" fmla="*/ 1546408 h 1557096"/>
                <a:gd name="connsiteX274" fmla="*/ 2123022 w 2598478"/>
                <a:gd name="connsiteY274" fmla="*/ 1550626 h 1557096"/>
                <a:gd name="connsiteX275" fmla="*/ 2150496 w 2598478"/>
                <a:gd name="connsiteY275" fmla="*/ 1463929 h 1557096"/>
                <a:gd name="connsiteX276" fmla="*/ 2148387 w 2598478"/>
                <a:gd name="connsiteY276" fmla="*/ 1428019 h 1557096"/>
                <a:gd name="connsiteX277" fmla="*/ 2146278 w 2598478"/>
                <a:gd name="connsiteY277" fmla="*/ 1178530 h 1557096"/>
                <a:gd name="connsiteX278" fmla="*/ 2144169 w 2598478"/>
                <a:gd name="connsiteY278" fmla="*/ 935425 h 1557096"/>
                <a:gd name="connsiteX279" fmla="*/ 2144169 w 2598478"/>
                <a:gd name="connsiteY279" fmla="*/ 920605 h 1557096"/>
                <a:gd name="connsiteX280" fmla="*/ 2194899 w 2598478"/>
                <a:gd name="connsiteY280" fmla="*/ 882529 h 1557096"/>
                <a:gd name="connsiteX281" fmla="*/ 2216046 w 2598478"/>
                <a:gd name="connsiteY281" fmla="*/ 890965 h 1557096"/>
                <a:gd name="connsiteX282" fmla="*/ 2294193 w 2598478"/>
                <a:gd name="connsiteY282" fmla="*/ 1334938 h 1557096"/>
                <a:gd name="connsiteX283" fmla="*/ 2475909 w 2598478"/>
                <a:gd name="connsiteY283" fmla="*/ 1548460 h 1557096"/>
                <a:gd name="connsiteX284" fmla="*/ 2535075 w 2598478"/>
                <a:gd name="connsiteY284" fmla="*/ 1548460 h 1557096"/>
                <a:gd name="connsiteX285" fmla="*/ 2598459 w 2598478"/>
                <a:gd name="connsiteY285" fmla="*/ 1533640 h 1557096"/>
                <a:gd name="connsiteX286" fmla="*/ 2539293 w 2598478"/>
                <a:gd name="connsiteY286" fmla="*/ 1279933 h 1557096"/>
                <a:gd name="connsiteX287" fmla="*/ 2488677 w 2598478"/>
                <a:gd name="connsiteY287" fmla="*/ 286309 h 1557096"/>
                <a:gd name="connsiteX288" fmla="*/ 2478132 w 2598478"/>
                <a:gd name="connsiteY288" fmla="*/ 271489 h 1557096"/>
                <a:gd name="connsiteX289" fmla="*/ 2488677 w 2598478"/>
                <a:gd name="connsiteY289" fmla="*/ 286309 h 1557096"/>
                <a:gd name="connsiteX290" fmla="*/ 2118975 w 2598478"/>
                <a:gd name="connsiteY290" fmla="*/ 630931 h 1557096"/>
                <a:gd name="connsiteX291" fmla="*/ 2123193 w 2598478"/>
                <a:gd name="connsiteY291" fmla="*/ 630931 h 1557096"/>
                <a:gd name="connsiteX292" fmla="*/ 2123193 w 2598478"/>
                <a:gd name="connsiteY292" fmla="*/ 643642 h 1557096"/>
                <a:gd name="connsiteX293" fmla="*/ 2118975 w 2598478"/>
                <a:gd name="connsiteY293" fmla="*/ 643642 h 1557096"/>
                <a:gd name="connsiteX294" fmla="*/ 2118975 w 2598478"/>
                <a:gd name="connsiteY294" fmla="*/ 630931 h 1557096"/>
                <a:gd name="connsiteX295" fmla="*/ 2099937 w 2598478"/>
                <a:gd name="connsiteY295" fmla="*/ 918496 h 1557096"/>
                <a:gd name="connsiteX296" fmla="*/ 2108373 w 2598478"/>
                <a:gd name="connsiteY296" fmla="*/ 918496 h 1557096"/>
                <a:gd name="connsiteX297" fmla="*/ 2108373 w 2598478"/>
                <a:gd name="connsiteY297" fmla="*/ 924823 h 1557096"/>
                <a:gd name="connsiteX298" fmla="*/ 2099937 w 2598478"/>
                <a:gd name="connsiteY298" fmla="*/ 924823 h 1557096"/>
                <a:gd name="connsiteX299" fmla="*/ 2099937 w 2598478"/>
                <a:gd name="connsiteY299" fmla="*/ 918496 h 1557096"/>
                <a:gd name="connsiteX300" fmla="*/ 2074572 w 2598478"/>
                <a:gd name="connsiteY300" fmla="*/ 1341322 h 1557096"/>
                <a:gd name="connsiteX301" fmla="*/ 2070354 w 2598478"/>
                <a:gd name="connsiteY301" fmla="*/ 1330777 h 1557096"/>
                <a:gd name="connsiteX302" fmla="*/ 2074572 w 2598478"/>
                <a:gd name="connsiteY302" fmla="*/ 1328668 h 1557096"/>
                <a:gd name="connsiteX303" fmla="*/ 2078790 w 2598478"/>
                <a:gd name="connsiteY303" fmla="*/ 1341379 h 1557096"/>
                <a:gd name="connsiteX304" fmla="*/ 2074572 w 2598478"/>
                <a:gd name="connsiteY304" fmla="*/ 1341379 h 1557096"/>
                <a:gd name="connsiteX305" fmla="*/ 2089392 w 2598478"/>
                <a:gd name="connsiteY305" fmla="*/ 248290 h 1557096"/>
                <a:gd name="connsiteX306" fmla="*/ 2080956 w 2598478"/>
                <a:gd name="connsiteY306" fmla="*/ 212323 h 1557096"/>
                <a:gd name="connsiteX307" fmla="*/ 2097828 w 2598478"/>
                <a:gd name="connsiteY307" fmla="*/ 214432 h 1557096"/>
                <a:gd name="connsiteX308" fmla="*/ 2097828 w 2598478"/>
                <a:gd name="connsiteY308" fmla="*/ 237688 h 1557096"/>
                <a:gd name="connsiteX309" fmla="*/ 2089392 w 2598478"/>
                <a:gd name="connsiteY309" fmla="*/ 248233 h 1557096"/>
                <a:gd name="connsiteX310" fmla="*/ 2110482 w 2598478"/>
                <a:gd name="connsiteY310" fmla="*/ 1246189 h 1557096"/>
                <a:gd name="connsiteX311" fmla="*/ 2097828 w 2598478"/>
                <a:gd name="connsiteY311" fmla="*/ 1246189 h 1557096"/>
                <a:gd name="connsiteX312" fmla="*/ 2097828 w 2598478"/>
                <a:gd name="connsiteY312" fmla="*/ 1239862 h 1557096"/>
                <a:gd name="connsiteX313" fmla="*/ 2110482 w 2598478"/>
                <a:gd name="connsiteY313" fmla="*/ 1239862 h 1557096"/>
                <a:gd name="connsiteX314" fmla="*/ 2110482 w 2598478"/>
                <a:gd name="connsiteY314" fmla="*/ 1246189 h 1557096"/>
                <a:gd name="connsiteX315" fmla="*/ 2116809 w 2598478"/>
                <a:gd name="connsiteY315" fmla="*/ 971335 h 1557096"/>
                <a:gd name="connsiteX316" fmla="*/ 2116809 w 2598478"/>
                <a:gd name="connsiteY316" fmla="*/ 956515 h 1557096"/>
                <a:gd name="connsiteX317" fmla="*/ 2116809 w 2598478"/>
                <a:gd name="connsiteY317" fmla="*/ 971335 h 1557096"/>
                <a:gd name="connsiteX318" fmla="*/ 2116809 w 2598478"/>
                <a:gd name="connsiteY318" fmla="*/ 855055 h 1557096"/>
                <a:gd name="connsiteX319" fmla="*/ 2116809 w 2598478"/>
                <a:gd name="connsiteY319" fmla="*/ 836017 h 1557096"/>
                <a:gd name="connsiteX320" fmla="*/ 2125245 w 2598478"/>
                <a:gd name="connsiteY320" fmla="*/ 844453 h 1557096"/>
                <a:gd name="connsiteX321" fmla="*/ 2116809 w 2598478"/>
                <a:gd name="connsiteY321" fmla="*/ 854998 h 1557096"/>
                <a:gd name="connsiteX322" fmla="*/ 2442165 w 2598478"/>
                <a:gd name="connsiteY322" fmla="*/ 362404 h 1557096"/>
                <a:gd name="connsiteX323" fmla="*/ 2442165 w 2598478"/>
                <a:gd name="connsiteY323" fmla="*/ 351859 h 1557096"/>
                <a:gd name="connsiteX324" fmla="*/ 2452710 w 2598478"/>
                <a:gd name="connsiteY324" fmla="*/ 351859 h 1557096"/>
                <a:gd name="connsiteX325" fmla="*/ 2442165 w 2598478"/>
                <a:gd name="connsiteY325" fmla="*/ 362404 h 1557096"/>
                <a:gd name="connsiteX326" fmla="*/ 2461203 w 2598478"/>
                <a:gd name="connsiteY326" fmla="*/ 267271 h 1557096"/>
                <a:gd name="connsiteX327" fmla="*/ 2444331 w 2598478"/>
                <a:gd name="connsiteY327" fmla="*/ 263053 h 1557096"/>
                <a:gd name="connsiteX328" fmla="*/ 2463369 w 2598478"/>
                <a:gd name="connsiteY328" fmla="*/ 246124 h 1557096"/>
                <a:gd name="connsiteX329" fmla="*/ 2461260 w 2598478"/>
                <a:gd name="connsiteY329" fmla="*/ 267271 h 1557096"/>
                <a:gd name="connsiteX330" fmla="*/ 2442165 w 2598478"/>
                <a:gd name="connsiteY330" fmla="*/ 218650 h 1557096"/>
                <a:gd name="connsiteX331" fmla="*/ 2442165 w 2598478"/>
                <a:gd name="connsiteY331" fmla="*/ 189067 h 1557096"/>
                <a:gd name="connsiteX332" fmla="*/ 2442165 w 2598478"/>
                <a:gd name="connsiteY332" fmla="*/ 218650 h 1557096"/>
                <a:gd name="connsiteX333" fmla="*/ 2435838 w 2598478"/>
                <a:gd name="connsiteY333" fmla="*/ 110863 h 1557096"/>
                <a:gd name="connsiteX334" fmla="*/ 2444274 w 2598478"/>
                <a:gd name="connsiteY334" fmla="*/ 110863 h 1557096"/>
                <a:gd name="connsiteX335" fmla="*/ 2444274 w 2598478"/>
                <a:gd name="connsiteY335" fmla="*/ 117190 h 1557096"/>
                <a:gd name="connsiteX336" fmla="*/ 2435838 w 2598478"/>
                <a:gd name="connsiteY336" fmla="*/ 117190 h 1557096"/>
                <a:gd name="connsiteX337" fmla="*/ 2435838 w 2598478"/>
                <a:gd name="connsiteY337" fmla="*/ 110863 h 1557096"/>
                <a:gd name="connsiteX338" fmla="*/ 2440056 w 2598478"/>
                <a:gd name="connsiteY338" fmla="*/ 385660 h 1557096"/>
                <a:gd name="connsiteX339" fmla="*/ 2446383 w 2598478"/>
                <a:gd name="connsiteY339" fmla="*/ 396205 h 1557096"/>
                <a:gd name="connsiteX340" fmla="*/ 2429511 w 2598478"/>
                <a:gd name="connsiteY340" fmla="*/ 389878 h 1557096"/>
                <a:gd name="connsiteX341" fmla="*/ 2440056 w 2598478"/>
                <a:gd name="connsiteY341" fmla="*/ 385660 h 1557096"/>
                <a:gd name="connsiteX342" fmla="*/ 2404146 w 2598478"/>
                <a:gd name="connsiteY342" fmla="*/ 324385 h 1557096"/>
                <a:gd name="connsiteX343" fmla="*/ 2414691 w 2598478"/>
                <a:gd name="connsiteY343" fmla="*/ 334930 h 1557096"/>
                <a:gd name="connsiteX344" fmla="*/ 2404146 w 2598478"/>
                <a:gd name="connsiteY344" fmla="*/ 334930 h 1557096"/>
                <a:gd name="connsiteX345" fmla="*/ 2404146 w 2598478"/>
                <a:gd name="connsiteY345" fmla="*/ 324385 h 1557096"/>
                <a:gd name="connsiteX346" fmla="*/ 2378781 w 2598478"/>
                <a:gd name="connsiteY346" fmla="*/ 89716 h 1557096"/>
                <a:gd name="connsiteX347" fmla="*/ 2393544 w 2598478"/>
                <a:gd name="connsiteY347" fmla="*/ 93934 h 1557096"/>
                <a:gd name="connsiteX348" fmla="*/ 2387217 w 2598478"/>
                <a:gd name="connsiteY348" fmla="*/ 104479 h 1557096"/>
                <a:gd name="connsiteX349" fmla="*/ 2378781 w 2598478"/>
                <a:gd name="connsiteY349" fmla="*/ 89659 h 1557096"/>
                <a:gd name="connsiteX350" fmla="*/ 2378781 w 2598478"/>
                <a:gd name="connsiteY350" fmla="*/ 599239 h 1557096"/>
                <a:gd name="connsiteX351" fmla="*/ 2359743 w 2598478"/>
                <a:gd name="connsiteY351" fmla="*/ 603457 h 1557096"/>
                <a:gd name="connsiteX352" fmla="*/ 2363961 w 2598478"/>
                <a:gd name="connsiteY352" fmla="*/ 584419 h 1557096"/>
                <a:gd name="connsiteX353" fmla="*/ 2378724 w 2598478"/>
                <a:gd name="connsiteY353" fmla="*/ 599239 h 1557096"/>
                <a:gd name="connsiteX354" fmla="*/ 2368236 w 2598478"/>
                <a:gd name="connsiteY354" fmla="*/ 244015 h 1557096"/>
                <a:gd name="connsiteX355" fmla="*/ 2353473 w 2598478"/>
                <a:gd name="connsiteY355" fmla="*/ 244015 h 1557096"/>
                <a:gd name="connsiteX356" fmla="*/ 2355582 w 2598478"/>
                <a:gd name="connsiteY356" fmla="*/ 229195 h 1557096"/>
                <a:gd name="connsiteX357" fmla="*/ 2368236 w 2598478"/>
                <a:gd name="connsiteY357" fmla="*/ 233413 h 1557096"/>
                <a:gd name="connsiteX358" fmla="*/ 2368236 w 2598478"/>
                <a:gd name="connsiteY358" fmla="*/ 243958 h 1557096"/>
                <a:gd name="connsiteX359" fmla="*/ 2366127 w 2598478"/>
                <a:gd name="connsiteY359" fmla="*/ 222868 h 1557096"/>
                <a:gd name="connsiteX360" fmla="*/ 2366127 w 2598478"/>
                <a:gd name="connsiteY360" fmla="*/ 193285 h 1557096"/>
                <a:gd name="connsiteX361" fmla="*/ 2366127 w 2598478"/>
                <a:gd name="connsiteY361" fmla="*/ 222868 h 1557096"/>
                <a:gd name="connsiteX362" fmla="*/ 2340762 w 2598478"/>
                <a:gd name="connsiteY362" fmla="*/ 201778 h 1557096"/>
                <a:gd name="connsiteX363" fmla="*/ 2336544 w 2598478"/>
                <a:gd name="connsiteY363" fmla="*/ 186958 h 1557096"/>
                <a:gd name="connsiteX364" fmla="*/ 2344980 w 2598478"/>
                <a:gd name="connsiteY364" fmla="*/ 184849 h 1557096"/>
                <a:gd name="connsiteX365" fmla="*/ 2353416 w 2598478"/>
                <a:gd name="connsiteY365" fmla="*/ 191176 h 1557096"/>
                <a:gd name="connsiteX366" fmla="*/ 2340762 w 2598478"/>
                <a:gd name="connsiteY366" fmla="*/ 201721 h 1557096"/>
                <a:gd name="connsiteX367" fmla="*/ 2340762 w 2598478"/>
                <a:gd name="connsiteY367" fmla="*/ 74896 h 1557096"/>
                <a:gd name="connsiteX368" fmla="*/ 2344980 w 2598478"/>
                <a:gd name="connsiteY368" fmla="*/ 83332 h 1557096"/>
                <a:gd name="connsiteX369" fmla="*/ 2334435 w 2598478"/>
                <a:gd name="connsiteY369" fmla="*/ 98152 h 1557096"/>
                <a:gd name="connsiteX370" fmla="*/ 2328108 w 2598478"/>
                <a:gd name="connsiteY370" fmla="*/ 93934 h 1557096"/>
                <a:gd name="connsiteX371" fmla="*/ 2340762 w 2598478"/>
                <a:gd name="connsiteY371" fmla="*/ 74896 h 1557096"/>
                <a:gd name="connsiteX372" fmla="*/ 2325999 w 2598478"/>
                <a:gd name="connsiteY372" fmla="*/ 592855 h 1557096"/>
                <a:gd name="connsiteX373" fmla="*/ 2338653 w 2598478"/>
                <a:gd name="connsiteY373" fmla="*/ 592855 h 1557096"/>
                <a:gd name="connsiteX374" fmla="*/ 2338653 w 2598478"/>
                <a:gd name="connsiteY374" fmla="*/ 597073 h 1557096"/>
                <a:gd name="connsiteX375" fmla="*/ 2325999 w 2598478"/>
                <a:gd name="connsiteY375" fmla="*/ 597073 h 1557096"/>
                <a:gd name="connsiteX376" fmla="*/ 2325999 w 2598478"/>
                <a:gd name="connsiteY376" fmla="*/ 592855 h 1557096"/>
                <a:gd name="connsiteX377" fmla="*/ 2330217 w 2598478"/>
                <a:gd name="connsiteY377" fmla="*/ 620386 h 1557096"/>
                <a:gd name="connsiteX378" fmla="*/ 2347146 w 2598478"/>
                <a:gd name="connsiteY378" fmla="*/ 624604 h 1557096"/>
                <a:gd name="connsiteX379" fmla="*/ 2330217 w 2598478"/>
                <a:gd name="connsiteY379" fmla="*/ 620386 h 1557096"/>
                <a:gd name="connsiteX380" fmla="*/ 2317506 w 2598478"/>
                <a:gd name="connsiteY380" fmla="*/ 937477 h 1557096"/>
                <a:gd name="connsiteX381" fmla="*/ 2313288 w 2598478"/>
                <a:gd name="connsiteY381" fmla="*/ 920548 h 1557096"/>
                <a:gd name="connsiteX382" fmla="*/ 2317506 w 2598478"/>
                <a:gd name="connsiteY382" fmla="*/ 937477 h 1557096"/>
                <a:gd name="connsiteX383" fmla="*/ 2323890 w 2598478"/>
                <a:gd name="connsiteY383" fmla="*/ 998809 h 1557096"/>
                <a:gd name="connsiteX384" fmla="*/ 2302743 w 2598478"/>
                <a:gd name="connsiteY384" fmla="*/ 996700 h 1557096"/>
                <a:gd name="connsiteX385" fmla="*/ 2315397 w 2598478"/>
                <a:gd name="connsiteY385" fmla="*/ 971335 h 1557096"/>
                <a:gd name="connsiteX386" fmla="*/ 2323833 w 2598478"/>
                <a:gd name="connsiteY386" fmla="*/ 998809 h 1557096"/>
                <a:gd name="connsiteX387" fmla="*/ 2300634 w 2598478"/>
                <a:gd name="connsiteY387" fmla="*/ 715519 h 1557096"/>
                <a:gd name="connsiteX388" fmla="*/ 2313288 w 2598478"/>
                <a:gd name="connsiteY388" fmla="*/ 700699 h 1557096"/>
                <a:gd name="connsiteX389" fmla="*/ 2317506 w 2598478"/>
                <a:gd name="connsiteY389" fmla="*/ 715519 h 1557096"/>
                <a:gd name="connsiteX390" fmla="*/ 2300577 w 2598478"/>
                <a:gd name="connsiteY390" fmla="*/ 715519 h 1557096"/>
                <a:gd name="connsiteX391" fmla="*/ 2292198 w 2598478"/>
                <a:gd name="connsiteY391" fmla="*/ 800050 h 1557096"/>
                <a:gd name="connsiteX392" fmla="*/ 2294307 w 2598478"/>
                <a:gd name="connsiteY392" fmla="*/ 774685 h 1557096"/>
                <a:gd name="connsiteX393" fmla="*/ 2292198 w 2598478"/>
                <a:gd name="connsiteY393" fmla="*/ 800050 h 1557096"/>
                <a:gd name="connsiteX394" fmla="*/ 2317506 w 2598478"/>
                <a:gd name="connsiteY394" fmla="*/ 816979 h 1557096"/>
                <a:gd name="connsiteX395" fmla="*/ 2334378 w 2598478"/>
                <a:gd name="connsiteY395" fmla="*/ 812761 h 1557096"/>
                <a:gd name="connsiteX396" fmla="*/ 2334378 w 2598478"/>
                <a:gd name="connsiteY396" fmla="*/ 823306 h 1557096"/>
                <a:gd name="connsiteX397" fmla="*/ 2317506 w 2598478"/>
                <a:gd name="connsiteY397" fmla="*/ 827524 h 1557096"/>
                <a:gd name="connsiteX398" fmla="*/ 2317506 w 2598478"/>
                <a:gd name="connsiteY398" fmla="*/ 816979 h 1557096"/>
                <a:gd name="connsiteX399" fmla="*/ 2300634 w 2598478"/>
                <a:gd name="connsiteY399" fmla="*/ 110863 h 1557096"/>
                <a:gd name="connsiteX400" fmla="*/ 2304852 w 2598478"/>
                <a:gd name="connsiteY400" fmla="*/ 123574 h 1557096"/>
                <a:gd name="connsiteX401" fmla="*/ 2294307 w 2598478"/>
                <a:gd name="connsiteY401" fmla="*/ 123574 h 1557096"/>
                <a:gd name="connsiteX402" fmla="*/ 2300634 w 2598478"/>
                <a:gd name="connsiteY402" fmla="*/ 110863 h 1557096"/>
                <a:gd name="connsiteX403" fmla="*/ 2313288 w 2598478"/>
                <a:gd name="connsiteY403" fmla="*/ 176356 h 1557096"/>
                <a:gd name="connsiteX404" fmla="*/ 2309070 w 2598478"/>
                <a:gd name="connsiteY404" fmla="*/ 182683 h 1557096"/>
                <a:gd name="connsiteX405" fmla="*/ 2290032 w 2598478"/>
                <a:gd name="connsiteY405" fmla="*/ 148882 h 1557096"/>
                <a:gd name="connsiteX406" fmla="*/ 2313288 w 2598478"/>
                <a:gd name="connsiteY406" fmla="*/ 176356 h 1557096"/>
                <a:gd name="connsiteX407" fmla="*/ 2264724 w 2598478"/>
                <a:gd name="connsiteY407" fmla="*/ 89716 h 1557096"/>
                <a:gd name="connsiteX408" fmla="*/ 2281596 w 2598478"/>
                <a:gd name="connsiteY408" fmla="*/ 89716 h 1557096"/>
                <a:gd name="connsiteX409" fmla="*/ 2283705 w 2598478"/>
                <a:gd name="connsiteY409" fmla="*/ 102427 h 1557096"/>
                <a:gd name="connsiteX410" fmla="*/ 2271051 w 2598478"/>
                <a:gd name="connsiteY410" fmla="*/ 102427 h 1557096"/>
                <a:gd name="connsiteX411" fmla="*/ 2264724 w 2598478"/>
                <a:gd name="connsiteY411" fmla="*/ 91882 h 1557096"/>
                <a:gd name="connsiteX412" fmla="*/ 2264724 w 2598478"/>
                <a:gd name="connsiteY412" fmla="*/ 89773 h 1557096"/>
                <a:gd name="connsiteX413" fmla="*/ 2264724 w 2598478"/>
                <a:gd name="connsiteY413" fmla="*/ 146773 h 1557096"/>
                <a:gd name="connsiteX414" fmla="*/ 2266833 w 2598478"/>
                <a:gd name="connsiteY414" fmla="*/ 186958 h 1557096"/>
                <a:gd name="connsiteX415" fmla="*/ 2245686 w 2598478"/>
                <a:gd name="connsiteY415" fmla="*/ 186958 h 1557096"/>
                <a:gd name="connsiteX416" fmla="*/ 2264724 w 2598478"/>
                <a:gd name="connsiteY416" fmla="*/ 146773 h 1557096"/>
                <a:gd name="connsiteX417" fmla="*/ 2254179 w 2598478"/>
                <a:gd name="connsiteY417" fmla="*/ 89716 h 1557096"/>
                <a:gd name="connsiteX418" fmla="*/ 2249961 w 2598478"/>
                <a:gd name="connsiteY418" fmla="*/ 98152 h 1557096"/>
                <a:gd name="connsiteX419" fmla="*/ 2228814 w 2598478"/>
                <a:gd name="connsiteY419" fmla="*/ 93934 h 1557096"/>
                <a:gd name="connsiteX420" fmla="*/ 2254179 w 2598478"/>
                <a:gd name="connsiteY420" fmla="*/ 89716 h 1557096"/>
                <a:gd name="connsiteX421" fmla="*/ 2241468 w 2598478"/>
                <a:gd name="connsiteY421" fmla="*/ 123517 h 1557096"/>
                <a:gd name="connsiteX422" fmla="*/ 2241468 w 2598478"/>
                <a:gd name="connsiteY422" fmla="*/ 134062 h 1557096"/>
                <a:gd name="connsiteX423" fmla="*/ 2235141 w 2598478"/>
                <a:gd name="connsiteY423" fmla="*/ 134062 h 1557096"/>
                <a:gd name="connsiteX424" fmla="*/ 2235141 w 2598478"/>
                <a:gd name="connsiteY424" fmla="*/ 123517 h 1557096"/>
                <a:gd name="connsiteX425" fmla="*/ 2241468 w 2598478"/>
                <a:gd name="connsiteY425" fmla="*/ 123517 h 1557096"/>
                <a:gd name="connsiteX426" fmla="*/ 2201340 w 2598478"/>
                <a:gd name="connsiteY426" fmla="*/ 98152 h 1557096"/>
                <a:gd name="connsiteX427" fmla="*/ 2186577 w 2598478"/>
                <a:gd name="connsiteY427" fmla="*/ 127735 h 1557096"/>
                <a:gd name="connsiteX428" fmla="*/ 2171814 w 2598478"/>
                <a:gd name="connsiteY428" fmla="*/ 121408 h 1557096"/>
                <a:gd name="connsiteX429" fmla="*/ 2201397 w 2598478"/>
                <a:gd name="connsiteY429" fmla="*/ 98152 h 1557096"/>
                <a:gd name="connsiteX430" fmla="*/ 2163321 w 2598478"/>
                <a:gd name="connsiteY430" fmla="*/ 159484 h 1557096"/>
                <a:gd name="connsiteX431" fmla="*/ 2190795 w 2598478"/>
                <a:gd name="connsiteY431" fmla="*/ 161593 h 1557096"/>
                <a:gd name="connsiteX432" fmla="*/ 2190795 w 2598478"/>
                <a:gd name="connsiteY432" fmla="*/ 184849 h 1557096"/>
                <a:gd name="connsiteX433" fmla="*/ 2163321 w 2598478"/>
                <a:gd name="connsiteY433" fmla="*/ 180631 h 1557096"/>
                <a:gd name="connsiteX434" fmla="*/ 2163321 w 2598478"/>
                <a:gd name="connsiteY434" fmla="*/ 159484 h 1557096"/>
                <a:gd name="connsiteX435" fmla="*/ 2150610 w 2598478"/>
                <a:gd name="connsiteY435" fmla="*/ 68569 h 1557096"/>
                <a:gd name="connsiteX436" fmla="*/ 2161155 w 2598478"/>
                <a:gd name="connsiteY436" fmla="*/ 96043 h 1557096"/>
                <a:gd name="connsiteX437" fmla="*/ 2146392 w 2598478"/>
                <a:gd name="connsiteY437" fmla="*/ 96043 h 1557096"/>
                <a:gd name="connsiteX438" fmla="*/ 2150610 w 2598478"/>
                <a:gd name="connsiteY438" fmla="*/ 68569 h 1557096"/>
                <a:gd name="connsiteX439" fmla="*/ 2146392 w 2598478"/>
                <a:gd name="connsiteY439" fmla="*/ 751429 h 1557096"/>
                <a:gd name="connsiteX440" fmla="*/ 2146392 w 2598478"/>
                <a:gd name="connsiteY440" fmla="*/ 738718 h 1557096"/>
                <a:gd name="connsiteX441" fmla="*/ 2156937 w 2598478"/>
                <a:gd name="connsiteY441" fmla="*/ 749263 h 1557096"/>
                <a:gd name="connsiteX442" fmla="*/ 2146392 w 2598478"/>
                <a:gd name="connsiteY442" fmla="*/ 751372 h 1557096"/>
                <a:gd name="connsiteX443" fmla="*/ 2156994 w 2598478"/>
                <a:gd name="connsiteY443" fmla="*/ 669007 h 1557096"/>
                <a:gd name="connsiteX444" fmla="*/ 2148558 w 2598478"/>
                <a:gd name="connsiteY444" fmla="*/ 652078 h 1557096"/>
                <a:gd name="connsiteX445" fmla="*/ 2142231 w 2598478"/>
                <a:gd name="connsiteY445" fmla="*/ 531580 h 1557096"/>
                <a:gd name="connsiteX446" fmla="*/ 2146449 w 2598478"/>
                <a:gd name="connsiteY446" fmla="*/ 294802 h 1557096"/>
                <a:gd name="connsiteX447" fmla="*/ 2165487 w 2598478"/>
                <a:gd name="connsiteY447" fmla="*/ 199669 h 1557096"/>
                <a:gd name="connsiteX448" fmla="*/ 2304909 w 2598478"/>
                <a:gd name="connsiteY448" fmla="*/ 296911 h 1557096"/>
                <a:gd name="connsiteX449" fmla="*/ 2319672 w 2598478"/>
                <a:gd name="connsiteY449" fmla="*/ 398371 h 1557096"/>
                <a:gd name="connsiteX450" fmla="*/ 2266890 w 2598478"/>
                <a:gd name="connsiteY450" fmla="*/ 649969 h 1557096"/>
                <a:gd name="connsiteX451" fmla="*/ 2157051 w 2598478"/>
                <a:gd name="connsiteY451" fmla="*/ 669007 h 1557096"/>
                <a:gd name="connsiteX452" fmla="*/ 2279487 w 2598478"/>
                <a:gd name="connsiteY452" fmla="*/ 736666 h 1557096"/>
                <a:gd name="connsiteX453" fmla="*/ 2264724 w 2598478"/>
                <a:gd name="connsiteY453" fmla="*/ 711301 h 1557096"/>
                <a:gd name="connsiteX454" fmla="*/ 2279487 w 2598478"/>
                <a:gd name="connsiteY454" fmla="*/ 711301 h 1557096"/>
                <a:gd name="connsiteX455" fmla="*/ 2279487 w 2598478"/>
                <a:gd name="connsiteY455" fmla="*/ 736666 h 1557096"/>
                <a:gd name="connsiteX456" fmla="*/ 2241468 w 2598478"/>
                <a:gd name="connsiteY456" fmla="*/ 707026 h 1557096"/>
                <a:gd name="connsiteX457" fmla="*/ 2241468 w 2598478"/>
                <a:gd name="connsiteY457" fmla="*/ 713353 h 1557096"/>
                <a:gd name="connsiteX458" fmla="*/ 2260506 w 2598478"/>
                <a:gd name="connsiteY458" fmla="*/ 723898 h 1557096"/>
                <a:gd name="connsiteX459" fmla="*/ 2241468 w 2598478"/>
                <a:gd name="connsiteY459" fmla="*/ 730225 h 1557096"/>
                <a:gd name="connsiteX460" fmla="*/ 2241468 w 2598478"/>
                <a:gd name="connsiteY460" fmla="*/ 715405 h 1557096"/>
                <a:gd name="connsiteX461" fmla="*/ 2241468 w 2598478"/>
                <a:gd name="connsiteY461" fmla="*/ 706969 h 1557096"/>
                <a:gd name="connsiteX462" fmla="*/ 2260506 w 2598478"/>
                <a:gd name="connsiteY462" fmla="*/ 749320 h 1557096"/>
                <a:gd name="connsiteX463" fmla="*/ 2264724 w 2598478"/>
                <a:gd name="connsiteY463" fmla="*/ 770467 h 1557096"/>
                <a:gd name="connsiteX464" fmla="*/ 2290089 w 2598478"/>
                <a:gd name="connsiteY464" fmla="*/ 781012 h 1557096"/>
                <a:gd name="connsiteX465" fmla="*/ 2258397 w 2598478"/>
                <a:gd name="connsiteY465" fmla="*/ 770467 h 1557096"/>
                <a:gd name="connsiteX466" fmla="*/ 2241525 w 2598478"/>
                <a:gd name="connsiteY466" fmla="*/ 770467 h 1557096"/>
                <a:gd name="connsiteX467" fmla="*/ 2260563 w 2598478"/>
                <a:gd name="connsiteY467" fmla="*/ 749320 h 1557096"/>
                <a:gd name="connsiteX468" fmla="*/ 2262615 w 2598478"/>
                <a:gd name="connsiteY468" fmla="*/ 831799 h 1557096"/>
                <a:gd name="connsiteX469" fmla="*/ 2252070 w 2598478"/>
                <a:gd name="connsiteY469" fmla="*/ 827581 h 1557096"/>
                <a:gd name="connsiteX470" fmla="*/ 2258397 w 2598478"/>
                <a:gd name="connsiteY470" fmla="*/ 793780 h 1557096"/>
                <a:gd name="connsiteX471" fmla="*/ 2264724 w 2598478"/>
                <a:gd name="connsiteY471" fmla="*/ 787453 h 1557096"/>
                <a:gd name="connsiteX472" fmla="*/ 2262615 w 2598478"/>
                <a:gd name="connsiteY472" fmla="*/ 831856 h 1557096"/>
                <a:gd name="connsiteX473" fmla="*/ 2285871 w 2598478"/>
                <a:gd name="connsiteY473" fmla="*/ 876202 h 1557096"/>
                <a:gd name="connsiteX474" fmla="*/ 2277435 w 2598478"/>
                <a:gd name="connsiteY474" fmla="*/ 876202 h 1557096"/>
                <a:gd name="connsiteX475" fmla="*/ 2266890 w 2598478"/>
                <a:gd name="connsiteY475" fmla="*/ 874093 h 1557096"/>
                <a:gd name="connsiteX476" fmla="*/ 2285928 w 2598478"/>
                <a:gd name="connsiteY476" fmla="*/ 876202 h 1557096"/>
                <a:gd name="connsiteX477" fmla="*/ 2296416 w 2598478"/>
                <a:gd name="connsiteY477" fmla="*/ 829690 h 1557096"/>
                <a:gd name="connsiteX478" fmla="*/ 2294307 w 2598478"/>
                <a:gd name="connsiteY478" fmla="*/ 850837 h 1557096"/>
                <a:gd name="connsiteX479" fmla="*/ 2296416 w 2598478"/>
                <a:gd name="connsiteY479" fmla="*/ 829690 h 1557096"/>
                <a:gd name="connsiteX480" fmla="*/ 2292198 w 2598478"/>
                <a:gd name="connsiteY480" fmla="*/ 869818 h 1557096"/>
                <a:gd name="connsiteX481" fmla="*/ 2304852 w 2598478"/>
                <a:gd name="connsiteY481" fmla="*/ 850780 h 1557096"/>
                <a:gd name="connsiteX482" fmla="*/ 2304852 w 2598478"/>
                <a:gd name="connsiteY482" fmla="*/ 869818 h 1557096"/>
                <a:gd name="connsiteX483" fmla="*/ 2292198 w 2598478"/>
                <a:gd name="connsiteY483" fmla="*/ 869818 h 1557096"/>
                <a:gd name="connsiteX484" fmla="*/ 2311179 w 2598478"/>
                <a:gd name="connsiteY484" fmla="*/ 1030501 h 1557096"/>
                <a:gd name="connsiteX485" fmla="*/ 2296416 w 2598478"/>
                <a:gd name="connsiteY485" fmla="*/ 1022065 h 1557096"/>
                <a:gd name="connsiteX486" fmla="*/ 2311179 w 2598478"/>
                <a:gd name="connsiteY486" fmla="*/ 1030501 h 1557096"/>
                <a:gd name="connsiteX487" fmla="*/ 2328108 w 2598478"/>
                <a:gd name="connsiteY487" fmla="*/ 1017847 h 1557096"/>
                <a:gd name="connsiteX488" fmla="*/ 2319672 w 2598478"/>
                <a:gd name="connsiteY488" fmla="*/ 1013629 h 1557096"/>
                <a:gd name="connsiteX489" fmla="*/ 2325999 w 2598478"/>
                <a:gd name="connsiteY489" fmla="*/ 1003084 h 1557096"/>
                <a:gd name="connsiteX490" fmla="*/ 2334435 w 2598478"/>
                <a:gd name="connsiteY490" fmla="*/ 1007302 h 1557096"/>
                <a:gd name="connsiteX491" fmla="*/ 2328108 w 2598478"/>
                <a:gd name="connsiteY491" fmla="*/ 1017847 h 1557096"/>
                <a:gd name="connsiteX492" fmla="*/ 2319672 w 2598478"/>
                <a:gd name="connsiteY492" fmla="*/ 895240 h 1557096"/>
                <a:gd name="connsiteX493" fmla="*/ 2315454 w 2598478"/>
                <a:gd name="connsiteY493" fmla="*/ 871984 h 1557096"/>
                <a:gd name="connsiteX494" fmla="*/ 2340819 w 2598478"/>
                <a:gd name="connsiteY494" fmla="*/ 895240 h 1557096"/>
                <a:gd name="connsiteX495" fmla="*/ 2319672 w 2598478"/>
                <a:gd name="connsiteY495" fmla="*/ 895240 h 1557096"/>
                <a:gd name="connsiteX496" fmla="*/ 2340762 w 2598478"/>
                <a:gd name="connsiteY496" fmla="*/ 1180639 h 1557096"/>
                <a:gd name="connsiteX497" fmla="*/ 2347089 w 2598478"/>
                <a:gd name="connsiteY497" fmla="*/ 1174312 h 1557096"/>
                <a:gd name="connsiteX498" fmla="*/ 2349198 w 2598478"/>
                <a:gd name="connsiteY498" fmla="*/ 1184857 h 1557096"/>
                <a:gd name="connsiteX499" fmla="*/ 2340762 w 2598478"/>
                <a:gd name="connsiteY499" fmla="*/ 1180639 h 1557096"/>
                <a:gd name="connsiteX500" fmla="*/ 2344980 w 2598478"/>
                <a:gd name="connsiteY500" fmla="*/ 1015738 h 1557096"/>
                <a:gd name="connsiteX501" fmla="*/ 2364018 w 2598478"/>
                <a:gd name="connsiteY501" fmla="*/ 1019956 h 1557096"/>
                <a:gd name="connsiteX502" fmla="*/ 2344980 w 2598478"/>
                <a:gd name="connsiteY502" fmla="*/ 1015738 h 1557096"/>
                <a:gd name="connsiteX503" fmla="*/ 2380890 w 2598478"/>
                <a:gd name="connsiteY503" fmla="*/ 671116 h 1557096"/>
                <a:gd name="connsiteX504" fmla="*/ 2372454 w 2598478"/>
                <a:gd name="connsiteY504" fmla="*/ 666898 h 1557096"/>
                <a:gd name="connsiteX505" fmla="*/ 2376672 w 2598478"/>
                <a:gd name="connsiteY505" fmla="*/ 656353 h 1557096"/>
                <a:gd name="connsiteX506" fmla="*/ 2385108 w 2598478"/>
                <a:gd name="connsiteY506" fmla="*/ 660571 h 1557096"/>
                <a:gd name="connsiteX507" fmla="*/ 2380890 w 2598478"/>
                <a:gd name="connsiteY507" fmla="*/ 671116 h 1557096"/>
                <a:gd name="connsiteX508" fmla="*/ 2374563 w 2598478"/>
                <a:gd name="connsiteY508" fmla="*/ 516760 h 1557096"/>
                <a:gd name="connsiteX509" fmla="*/ 2397819 w 2598478"/>
                <a:gd name="connsiteY509" fmla="*/ 537907 h 1557096"/>
                <a:gd name="connsiteX510" fmla="*/ 2374563 w 2598478"/>
                <a:gd name="connsiteY510" fmla="*/ 516760 h 1557096"/>
                <a:gd name="connsiteX511" fmla="*/ 2410473 w 2598478"/>
                <a:gd name="connsiteY511" fmla="*/ 351859 h 1557096"/>
                <a:gd name="connsiteX512" fmla="*/ 2418909 w 2598478"/>
                <a:gd name="connsiteY512" fmla="*/ 353968 h 1557096"/>
                <a:gd name="connsiteX513" fmla="*/ 2412582 w 2598478"/>
                <a:gd name="connsiteY513" fmla="*/ 368788 h 1557096"/>
                <a:gd name="connsiteX514" fmla="*/ 2410473 w 2598478"/>
                <a:gd name="connsiteY514" fmla="*/ 351859 h 1557096"/>
                <a:gd name="connsiteX515" fmla="*/ 2433729 w 2598478"/>
                <a:gd name="connsiteY515" fmla="*/ 569599 h 1557096"/>
                <a:gd name="connsiteX516" fmla="*/ 2414691 w 2598478"/>
                <a:gd name="connsiteY516" fmla="*/ 569599 h 1557096"/>
                <a:gd name="connsiteX517" fmla="*/ 2414691 w 2598478"/>
                <a:gd name="connsiteY517" fmla="*/ 561163 h 1557096"/>
                <a:gd name="connsiteX518" fmla="*/ 2433729 w 2598478"/>
                <a:gd name="connsiteY518" fmla="*/ 561163 h 1557096"/>
                <a:gd name="connsiteX519" fmla="*/ 2433729 w 2598478"/>
                <a:gd name="connsiteY519" fmla="*/ 569599 h 1557096"/>
                <a:gd name="connsiteX520" fmla="*/ 2528805 w 2598478"/>
                <a:gd name="connsiteY520" fmla="*/ 1305355 h 1557096"/>
                <a:gd name="connsiteX521" fmla="*/ 2524587 w 2598478"/>
                <a:gd name="connsiteY521" fmla="*/ 1315900 h 1557096"/>
                <a:gd name="connsiteX522" fmla="*/ 2518260 w 2598478"/>
                <a:gd name="connsiteY522" fmla="*/ 1305355 h 1557096"/>
                <a:gd name="connsiteX523" fmla="*/ 2528805 w 2598478"/>
                <a:gd name="connsiteY523" fmla="*/ 1305355 h 1557096"/>
                <a:gd name="connsiteX524" fmla="*/ 2524587 w 2598478"/>
                <a:gd name="connsiteY524" fmla="*/ 1332829 h 1557096"/>
                <a:gd name="connsiteX525" fmla="*/ 2535132 w 2598478"/>
                <a:gd name="connsiteY525" fmla="*/ 1332829 h 1557096"/>
                <a:gd name="connsiteX526" fmla="*/ 2541459 w 2598478"/>
                <a:gd name="connsiteY526" fmla="*/ 1358194 h 1557096"/>
                <a:gd name="connsiteX527" fmla="*/ 2524587 w 2598478"/>
                <a:gd name="connsiteY527" fmla="*/ 1332829 h 1557096"/>
                <a:gd name="connsiteX528" fmla="*/ 965523 w 2598478"/>
                <a:gd name="connsiteY528" fmla="*/ 952297 h 1557096"/>
                <a:gd name="connsiteX529" fmla="*/ 965523 w 2598478"/>
                <a:gd name="connsiteY529" fmla="*/ 950188 h 1557096"/>
                <a:gd name="connsiteX530" fmla="*/ 961305 w 2598478"/>
                <a:gd name="connsiteY530" fmla="*/ 950188 h 1557096"/>
                <a:gd name="connsiteX531" fmla="*/ 965523 w 2598478"/>
                <a:gd name="connsiteY531" fmla="*/ 952297 h 1557096"/>
                <a:gd name="connsiteX532" fmla="*/ 733191 w 2598478"/>
                <a:gd name="connsiteY532" fmla="*/ 45313 h 1557096"/>
                <a:gd name="connsiteX533" fmla="*/ 690954 w 2598478"/>
                <a:gd name="connsiteY533" fmla="*/ 13621 h 1557096"/>
                <a:gd name="connsiteX534" fmla="*/ 528276 w 2598478"/>
                <a:gd name="connsiteY534" fmla="*/ 9403 h 1557096"/>
                <a:gd name="connsiteX535" fmla="*/ 479655 w 2598478"/>
                <a:gd name="connsiteY535" fmla="*/ 85498 h 1557096"/>
                <a:gd name="connsiteX536" fmla="*/ 492309 w 2598478"/>
                <a:gd name="connsiteY536" fmla="*/ 821254 h 1557096"/>
                <a:gd name="connsiteX537" fmla="*/ 471162 w 2598478"/>
                <a:gd name="connsiteY537" fmla="*/ 812818 h 1557096"/>
                <a:gd name="connsiteX538" fmla="*/ 287337 w 2598478"/>
                <a:gd name="connsiteY538" fmla="*/ 284257 h 1557096"/>
                <a:gd name="connsiteX539" fmla="*/ 276792 w 2598478"/>
                <a:gd name="connsiteY539" fmla="*/ 258892 h 1557096"/>
                <a:gd name="connsiteX540" fmla="*/ 249318 w 2598478"/>
                <a:gd name="connsiteY540" fmla="*/ 187015 h 1557096"/>
                <a:gd name="connsiteX541" fmla="*/ 221844 w 2598478"/>
                <a:gd name="connsiteY541" fmla="*/ 106702 h 1557096"/>
                <a:gd name="connsiteX542" fmla="*/ 198588 w 2598478"/>
                <a:gd name="connsiteY542" fmla="*/ 32716 h 1557096"/>
                <a:gd name="connsiteX543" fmla="*/ 33801 w 2598478"/>
                <a:gd name="connsiteY543" fmla="*/ 7351 h 1557096"/>
                <a:gd name="connsiteX544" fmla="*/ 6327 w 2598478"/>
                <a:gd name="connsiteY544" fmla="*/ 30607 h 1557096"/>
                <a:gd name="connsiteX545" fmla="*/ 0 w 2598478"/>
                <a:gd name="connsiteY545" fmla="*/ 151105 h 1557096"/>
                <a:gd name="connsiteX546" fmla="*/ 12084 w 2598478"/>
                <a:gd name="connsiteY546" fmla="*/ 1212445 h 1557096"/>
                <a:gd name="connsiteX547" fmla="*/ 10545 w 2598478"/>
                <a:gd name="connsiteY547" fmla="*/ 1474075 h 1557096"/>
                <a:gd name="connsiteX548" fmla="*/ 73929 w 2598478"/>
                <a:gd name="connsiteY548" fmla="*/ 1546465 h 1557096"/>
                <a:gd name="connsiteX549" fmla="*/ 232389 w 2598478"/>
                <a:gd name="connsiteY549" fmla="*/ 1341379 h 1557096"/>
                <a:gd name="connsiteX550" fmla="*/ 230280 w 2598478"/>
                <a:gd name="connsiteY550" fmla="*/ 825529 h 1557096"/>
                <a:gd name="connsiteX551" fmla="*/ 297882 w 2598478"/>
                <a:gd name="connsiteY551" fmla="*/ 992539 h 1557096"/>
                <a:gd name="connsiteX552" fmla="*/ 323247 w 2598478"/>
                <a:gd name="connsiteY552" fmla="*/ 1079236 h 1557096"/>
                <a:gd name="connsiteX553" fmla="*/ 388740 w 2598478"/>
                <a:gd name="connsiteY553" fmla="*/ 1280104 h 1557096"/>
                <a:gd name="connsiteX554" fmla="*/ 426759 w 2598478"/>
                <a:gd name="connsiteY554" fmla="*/ 1381621 h 1557096"/>
                <a:gd name="connsiteX555" fmla="*/ 485925 w 2598478"/>
                <a:gd name="connsiteY555" fmla="*/ 1544413 h 1557096"/>
                <a:gd name="connsiteX556" fmla="*/ 690840 w 2598478"/>
                <a:gd name="connsiteY556" fmla="*/ 1546522 h 1557096"/>
                <a:gd name="connsiteX557" fmla="*/ 726750 w 2598478"/>
                <a:gd name="connsiteY557" fmla="*/ 1495792 h 1557096"/>
                <a:gd name="connsiteX558" fmla="*/ 726750 w 2598478"/>
                <a:gd name="connsiteY558" fmla="*/ 1096165 h 1557096"/>
                <a:gd name="connsiteX559" fmla="*/ 733077 w 2598478"/>
                <a:gd name="connsiteY559" fmla="*/ 45427 h 1557096"/>
                <a:gd name="connsiteX560" fmla="*/ 224010 w 2598478"/>
                <a:gd name="connsiteY560" fmla="*/ 318058 h 1557096"/>
                <a:gd name="connsiteX561" fmla="*/ 207138 w 2598478"/>
                <a:gd name="connsiteY561" fmla="*/ 326494 h 1557096"/>
                <a:gd name="connsiteX562" fmla="*/ 224010 w 2598478"/>
                <a:gd name="connsiteY562" fmla="*/ 318058 h 1557096"/>
                <a:gd name="connsiteX563" fmla="*/ 217683 w 2598478"/>
                <a:gd name="connsiteY563" fmla="*/ 508324 h 1557096"/>
                <a:gd name="connsiteX564" fmla="*/ 217683 w 2598478"/>
                <a:gd name="connsiteY564" fmla="*/ 521035 h 1557096"/>
                <a:gd name="connsiteX565" fmla="*/ 196536 w 2598478"/>
                <a:gd name="connsiteY565" fmla="*/ 521035 h 1557096"/>
                <a:gd name="connsiteX566" fmla="*/ 196536 w 2598478"/>
                <a:gd name="connsiteY566" fmla="*/ 508324 h 1557096"/>
                <a:gd name="connsiteX567" fmla="*/ 217683 w 2598478"/>
                <a:gd name="connsiteY567" fmla="*/ 508324 h 1557096"/>
                <a:gd name="connsiteX568" fmla="*/ 209247 w 2598478"/>
                <a:gd name="connsiteY568" fmla="*/ 301129 h 1557096"/>
                <a:gd name="connsiteX569" fmla="*/ 198702 w 2598478"/>
                <a:gd name="connsiteY569" fmla="*/ 305347 h 1557096"/>
                <a:gd name="connsiteX570" fmla="*/ 194484 w 2598478"/>
                <a:gd name="connsiteY570" fmla="*/ 282091 h 1557096"/>
                <a:gd name="connsiteX571" fmla="*/ 209247 w 2598478"/>
                <a:gd name="connsiteY571" fmla="*/ 301129 h 1557096"/>
                <a:gd name="connsiteX572" fmla="*/ 124773 w 2598478"/>
                <a:gd name="connsiteY572" fmla="*/ 299020 h 1557096"/>
                <a:gd name="connsiteX573" fmla="*/ 141702 w 2598478"/>
                <a:gd name="connsiteY573" fmla="*/ 299020 h 1557096"/>
                <a:gd name="connsiteX574" fmla="*/ 141702 w 2598478"/>
                <a:gd name="connsiteY574" fmla="*/ 307456 h 1557096"/>
                <a:gd name="connsiteX575" fmla="*/ 179721 w 2598478"/>
                <a:gd name="connsiteY575" fmla="*/ 307456 h 1557096"/>
                <a:gd name="connsiteX576" fmla="*/ 141702 w 2598478"/>
                <a:gd name="connsiteY576" fmla="*/ 307456 h 1557096"/>
                <a:gd name="connsiteX577" fmla="*/ 141702 w 2598478"/>
                <a:gd name="connsiteY577" fmla="*/ 309565 h 1557096"/>
                <a:gd name="connsiteX578" fmla="*/ 124773 w 2598478"/>
                <a:gd name="connsiteY578" fmla="*/ 309565 h 1557096"/>
                <a:gd name="connsiteX579" fmla="*/ 124773 w 2598478"/>
                <a:gd name="connsiteY579" fmla="*/ 299020 h 1557096"/>
                <a:gd name="connsiteX580" fmla="*/ 156408 w 2598478"/>
                <a:gd name="connsiteY580" fmla="*/ 334930 h 1557096"/>
                <a:gd name="connsiteX581" fmla="*/ 137370 w 2598478"/>
                <a:gd name="connsiteY581" fmla="*/ 330712 h 1557096"/>
                <a:gd name="connsiteX582" fmla="*/ 156408 w 2598478"/>
                <a:gd name="connsiteY582" fmla="*/ 334930 h 1557096"/>
                <a:gd name="connsiteX583" fmla="*/ 137427 w 2598478"/>
                <a:gd name="connsiteY583" fmla="*/ 728173 h 1557096"/>
                <a:gd name="connsiteX584" fmla="*/ 137427 w 2598478"/>
                <a:gd name="connsiteY584" fmla="*/ 740884 h 1557096"/>
                <a:gd name="connsiteX585" fmla="*/ 120555 w 2598478"/>
                <a:gd name="connsiteY585" fmla="*/ 740884 h 1557096"/>
                <a:gd name="connsiteX586" fmla="*/ 120555 w 2598478"/>
                <a:gd name="connsiteY586" fmla="*/ 728173 h 1557096"/>
                <a:gd name="connsiteX587" fmla="*/ 137427 w 2598478"/>
                <a:gd name="connsiteY587" fmla="*/ 728173 h 1557096"/>
                <a:gd name="connsiteX588" fmla="*/ 120498 w 2598478"/>
                <a:gd name="connsiteY588" fmla="*/ 690154 h 1557096"/>
                <a:gd name="connsiteX589" fmla="*/ 95133 w 2598478"/>
                <a:gd name="connsiteY589" fmla="*/ 690154 h 1557096"/>
                <a:gd name="connsiteX590" fmla="*/ 118389 w 2598478"/>
                <a:gd name="connsiteY590" fmla="*/ 664789 h 1557096"/>
                <a:gd name="connsiteX591" fmla="*/ 120498 w 2598478"/>
                <a:gd name="connsiteY591" fmla="*/ 690154 h 1557096"/>
                <a:gd name="connsiteX592" fmla="*/ 112062 w 2598478"/>
                <a:gd name="connsiteY592" fmla="*/ 781069 h 1557096"/>
                <a:gd name="connsiteX593" fmla="*/ 120498 w 2598478"/>
                <a:gd name="connsiteY593" fmla="*/ 802216 h 1557096"/>
                <a:gd name="connsiteX594" fmla="*/ 101460 w 2598478"/>
                <a:gd name="connsiteY594" fmla="*/ 802216 h 1557096"/>
                <a:gd name="connsiteX595" fmla="*/ 112005 w 2598478"/>
                <a:gd name="connsiteY595" fmla="*/ 781069 h 1557096"/>
                <a:gd name="connsiteX596" fmla="*/ 97299 w 2598478"/>
                <a:gd name="connsiteY596" fmla="*/ 732448 h 1557096"/>
                <a:gd name="connsiteX597" fmla="*/ 97299 w 2598478"/>
                <a:gd name="connsiteY597" fmla="*/ 713410 h 1557096"/>
                <a:gd name="connsiteX598" fmla="*/ 109953 w 2598478"/>
                <a:gd name="connsiteY598" fmla="*/ 738775 h 1557096"/>
                <a:gd name="connsiteX599" fmla="*/ 97299 w 2598478"/>
                <a:gd name="connsiteY599" fmla="*/ 732448 h 1557096"/>
                <a:gd name="connsiteX600" fmla="*/ 120498 w 2598478"/>
                <a:gd name="connsiteY600" fmla="*/ 495613 h 1557096"/>
                <a:gd name="connsiteX601" fmla="*/ 103626 w 2598478"/>
                <a:gd name="connsiteY601" fmla="*/ 495613 h 1557096"/>
                <a:gd name="connsiteX602" fmla="*/ 103626 w 2598478"/>
                <a:gd name="connsiteY602" fmla="*/ 482902 h 1557096"/>
                <a:gd name="connsiteX603" fmla="*/ 120498 w 2598478"/>
                <a:gd name="connsiteY603" fmla="*/ 482902 h 1557096"/>
                <a:gd name="connsiteX604" fmla="*/ 120498 w 2598478"/>
                <a:gd name="connsiteY604" fmla="*/ 495613 h 1557096"/>
                <a:gd name="connsiteX605" fmla="*/ 109953 w 2598478"/>
                <a:gd name="connsiteY605" fmla="*/ 303238 h 1557096"/>
                <a:gd name="connsiteX606" fmla="*/ 103626 w 2598478"/>
                <a:gd name="connsiteY606" fmla="*/ 284200 h 1557096"/>
                <a:gd name="connsiteX607" fmla="*/ 118389 w 2598478"/>
                <a:gd name="connsiteY607" fmla="*/ 284200 h 1557096"/>
                <a:gd name="connsiteX608" fmla="*/ 109953 w 2598478"/>
                <a:gd name="connsiteY608" fmla="*/ 303238 h 1557096"/>
                <a:gd name="connsiteX609" fmla="*/ 103626 w 2598478"/>
                <a:gd name="connsiteY609" fmla="*/ 155266 h 1557096"/>
                <a:gd name="connsiteX610" fmla="*/ 90972 w 2598478"/>
                <a:gd name="connsiteY610" fmla="*/ 148939 h 1557096"/>
                <a:gd name="connsiteX611" fmla="*/ 103626 w 2598478"/>
                <a:gd name="connsiteY611" fmla="*/ 155266 h 1557096"/>
                <a:gd name="connsiteX612" fmla="*/ 84588 w 2598478"/>
                <a:gd name="connsiteY612" fmla="*/ 931150 h 1557096"/>
                <a:gd name="connsiteX613" fmla="*/ 97242 w 2598478"/>
                <a:gd name="connsiteY613" fmla="*/ 922714 h 1557096"/>
                <a:gd name="connsiteX614" fmla="*/ 101460 w 2598478"/>
                <a:gd name="connsiteY614" fmla="*/ 935425 h 1557096"/>
                <a:gd name="connsiteX615" fmla="*/ 84531 w 2598478"/>
                <a:gd name="connsiteY615" fmla="*/ 943861 h 1557096"/>
                <a:gd name="connsiteX616" fmla="*/ 84531 w 2598478"/>
                <a:gd name="connsiteY616" fmla="*/ 931150 h 1557096"/>
                <a:gd name="connsiteX617" fmla="*/ 63498 w 2598478"/>
                <a:gd name="connsiteY617" fmla="*/ 279982 h 1557096"/>
                <a:gd name="connsiteX618" fmla="*/ 74043 w 2598478"/>
                <a:gd name="connsiteY618" fmla="*/ 279982 h 1557096"/>
                <a:gd name="connsiteX619" fmla="*/ 74043 w 2598478"/>
                <a:gd name="connsiteY619" fmla="*/ 290527 h 1557096"/>
                <a:gd name="connsiteX620" fmla="*/ 63498 w 2598478"/>
                <a:gd name="connsiteY620" fmla="*/ 290527 h 1557096"/>
                <a:gd name="connsiteX621" fmla="*/ 63498 w 2598478"/>
                <a:gd name="connsiteY621" fmla="*/ 279982 h 1557096"/>
                <a:gd name="connsiteX622" fmla="*/ 82479 w 2598478"/>
                <a:gd name="connsiteY622" fmla="*/ 810652 h 1557096"/>
                <a:gd name="connsiteX623" fmla="*/ 82479 w 2598478"/>
                <a:gd name="connsiteY623" fmla="*/ 829690 h 1557096"/>
                <a:gd name="connsiteX624" fmla="*/ 67716 w 2598478"/>
                <a:gd name="connsiteY624" fmla="*/ 829690 h 1557096"/>
                <a:gd name="connsiteX625" fmla="*/ 67716 w 2598478"/>
                <a:gd name="connsiteY625" fmla="*/ 810652 h 1557096"/>
                <a:gd name="connsiteX626" fmla="*/ 82479 w 2598478"/>
                <a:gd name="connsiteY626" fmla="*/ 810652 h 1557096"/>
                <a:gd name="connsiteX627" fmla="*/ 36024 w 2598478"/>
                <a:gd name="connsiteY627" fmla="*/ 935368 h 1557096"/>
                <a:gd name="connsiteX628" fmla="*/ 52953 w 2598478"/>
                <a:gd name="connsiteY628" fmla="*/ 910003 h 1557096"/>
                <a:gd name="connsiteX629" fmla="*/ 59280 w 2598478"/>
                <a:gd name="connsiteY629" fmla="*/ 929041 h 1557096"/>
                <a:gd name="connsiteX630" fmla="*/ 36024 w 2598478"/>
                <a:gd name="connsiteY630" fmla="*/ 935368 h 1557096"/>
                <a:gd name="connsiteX631" fmla="*/ 67716 w 2598478"/>
                <a:gd name="connsiteY631" fmla="*/ 973444 h 1557096"/>
                <a:gd name="connsiteX632" fmla="*/ 63498 w 2598478"/>
                <a:gd name="connsiteY632" fmla="*/ 945970 h 1557096"/>
                <a:gd name="connsiteX633" fmla="*/ 107844 w 2598478"/>
                <a:gd name="connsiteY633" fmla="*/ 971335 h 1557096"/>
                <a:gd name="connsiteX634" fmla="*/ 67716 w 2598478"/>
                <a:gd name="connsiteY634" fmla="*/ 973444 h 1557096"/>
                <a:gd name="connsiteX635" fmla="*/ 99408 w 2598478"/>
                <a:gd name="connsiteY635" fmla="*/ 1115089 h 1557096"/>
                <a:gd name="connsiteX636" fmla="*/ 95190 w 2598478"/>
                <a:gd name="connsiteY636" fmla="*/ 1140454 h 1557096"/>
                <a:gd name="connsiteX637" fmla="*/ 82536 w 2598478"/>
                <a:gd name="connsiteY637" fmla="*/ 1127743 h 1557096"/>
                <a:gd name="connsiteX638" fmla="*/ 99408 w 2598478"/>
                <a:gd name="connsiteY638" fmla="*/ 1115032 h 1557096"/>
                <a:gd name="connsiteX639" fmla="*/ 101517 w 2598478"/>
                <a:gd name="connsiteY639" fmla="*/ 1326502 h 1557096"/>
                <a:gd name="connsiteX640" fmla="*/ 86754 w 2598478"/>
                <a:gd name="connsiteY640" fmla="*/ 1326502 h 1557096"/>
                <a:gd name="connsiteX641" fmla="*/ 86754 w 2598478"/>
                <a:gd name="connsiteY641" fmla="*/ 1307464 h 1557096"/>
                <a:gd name="connsiteX642" fmla="*/ 101517 w 2598478"/>
                <a:gd name="connsiteY642" fmla="*/ 1307464 h 1557096"/>
                <a:gd name="connsiteX643" fmla="*/ 101517 w 2598478"/>
                <a:gd name="connsiteY643" fmla="*/ 1326502 h 1557096"/>
                <a:gd name="connsiteX644" fmla="*/ 101517 w 2598478"/>
                <a:gd name="connsiteY644" fmla="*/ 1009354 h 1557096"/>
                <a:gd name="connsiteX645" fmla="*/ 120555 w 2598478"/>
                <a:gd name="connsiteY645" fmla="*/ 1009354 h 1557096"/>
                <a:gd name="connsiteX646" fmla="*/ 120555 w 2598478"/>
                <a:gd name="connsiteY646" fmla="*/ 1024174 h 1557096"/>
                <a:gd name="connsiteX647" fmla="*/ 101517 w 2598478"/>
                <a:gd name="connsiteY647" fmla="*/ 1024174 h 1557096"/>
                <a:gd name="connsiteX648" fmla="*/ 101517 w 2598478"/>
                <a:gd name="connsiteY648" fmla="*/ 1009354 h 1557096"/>
                <a:gd name="connsiteX649" fmla="*/ 105735 w 2598478"/>
                <a:gd name="connsiteY649" fmla="*/ 1360360 h 1557096"/>
                <a:gd name="connsiteX650" fmla="*/ 105735 w 2598478"/>
                <a:gd name="connsiteY650" fmla="*/ 1339213 h 1557096"/>
                <a:gd name="connsiteX651" fmla="*/ 126882 w 2598478"/>
                <a:gd name="connsiteY651" fmla="*/ 1345540 h 1557096"/>
                <a:gd name="connsiteX652" fmla="*/ 105735 w 2598478"/>
                <a:gd name="connsiteY652" fmla="*/ 1360360 h 1557096"/>
                <a:gd name="connsiteX653" fmla="*/ 126882 w 2598478"/>
                <a:gd name="connsiteY653" fmla="*/ 1068577 h 1557096"/>
                <a:gd name="connsiteX654" fmla="*/ 114228 w 2598478"/>
                <a:gd name="connsiteY654" fmla="*/ 1068577 h 1557096"/>
                <a:gd name="connsiteX655" fmla="*/ 114228 w 2598478"/>
                <a:gd name="connsiteY655" fmla="*/ 1049539 h 1557096"/>
                <a:gd name="connsiteX656" fmla="*/ 126882 w 2598478"/>
                <a:gd name="connsiteY656" fmla="*/ 1049539 h 1557096"/>
                <a:gd name="connsiteX657" fmla="*/ 126882 w 2598478"/>
                <a:gd name="connsiteY657" fmla="*/ 1068577 h 1557096"/>
                <a:gd name="connsiteX658" fmla="*/ 152190 w 2598478"/>
                <a:gd name="connsiteY658" fmla="*/ 1415308 h 1557096"/>
                <a:gd name="connsiteX659" fmla="*/ 131043 w 2598478"/>
                <a:gd name="connsiteY659" fmla="*/ 1415308 h 1557096"/>
                <a:gd name="connsiteX660" fmla="*/ 131043 w 2598478"/>
                <a:gd name="connsiteY660" fmla="*/ 1400488 h 1557096"/>
                <a:gd name="connsiteX661" fmla="*/ 152190 w 2598478"/>
                <a:gd name="connsiteY661" fmla="*/ 1400488 h 1557096"/>
                <a:gd name="connsiteX662" fmla="*/ 152190 w 2598478"/>
                <a:gd name="connsiteY662" fmla="*/ 1415308 h 1557096"/>
                <a:gd name="connsiteX663" fmla="*/ 145863 w 2598478"/>
                <a:gd name="connsiteY663" fmla="*/ 628822 h 1557096"/>
                <a:gd name="connsiteX664" fmla="*/ 167010 w 2598478"/>
                <a:gd name="connsiteY664" fmla="*/ 628822 h 1557096"/>
                <a:gd name="connsiteX665" fmla="*/ 145863 w 2598478"/>
                <a:gd name="connsiteY665" fmla="*/ 628822 h 1557096"/>
                <a:gd name="connsiteX666" fmla="*/ 177555 w 2598478"/>
                <a:gd name="connsiteY666" fmla="*/ 829690 h 1557096"/>
                <a:gd name="connsiteX667" fmla="*/ 164901 w 2598478"/>
                <a:gd name="connsiteY667" fmla="*/ 829690 h 1557096"/>
                <a:gd name="connsiteX668" fmla="*/ 164901 w 2598478"/>
                <a:gd name="connsiteY668" fmla="*/ 806434 h 1557096"/>
                <a:gd name="connsiteX669" fmla="*/ 177555 w 2598478"/>
                <a:gd name="connsiteY669" fmla="*/ 806434 h 1557096"/>
                <a:gd name="connsiteX670" fmla="*/ 177555 w 2598478"/>
                <a:gd name="connsiteY670" fmla="*/ 829690 h 1557096"/>
                <a:gd name="connsiteX671" fmla="*/ 179664 w 2598478"/>
                <a:gd name="connsiteY671" fmla="*/ 309565 h 1557096"/>
                <a:gd name="connsiteX672" fmla="*/ 196593 w 2598478"/>
                <a:gd name="connsiteY672" fmla="*/ 315892 h 1557096"/>
                <a:gd name="connsiteX673" fmla="*/ 192375 w 2598478"/>
                <a:gd name="connsiteY673" fmla="*/ 324328 h 1557096"/>
                <a:gd name="connsiteX674" fmla="*/ 179721 w 2598478"/>
                <a:gd name="connsiteY674" fmla="*/ 318001 h 1557096"/>
                <a:gd name="connsiteX675" fmla="*/ 179721 w 2598478"/>
                <a:gd name="connsiteY675" fmla="*/ 309565 h 1557096"/>
                <a:gd name="connsiteX676" fmla="*/ 183882 w 2598478"/>
                <a:gd name="connsiteY676" fmla="*/ 595021 h 1557096"/>
                <a:gd name="connsiteX677" fmla="*/ 198645 w 2598478"/>
                <a:gd name="connsiteY677" fmla="*/ 595021 h 1557096"/>
                <a:gd name="connsiteX678" fmla="*/ 198645 w 2598478"/>
                <a:gd name="connsiteY678" fmla="*/ 614059 h 1557096"/>
                <a:gd name="connsiteX679" fmla="*/ 183882 w 2598478"/>
                <a:gd name="connsiteY679" fmla="*/ 614059 h 1557096"/>
                <a:gd name="connsiteX680" fmla="*/ 183882 w 2598478"/>
                <a:gd name="connsiteY680" fmla="*/ 595021 h 1557096"/>
                <a:gd name="connsiteX681" fmla="*/ 205029 w 2598478"/>
                <a:gd name="connsiteY681" fmla="*/ 1178530 h 1557096"/>
                <a:gd name="connsiteX682" fmla="*/ 190266 w 2598478"/>
                <a:gd name="connsiteY682" fmla="*/ 1178530 h 1557096"/>
                <a:gd name="connsiteX683" fmla="*/ 190266 w 2598478"/>
                <a:gd name="connsiteY683" fmla="*/ 1161601 h 1557096"/>
                <a:gd name="connsiteX684" fmla="*/ 205029 w 2598478"/>
                <a:gd name="connsiteY684" fmla="*/ 1161601 h 1557096"/>
                <a:gd name="connsiteX685" fmla="*/ 205029 w 2598478"/>
                <a:gd name="connsiteY685" fmla="*/ 1178530 h 1557096"/>
                <a:gd name="connsiteX686" fmla="*/ 209247 w 2598478"/>
                <a:gd name="connsiteY686" fmla="*/ 671116 h 1557096"/>
                <a:gd name="connsiteX687" fmla="*/ 188100 w 2598478"/>
                <a:gd name="connsiteY687" fmla="*/ 671116 h 1557096"/>
                <a:gd name="connsiteX688" fmla="*/ 188100 w 2598478"/>
                <a:gd name="connsiteY688" fmla="*/ 658405 h 1557096"/>
                <a:gd name="connsiteX689" fmla="*/ 209247 w 2598478"/>
                <a:gd name="connsiteY689" fmla="*/ 658405 h 1557096"/>
                <a:gd name="connsiteX690" fmla="*/ 209247 w 2598478"/>
                <a:gd name="connsiteY690" fmla="*/ 671116 h 1557096"/>
                <a:gd name="connsiteX691" fmla="*/ 221901 w 2598478"/>
                <a:gd name="connsiteY691" fmla="*/ 611893 h 1557096"/>
                <a:gd name="connsiteX692" fmla="*/ 211356 w 2598478"/>
                <a:gd name="connsiteY692" fmla="*/ 584419 h 1557096"/>
                <a:gd name="connsiteX693" fmla="*/ 221901 w 2598478"/>
                <a:gd name="connsiteY693" fmla="*/ 611893 h 1557096"/>
                <a:gd name="connsiteX694" fmla="*/ 234612 w 2598478"/>
                <a:gd name="connsiteY694" fmla="*/ 635149 h 1557096"/>
                <a:gd name="connsiteX695" fmla="*/ 264195 w 2598478"/>
                <a:gd name="connsiteY695" fmla="*/ 635149 h 1557096"/>
                <a:gd name="connsiteX696" fmla="*/ 234612 w 2598478"/>
                <a:gd name="connsiteY696" fmla="*/ 635149 h 1557096"/>
                <a:gd name="connsiteX697" fmla="*/ 612750 w 2598478"/>
                <a:gd name="connsiteY697" fmla="*/ 893074 h 1557096"/>
                <a:gd name="connsiteX698" fmla="*/ 621186 w 2598478"/>
                <a:gd name="connsiteY698" fmla="*/ 895183 h 1557096"/>
                <a:gd name="connsiteX699" fmla="*/ 614859 w 2598478"/>
                <a:gd name="connsiteY699" fmla="*/ 907894 h 1557096"/>
                <a:gd name="connsiteX700" fmla="*/ 606423 w 2598478"/>
                <a:gd name="connsiteY700" fmla="*/ 903676 h 1557096"/>
                <a:gd name="connsiteX701" fmla="*/ 612750 w 2598478"/>
                <a:gd name="connsiteY701" fmla="*/ 893131 h 1557096"/>
                <a:gd name="connsiteX702" fmla="*/ 608532 w 2598478"/>
                <a:gd name="connsiteY702" fmla="*/ 1000918 h 1557096"/>
                <a:gd name="connsiteX703" fmla="*/ 616968 w 2598478"/>
                <a:gd name="connsiteY703" fmla="*/ 1000918 h 1557096"/>
                <a:gd name="connsiteX704" fmla="*/ 614859 w 2598478"/>
                <a:gd name="connsiteY704" fmla="*/ 1015738 h 1557096"/>
                <a:gd name="connsiteX705" fmla="*/ 606423 w 2598478"/>
                <a:gd name="connsiteY705" fmla="*/ 998809 h 1557096"/>
                <a:gd name="connsiteX706" fmla="*/ 608532 w 2598478"/>
                <a:gd name="connsiteY706" fmla="*/ 1000918 h 1557096"/>
                <a:gd name="connsiteX707" fmla="*/ 619077 w 2598478"/>
                <a:gd name="connsiteY707" fmla="*/ 1218715 h 1557096"/>
                <a:gd name="connsiteX708" fmla="*/ 606423 w 2598478"/>
                <a:gd name="connsiteY708" fmla="*/ 1231426 h 1557096"/>
                <a:gd name="connsiteX709" fmla="*/ 619077 w 2598478"/>
                <a:gd name="connsiteY709" fmla="*/ 1218715 h 1557096"/>
                <a:gd name="connsiteX710" fmla="*/ 606423 w 2598478"/>
                <a:gd name="connsiteY710" fmla="*/ 1356085 h 1557096"/>
                <a:gd name="connsiteX711" fmla="*/ 606423 w 2598478"/>
                <a:gd name="connsiteY711" fmla="*/ 1358194 h 1557096"/>
                <a:gd name="connsiteX712" fmla="*/ 597987 w 2598478"/>
                <a:gd name="connsiteY712" fmla="*/ 1358194 h 1557096"/>
                <a:gd name="connsiteX713" fmla="*/ 570513 w 2598478"/>
                <a:gd name="connsiteY713" fmla="*/ 1396270 h 1557096"/>
                <a:gd name="connsiteX714" fmla="*/ 557859 w 2598478"/>
                <a:gd name="connsiteY714" fmla="*/ 1362469 h 1557096"/>
                <a:gd name="connsiteX715" fmla="*/ 593769 w 2598478"/>
                <a:gd name="connsiteY715" fmla="*/ 1351924 h 1557096"/>
                <a:gd name="connsiteX716" fmla="*/ 597987 w 2598478"/>
                <a:gd name="connsiteY716" fmla="*/ 1330777 h 1557096"/>
                <a:gd name="connsiteX717" fmla="*/ 621243 w 2598478"/>
                <a:gd name="connsiteY717" fmla="*/ 1343488 h 1557096"/>
                <a:gd name="connsiteX718" fmla="*/ 606480 w 2598478"/>
                <a:gd name="connsiteY718" fmla="*/ 1356199 h 1557096"/>
                <a:gd name="connsiteX719" fmla="*/ 612750 w 2598478"/>
                <a:gd name="connsiteY719" fmla="*/ 1394161 h 1557096"/>
                <a:gd name="connsiteX720" fmla="*/ 623295 w 2598478"/>
                <a:gd name="connsiteY720" fmla="*/ 1394161 h 1557096"/>
                <a:gd name="connsiteX721" fmla="*/ 621186 w 2598478"/>
                <a:gd name="connsiteY721" fmla="*/ 1411090 h 1557096"/>
                <a:gd name="connsiteX722" fmla="*/ 610641 w 2598478"/>
                <a:gd name="connsiteY722" fmla="*/ 1408981 h 1557096"/>
                <a:gd name="connsiteX723" fmla="*/ 612750 w 2598478"/>
                <a:gd name="connsiteY723" fmla="*/ 1394161 h 1557096"/>
                <a:gd name="connsiteX724" fmla="*/ 608532 w 2598478"/>
                <a:gd name="connsiteY724" fmla="*/ 1318066 h 1557096"/>
                <a:gd name="connsiteX725" fmla="*/ 547257 w 2598478"/>
                <a:gd name="connsiteY725" fmla="*/ 1292701 h 1557096"/>
                <a:gd name="connsiteX726" fmla="*/ 557802 w 2598478"/>
                <a:gd name="connsiteY726" fmla="*/ 1282156 h 1557096"/>
                <a:gd name="connsiteX727" fmla="*/ 581058 w 2598478"/>
                <a:gd name="connsiteY727" fmla="*/ 1269445 h 1557096"/>
                <a:gd name="connsiteX728" fmla="*/ 608532 w 2598478"/>
                <a:gd name="connsiteY728" fmla="*/ 1318066 h 1557096"/>
                <a:gd name="connsiteX729" fmla="*/ 581058 w 2598478"/>
                <a:gd name="connsiteY729" fmla="*/ 1182748 h 1557096"/>
                <a:gd name="connsiteX730" fmla="*/ 578949 w 2598478"/>
                <a:gd name="connsiteY730" fmla="*/ 1182748 h 1557096"/>
                <a:gd name="connsiteX731" fmla="*/ 566295 w 2598478"/>
                <a:gd name="connsiteY731" fmla="*/ 1193293 h 1557096"/>
                <a:gd name="connsiteX732" fmla="*/ 564186 w 2598478"/>
                <a:gd name="connsiteY732" fmla="*/ 1193293 h 1557096"/>
                <a:gd name="connsiteX733" fmla="*/ 581115 w 2598478"/>
                <a:gd name="connsiteY733" fmla="*/ 1182748 h 1557096"/>
                <a:gd name="connsiteX734" fmla="*/ 553584 w 2598478"/>
                <a:gd name="connsiteY734" fmla="*/ 1140454 h 1557096"/>
                <a:gd name="connsiteX735" fmla="*/ 559911 w 2598478"/>
                <a:gd name="connsiteY735" fmla="*/ 1157383 h 1557096"/>
                <a:gd name="connsiteX736" fmla="*/ 549366 w 2598478"/>
                <a:gd name="connsiteY736" fmla="*/ 1161601 h 1557096"/>
                <a:gd name="connsiteX737" fmla="*/ 543039 w 2598478"/>
                <a:gd name="connsiteY737" fmla="*/ 1144672 h 1557096"/>
                <a:gd name="connsiteX738" fmla="*/ 553584 w 2598478"/>
                <a:gd name="connsiteY738" fmla="*/ 1140454 h 1557096"/>
                <a:gd name="connsiteX739" fmla="*/ 496584 w 2598478"/>
                <a:gd name="connsiteY739" fmla="*/ 1172203 h 1557096"/>
                <a:gd name="connsiteX740" fmla="*/ 526167 w 2598478"/>
                <a:gd name="connsiteY740" fmla="*/ 1189132 h 1557096"/>
                <a:gd name="connsiteX741" fmla="*/ 496584 w 2598478"/>
                <a:gd name="connsiteY741" fmla="*/ 1172203 h 1557096"/>
                <a:gd name="connsiteX742" fmla="*/ 502911 w 2598478"/>
                <a:gd name="connsiteY742" fmla="*/ 1305355 h 1557096"/>
                <a:gd name="connsiteX743" fmla="*/ 494475 w 2598478"/>
                <a:gd name="connsiteY743" fmla="*/ 1282099 h 1557096"/>
                <a:gd name="connsiteX744" fmla="*/ 502911 w 2598478"/>
                <a:gd name="connsiteY744" fmla="*/ 1305355 h 1557096"/>
                <a:gd name="connsiteX745" fmla="*/ 521892 w 2598478"/>
                <a:gd name="connsiteY745" fmla="*/ 1229260 h 1557096"/>
                <a:gd name="connsiteX746" fmla="*/ 534546 w 2598478"/>
                <a:gd name="connsiteY746" fmla="*/ 1269445 h 1557096"/>
                <a:gd name="connsiteX747" fmla="*/ 524001 w 2598478"/>
                <a:gd name="connsiteY747" fmla="*/ 1271554 h 1557096"/>
                <a:gd name="connsiteX748" fmla="*/ 511347 w 2598478"/>
                <a:gd name="connsiteY748" fmla="*/ 1233478 h 1557096"/>
                <a:gd name="connsiteX749" fmla="*/ 521892 w 2598478"/>
                <a:gd name="connsiteY749" fmla="*/ 1229260 h 1557096"/>
                <a:gd name="connsiteX750" fmla="*/ 500802 w 2598478"/>
                <a:gd name="connsiteY750" fmla="*/ 1146781 h 1557096"/>
                <a:gd name="connsiteX751" fmla="*/ 488148 w 2598478"/>
                <a:gd name="connsiteY751" fmla="*/ 1136236 h 1557096"/>
                <a:gd name="connsiteX752" fmla="*/ 509295 w 2598478"/>
                <a:gd name="connsiteY752" fmla="*/ 1132018 h 1557096"/>
                <a:gd name="connsiteX753" fmla="*/ 505077 w 2598478"/>
                <a:gd name="connsiteY753" fmla="*/ 1140454 h 1557096"/>
                <a:gd name="connsiteX754" fmla="*/ 515622 w 2598478"/>
                <a:gd name="connsiteY754" fmla="*/ 1136236 h 1557096"/>
                <a:gd name="connsiteX755" fmla="*/ 532551 w 2598478"/>
                <a:gd name="connsiteY755" fmla="*/ 1129909 h 1557096"/>
                <a:gd name="connsiteX756" fmla="*/ 536769 w 2598478"/>
                <a:gd name="connsiteY756" fmla="*/ 1140454 h 1557096"/>
                <a:gd name="connsiteX757" fmla="*/ 500859 w 2598478"/>
                <a:gd name="connsiteY757" fmla="*/ 1146781 h 1557096"/>
                <a:gd name="connsiteX758" fmla="*/ 524001 w 2598478"/>
                <a:gd name="connsiteY758" fmla="*/ 351859 h 1557096"/>
                <a:gd name="connsiteX759" fmla="*/ 515565 w 2598478"/>
                <a:gd name="connsiteY759" fmla="*/ 339148 h 1557096"/>
                <a:gd name="connsiteX760" fmla="*/ 524001 w 2598478"/>
                <a:gd name="connsiteY760" fmla="*/ 351859 h 1557096"/>
                <a:gd name="connsiteX761" fmla="*/ 521892 w 2598478"/>
                <a:gd name="connsiteY761" fmla="*/ 1058032 h 1557096"/>
                <a:gd name="connsiteX762" fmla="*/ 530328 w 2598478"/>
                <a:gd name="connsiteY762" fmla="*/ 1066468 h 1557096"/>
                <a:gd name="connsiteX763" fmla="*/ 532437 w 2598478"/>
                <a:gd name="connsiteY763" fmla="*/ 1102435 h 1557096"/>
                <a:gd name="connsiteX764" fmla="*/ 530328 w 2598478"/>
                <a:gd name="connsiteY764" fmla="*/ 1104544 h 1557096"/>
                <a:gd name="connsiteX765" fmla="*/ 521664 w 2598478"/>
                <a:gd name="connsiteY765" fmla="*/ 1079863 h 1557096"/>
                <a:gd name="connsiteX766" fmla="*/ 515565 w 2598478"/>
                <a:gd name="connsiteY766" fmla="*/ 1077013 h 1557096"/>
                <a:gd name="connsiteX767" fmla="*/ 511347 w 2598478"/>
                <a:gd name="connsiteY767" fmla="*/ 1068577 h 1557096"/>
                <a:gd name="connsiteX768" fmla="*/ 521892 w 2598478"/>
                <a:gd name="connsiteY768" fmla="*/ 1058032 h 1557096"/>
                <a:gd name="connsiteX769" fmla="*/ 498693 w 2598478"/>
                <a:gd name="connsiteY769" fmla="*/ 935368 h 1557096"/>
                <a:gd name="connsiteX770" fmla="*/ 498693 w 2598478"/>
                <a:gd name="connsiteY770" fmla="*/ 937477 h 1557096"/>
                <a:gd name="connsiteX771" fmla="*/ 496584 w 2598478"/>
                <a:gd name="connsiteY771" fmla="*/ 975553 h 1557096"/>
                <a:gd name="connsiteX772" fmla="*/ 488148 w 2598478"/>
                <a:gd name="connsiteY772" fmla="*/ 983989 h 1557096"/>
                <a:gd name="connsiteX773" fmla="*/ 486039 w 2598478"/>
                <a:gd name="connsiteY773" fmla="*/ 981880 h 1557096"/>
                <a:gd name="connsiteX774" fmla="*/ 488148 w 2598478"/>
                <a:gd name="connsiteY774" fmla="*/ 962842 h 1557096"/>
                <a:gd name="connsiteX775" fmla="*/ 483930 w 2598478"/>
                <a:gd name="connsiteY775" fmla="*/ 939586 h 1557096"/>
                <a:gd name="connsiteX776" fmla="*/ 498693 w 2598478"/>
                <a:gd name="connsiteY776" fmla="*/ 935368 h 1557096"/>
                <a:gd name="connsiteX777" fmla="*/ 475437 w 2598478"/>
                <a:gd name="connsiteY777" fmla="*/ 1009354 h 1557096"/>
                <a:gd name="connsiteX778" fmla="*/ 483873 w 2598478"/>
                <a:gd name="connsiteY778" fmla="*/ 1005136 h 1557096"/>
                <a:gd name="connsiteX779" fmla="*/ 485982 w 2598478"/>
                <a:gd name="connsiteY779" fmla="*/ 1026283 h 1557096"/>
                <a:gd name="connsiteX780" fmla="*/ 475437 w 2598478"/>
                <a:gd name="connsiteY780" fmla="*/ 1026283 h 1557096"/>
                <a:gd name="connsiteX781" fmla="*/ 475437 w 2598478"/>
                <a:gd name="connsiteY781" fmla="*/ 1009354 h 1557096"/>
                <a:gd name="connsiteX782" fmla="*/ 488091 w 2598478"/>
                <a:gd name="connsiteY782" fmla="*/ 1112980 h 1557096"/>
                <a:gd name="connsiteX783" fmla="*/ 513456 w 2598478"/>
                <a:gd name="connsiteY783" fmla="*/ 1104544 h 1557096"/>
                <a:gd name="connsiteX784" fmla="*/ 483873 w 2598478"/>
                <a:gd name="connsiteY784" fmla="*/ 1134127 h 1557096"/>
                <a:gd name="connsiteX785" fmla="*/ 466944 w 2598478"/>
                <a:gd name="connsiteY785" fmla="*/ 1098217 h 1557096"/>
                <a:gd name="connsiteX786" fmla="*/ 488091 w 2598478"/>
                <a:gd name="connsiteY786" fmla="*/ 1113037 h 1557096"/>
                <a:gd name="connsiteX787" fmla="*/ 460674 w 2598478"/>
                <a:gd name="connsiteY787" fmla="*/ 893074 h 1557096"/>
                <a:gd name="connsiteX788" fmla="*/ 454347 w 2598478"/>
                <a:gd name="connsiteY788" fmla="*/ 895183 h 1557096"/>
                <a:gd name="connsiteX789" fmla="*/ 431091 w 2598478"/>
                <a:gd name="connsiteY789" fmla="*/ 880363 h 1557096"/>
                <a:gd name="connsiteX790" fmla="*/ 460674 w 2598478"/>
                <a:gd name="connsiteY790" fmla="*/ 893074 h 1557096"/>
                <a:gd name="connsiteX791" fmla="*/ 428982 w 2598478"/>
                <a:gd name="connsiteY791" fmla="*/ 1172203 h 1557096"/>
                <a:gd name="connsiteX792" fmla="*/ 437418 w 2598478"/>
                <a:gd name="connsiteY792" fmla="*/ 1172203 h 1557096"/>
                <a:gd name="connsiteX793" fmla="*/ 437418 w 2598478"/>
                <a:gd name="connsiteY793" fmla="*/ 1187023 h 1557096"/>
                <a:gd name="connsiteX794" fmla="*/ 428982 w 2598478"/>
                <a:gd name="connsiteY794" fmla="*/ 1187023 h 1557096"/>
                <a:gd name="connsiteX795" fmla="*/ 428982 w 2598478"/>
                <a:gd name="connsiteY795" fmla="*/ 1172203 h 1557096"/>
                <a:gd name="connsiteX796" fmla="*/ 409944 w 2598478"/>
                <a:gd name="connsiteY796" fmla="*/ 855055 h 1557096"/>
                <a:gd name="connsiteX797" fmla="*/ 409944 w 2598478"/>
                <a:gd name="connsiteY797" fmla="*/ 874093 h 1557096"/>
                <a:gd name="connsiteX798" fmla="*/ 390906 w 2598478"/>
                <a:gd name="connsiteY798" fmla="*/ 855055 h 1557096"/>
                <a:gd name="connsiteX799" fmla="*/ 409944 w 2598478"/>
                <a:gd name="connsiteY799" fmla="*/ 855055 h 1557096"/>
                <a:gd name="connsiteX800" fmla="*/ 376143 w 2598478"/>
                <a:gd name="connsiteY800" fmla="*/ 590746 h 1557096"/>
                <a:gd name="connsiteX801" fmla="*/ 386688 w 2598478"/>
                <a:gd name="connsiteY801" fmla="*/ 594964 h 1557096"/>
                <a:gd name="connsiteX802" fmla="*/ 359214 w 2598478"/>
                <a:gd name="connsiteY802" fmla="*/ 622438 h 1557096"/>
                <a:gd name="connsiteX803" fmla="*/ 354996 w 2598478"/>
                <a:gd name="connsiteY803" fmla="*/ 611893 h 1557096"/>
                <a:gd name="connsiteX804" fmla="*/ 376143 w 2598478"/>
                <a:gd name="connsiteY804" fmla="*/ 590746 h 1557096"/>
                <a:gd name="connsiteX805" fmla="*/ 388797 w 2598478"/>
                <a:gd name="connsiteY805" fmla="*/ 677443 h 1557096"/>
                <a:gd name="connsiteX806" fmla="*/ 388797 w 2598478"/>
                <a:gd name="connsiteY806" fmla="*/ 687988 h 1557096"/>
                <a:gd name="connsiteX807" fmla="*/ 380361 w 2598478"/>
                <a:gd name="connsiteY807" fmla="*/ 687988 h 1557096"/>
                <a:gd name="connsiteX808" fmla="*/ 380361 w 2598478"/>
                <a:gd name="connsiteY808" fmla="*/ 677443 h 1557096"/>
                <a:gd name="connsiteX809" fmla="*/ 388797 w 2598478"/>
                <a:gd name="connsiteY809" fmla="*/ 677443 h 1557096"/>
                <a:gd name="connsiteX810" fmla="*/ 371925 w 2598478"/>
                <a:gd name="connsiteY810" fmla="*/ 649969 h 1557096"/>
                <a:gd name="connsiteX811" fmla="*/ 369816 w 2598478"/>
                <a:gd name="connsiteY811" fmla="*/ 649969 h 1557096"/>
                <a:gd name="connsiteX812" fmla="*/ 367707 w 2598478"/>
                <a:gd name="connsiteY812" fmla="*/ 630931 h 1557096"/>
                <a:gd name="connsiteX813" fmla="*/ 371925 w 2598478"/>
                <a:gd name="connsiteY813" fmla="*/ 649969 h 1557096"/>
                <a:gd name="connsiteX814" fmla="*/ 352887 w 2598478"/>
                <a:gd name="connsiteY814" fmla="*/ 704917 h 1557096"/>
                <a:gd name="connsiteX815" fmla="*/ 367650 w 2598478"/>
                <a:gd name="connsiteY815" fmla="*/ 704917 h 1557096"/>
                <a:gd name="connsiteX816" fmla="*/ 367650 w 2598478"/>
                <a:gd name="connsiteY816" fmla="*/ 715462 h 1557096"/>
                <a:gd name="connsiteX817" fmla="*/ 352887 w 2598478"/>
                <a:gd name="connsiteY817" fmla="*/ 715462 h 1557096"/>
                <a:gd name="connsiteX818" fmla="*/ 352887 w 2598478"/>
                <a:gd name="connsiteY818" fmla="*/ 704917 h 1557096"/>
                <a:gd name="connsiteX819" fmla="*/ 293778 w 2598478"/>
                <a:gd name="connsiteY819" fmla="*/ 768358 h 1557096"/>
                <a:gd name="connsiteX820" fmla="*/ 304323 w 2598478"/>
                <a:gd name="connsiteY820" fmla="*/ 787396 h 1557096"/>
                <a:gd name="connsiteX821" fmla="*/ 289560 w 2598478"/>
                <a:gd name="connsiteY821" fmla="*/ 787396 h 1557096"/>
                <a:gd name="connsiteX822" fmla="*/ 293778 w 2598478"/>
                <a:gd name="connsiteY822" fmla="*/ 768358 h 1557096"/>
                <a:gd name="connsiteX823" fmla="*/ 289503 w 2598478"/>
                <a:gd name="connsiteY823" fmla="*/ 952297 h 1557096"/>
                <a:gd name="connsiteX824" fmla="*/ 297939 w 2598478"/>
                <a:gd name="connsiteY824" fmla="*/ 937477 h 1557096"/>
                <a:gd name="connsiteX825" fmla="*/ 321195 w 2598478"/>
                <a:gd name="connsiteY825" fmla="*/ 929041 h 1557096"/>
                <a:gd name="connsiteX826" fmla="*/ 331740 w 2598478"/>
                <a:gd name="connsiteY826" fmla="*/ 924823 h 1557096"/>
                <a:gd name="connsiteX827" fmla="*/ 289503 w 2598478"/>
                <a:gd name="connsiteY827" fmla="*/ 952297 h 1557096"/>
                <a:gd name="connsiteX828" fmla="*/ 333906 w 2598478"/>
                <a:gd name="connsiteY828" fmla="*/ 620386 h 1557096"/>
                <a:gd name="connsiteX829" fmla="*/ 344451 w 2598478"/>
                <a:gd name="connsiteY829" fmla="*/ 620386 h 1557096"/>
                <a:gd name="connsiteX830" fmla="*/ 344451 w 2598478"/>
                <a:gd name="connsiteY830" fmla="*/ 635206 h 1557096"/>
                <a:gd name="connsiteX831" fmla="*/ 333906 w 2598478"/>
                <a:gd name="connsiteY831" fmla="*/ 635206 h 1557096"/>
                <a:gd name="connsiteX832" fmla="*/ 333906 w 2598478"/>
                <a:gd name="connsiteY832" fmla="*/ 620386 h 1557096"/>
                <a:gd name="connsiteX833" fmla="*/ 357162 w 2598478"/>
                <a:gd name="connsiteY833" fmla="*/ 935368 h 1557096"/>
                <a:gd name="connsiteX834" fmla="*/ 338124 w 2598478"/>
                <a:gd name="connsiteY834" fmla="*/ 922657 h 1557096"/>
                <a:gd name="connsiteX835" fmla="*/ 352887 w 2598478"/>
                <a:gd name="connsiteY835" fmla="*/ 909946 h 1557096"/>
                <a:gd name="connsiteX836" fmla="*/ 367650 w 2598478"/>
                <a:gd name="connsiteY836" fmla="*/ 926875 h 1557096"/>
                <a:gd name="connsiteX837" fmla="*/ 357105 w 2598478"/>
                <a:gd name="connsiteY837" fmla="*/ 935311 h 1557096"/>
                <a:gd name="connsiteX838" fmla="*/ 363489 w 2598478"/>
                <a:gd name="connsiteY838" fmla="*/ 755704 h 1557096"/>
                <a:gd name="connsiteX839" fmla="*/ 376143 w 2598478"/>
                <a:gd name="connsiteY839" fmla="*/ 738775 h 1557096"/>
                <a:gd name="connsiteX840" fmla="*/ 380361 w 2598478"/>
                <a:gd name="connsiteY840" fmla="*/ 732448 h 1557096"/>
                <a:gd name="connsiteX841" fmla="*/ 386688 w 2598478"/>
                <a:gd name="connsiteY841" fmla="*/ 762031 h 1557096"/>
                <a:gd name="connsiteX842" fmla="*/ 363432 w 2598478"/>
                <a:gd name="connsiteY842" fmla="*/ 755704 h 1557096"/>
                <a:gd name="connsiteX843" fmla="*/ 380361 w 2598478"/>
                <a:gd name="connsiteY843" fmla="*/ 893074 h 1557096"/>
                <a:gd name="connsiteX844" fmla="*/ 393015 w 2598478"/>
                <a:gd name="connsiteY844" fmla="*/ 897292 h 1557096"/>
                <a:gd name="connsiteX845" fmla="*/ 390906 w 2598478"/>
                <a:gd name="connsiteY845" fmla="*/ 901510 h 1557096"/>
                <a:gd name="connsiteX846" fmla="*/ 414162 w 2598478"/>
                <a:gd name="connsiteY846" fmla="*/ 893074 h 1557096"/>
                <a:gd name="connsiteX847" fmla="*/ 418380 w 2598478"/>
                <a:gd name="connsiteY847" fmla="*/ 903619 h 1557096"/>
                <a:gd name="connsiteX848" fmla="*/ 393015 w 2598478"/>
                <a:gd name="connsiteY848" fmla="*/ 912055 h 1557096"/>
                <a:gd name="connsiteX849" fmla="*/ 390906 w 2598478"/>
                <a:gd name="connsiteY849" fmla="*/ 901510 h 1557096"/>
                <a:gd name="connsiteX850" fmla="*/ 384579 w 2598478"/>
                <a:gd name="connsiteY850" fmla="*/ 914221 h 1557096"/>
                <a:gd name="connsiteX851" fmla="*/ 374034 w 2598478"/>
                <a:gd name="connsiteY851" fmla="*/ 907894 h 1557096"/>
                <a:gd name="connsiteX852" fmla="*/ 380361 w 2598478"/>
                <a:gd name="connsiteY852" fmla="*/ 893074 h 1557096"/>
                <a:gd name="connsiteX853" fmla="*/ 426873 w 2598478"/>
                <a:gd name="connsiteY853" fmla="*/ 1047430 h 1557096"/>
                <a:gd name="connsiteX854" fmla="*/ 422655 w 2598478"/>
                <a:gd name="connsiteY854" fmla="*/ 1057975 h 1557096"/>
                <a:gd name="connsiteX855" fmla="*/ 412110 w 2598478"/>
                <a:gd name="connsiteY855" fmla="*/ 1051648 h 1557096"/>
                <a:gd name="connsiteX856" fmla="*/ 416328 w 2598478"/>
                <a:gd name="connsiteY856" fmla="*/ 1043212 h 1557096"/>
                <a:gd name="connsiteX857" fmla="*/ 426873 w 2598478"/>
                <a:gd name="connsiteY857" fmla="*/ 1047430 h 1557096"/>
                <a:gd name="connsiteX858" fmla="*/ 393072 w 2598478"/>
                <a:gd name="connsiteY858" fmla="*/ 1003027 h 1557096"/>
                <a:gd name="connsiteX859" fmla="*/ 410001 w 2598478"/>
                <a:gd name="connsiteY859" fmla="*/ 1009354 h 1557096"/>
                <a:gd name="connsiteX860" fmla="*/ 393072 w 2598478"/>
                <a:gd name="connsiteY860" fmla="*/ 1019899 h 1557096"/>
                <a:gd name="connsiteX861" fmla="*/ 393072 w 2598478"/>
                <a:gd name="connsiteY861" fmla="*/ 1002970 h 1557096"/>
                <a:gd name="connsiteX862" fmla="*/ 382470 w 2598478"/>
                <a:gd name="connsiteY862" fmla="*/ 992482 h 1557096"/>
                <a:gd name="connsiteX863" fmla="*/ 395124 w 2598478"/>
                <a:gd name="connsiteY863" fmla="*/ 1000918 h 1557096"/>
                <a:gd name="connsiteX864" fmla="*/ 382470 w 2598478"/>
                <a:gd name="connsiteY864" fmla="*/ 992482 h 1557096"/>
                <a:gd name="connsiteX865" fmla="*/ 386688 w 2598478"/>
                <a:gd name="connsiteY865" fmla="*/ 1070686 h 1557096"/>
                <a:gd name="connsiteX866" fmla="*/ 395124 w 2598478"/>
                <a:gd name="connsiteY866" fmla="*/ 1079122 h 1557096"/>
                <a:gd name="connsiteX867" fmla="*/ 386688 w 2598478"/>
                <a:gd name="connsiteY867" fmla="*/ 1070686 h 1557096"/>
                <a:gd name="connsiteX868" fmla="*/ 388797 w 2598478"/>
                <a:gd name="connsiteY868" fmla="*/ 1153165 h 1557096"/>
                <a:gd name="connsiteX869" fmla="*/ 388797 w 2598478"/>
                <a:gd name="connsiteY869" fmla="*/ 1142620 h 1557096"/>
                <a:gd name="connsiteX870" fmla="*/ 407835 w 2598478"/>
                <a:gd name="connsiteY870" fmla="*/ 1153165 h 1557096"/>
                <a:gd name="connsiteX871" fmla="*/ 388797 w 2598478"/>
                <a:gd name="connsiteY871" fmla="*/ 1153165 h 1557096"/>
                <a:gd name="connsiteX872" fmla="*/ 403617 w 2598478"/>
                <a:gd name="connsiteY872" fmla="*/ 1102378 h 1557096"/>
                <a:gd name="connsiteX873" fmla="*/ 418380 w 2598478"/>
                <a:gd name="connsiteY873" fmla="*/ 1098160 h 1557096"/>
                <a:gd name="connsiteX874" fmla="*/ 422598 w 2598478"/>
                <a:gd name="connsiteY874" fmla="*/ 1108705 h 1557096"/>
                <a:gd name="connsiteX875" fmla="*/ 407835 w 2598478"/>
                <a:gd name="connsiteY875" fmla="*/ 1112923 h 1557096"/>
                <a:gd name="connsiteX876" fmla="*/ 403617 w 2598478"/>
                <a:gd name="connsiteY876" fmla="*/ 1102378 h 1557096"/>
                <a:gd name="connsiteX877" fmla="*/ 441636 w 2598478"/>
                <a:gd name="connsiteY877" fmla="*/ 1273663 h 1557096"/>
                <a:gd name="connsiteX878" fmla="*/ 422598 w 2598478"/>
                <a:gd name="connsiteY878" fmla="*/ 1260952 h 1557096"/>
                <a:gd name="connsiteX879" fmla="*/ 443745 w 2598478"/>
                <a:gd name="connsiteY879" fmla="*/ 1252516 h 1557096"/>
                <a:gd name="connsiteX880" fmla="*/ 441636 w 2598478"/>
                <a:gd name="connsiteY880" fmla="*/ 1273663 h 1557096"/>
                <a:gd name="connsiteX881" fmla="*/ 443745 w 2598478"/>
                <a:gd name="connsiteY881" fmla="*/ 1246189 h 1557096"/>
                <a:gd name="connsiteX882" fmla="*/ 428982 w 2598478"/>
                <a:gd name="connsiteY882" fmla="*/ 1246189 h 1557096"/>
                <a:gd name="connsiteX883" fmla="*/ 428982 w 2598478"/>
                <a:gd name="connsiteY883" fmla="*/ 1233478 h 1557096"/>
                <a:gd name="connsiteX884" fmla="*/ 443745 w 2598478"/>
                <a:gd name="connsiteY884" fmla="*/ 1233478 h 1557096"/>
                <a:gd name="connsiteX885" fmla="*/ 443745 w 2598478"/>
                <a:gd name="connsiteY885" fmla="*/ 1246189 h 1557096"/>
                <a:gd name="connsiteX886" fmla="*/ 445854 w 2598478"/>
                <a:gd name="connsiteY886" fmla="*/ 910003 h 1557096"/>
                <a:gd name="connsiteX887" fmla="*/ 462726 w 2598478"/>
                <a:gd name="connsiteY887" fmla="*/ 905785 h 1557096"/>
                <a:gd name="connsiteX888" fmla="*/ 466944 w 2598478"/>
                <a:gd name="connsiteY888" fmla="*/ 916330 h 1557096"/>
                <a:gd name="connsiteX889" fmla="*/ 447906 w 2598478"/>
                <a:gd name="connsiteY889" fmla="*/ 920548 h 1557096"/>
                <a:gd name="connsiteX890" fmla="*/ 445797 w 2598478"/>
                <a:gd name="connsiteY890" fmla="*/ 910003 h 1557096"/>
                <a:gd name="connsiteX891" fmla="*/ 458565 w 2598478"/>
                <a:gd name="connsiteY891" fmla="*/ 1176421 h 1557096"/>
                <a:gd name="connsiteX892" fmla="*/ 481821 w 2598478"/>
                <a:gd name="connsiteY892" fmla="*/ 1191241 h 1557096"/>
                <a:gd name="connsiteX893" fmla="*/ 464949 w 2598478"/>
                <a:gd name="connsiteY893" fmla="*/ 1197568 h 1557096"/>
                <a:gd name="connsiteX894" fmla="*/ 458622 w 2598478"/>
                <a:gd name="connsiteY894" fmla="*/ 1176421 h 1557096"/>
                <a:gd name="connsiteX895" fmla="*/ 475437 w 2598478"/>
                <a:gd name="connsiteY895" fmla="*/ 1358251 h 1557096"/>
                <a:gd name="connsiteX896" fmla="*/ 538821 w 2598478"/>
                <a:gd name="connsiteY896" fmla="*/ 1337104 h 1557096"/>
                <a:gd name="connsiteX897" fmla="*/ 492366 w 2598478"/>
                <a:gd name="connsiteY897" fmla="*/ 1370962 h 1557096"/>
                <a:gd name="connsiteX898" fmla="*/ 475437 w 2598478"/>
                <a:gd name="connsiteY898" fmla="*/ 1358251 h 1557096"/>
                <a:gd name="connsiteX899" fmla="*/ 553584 w 2598478"/>
                <a:gd name="connsiteY899" fmla="*/ 1324393 h 1557096"/>
                <a:gd name="connsiteX900" fmla="*/ 547257 w 2598478"/>
                <a:gd name="connsiteY900" fmla="*/ 1301137 h 1557096"/>
                <a:gd name="connsiteX901" fmla="*/ 566295 w 2598478"/>
                <a:gd name="connsiteY901" fmla="*/ 1307464 h 1557096"/>
                <a:gd name="connsiteX902" fmla="*/ 538821 w 2598478"/>
                <a:gd name="connsiteY902" fmla="*/ 1349758 h 1557096"/>
                <a:gd name="connsiteX903" fmla="*/ 553584 w 2598478"/>
                <a:gd name="connsiteY903" fmla="*/ 1324393 h 1557096"/>
                <a:gd name="connsiteX904" fmla="*/ 562077 w 2598478"/>
                <a:gd name="connsiteY904" fmla="*/ 1472365 h 1557096"/>
                <a:gd name="connsiteX905" fmla="*/ 559968 w 2598478"/>
                <a:gd name="connsiteY905" fmla="*/ 1482910 h 1557096"/>
                <a:gd name="connsiteX906" fmla="*/ 545205 w 2598478"/>
                <a:gd name="connsiteY906" fmla="*/ 1478692 h 1557096"/>
                <a:gd name="connsiteX907" fmla="*/ 553641 w 2598478"/>
                <a:gd name="connsiteY907" fmla="*/ 1461763 h 1557096"/>
                <a:gd name="connsiteX908" fmla="*/ 555750 w 2598478"/>
                <a:gd name="connsiteY908" fmla="*/ 1463872 h 1557096"/>
                <a:gd name="connsiteX909" fmla="*/ 557859 w 2598478"/>
                <a:gd name="connsiteY909" fmla="*/ 1459654 h 1557096"/>
                <a:gd name="connsiteX910" fmla="*/ 564186 w 2598478"/>
                <a:gd name="connsiteY910" fmla="*/ 1472365 h 1557096"/>
                <a:gd name="connsiteX911" fmla="*/ 562077 w 2598478"/>
                <a:gd name="connsiteY911" fmla="*/ 1472365 h 1557096"/>
                <a:gd name="connsiteX912" fmla="*/ 566295 w 2598478"/>
                <a:gd name="connsiteY912" fmla="*/ 1432237 h 1557096"/>
                <a:gd name="connsiteX913" fmla="*/ 557859 w 2598478"/>
                <a:gd name="connsiteY913" fmla="*/ 1423801 h 1557096"/>
                <a:gd name="connsiteX914" fmla="*/ 570513 w 2598478"/>
                <a:gd name="connsiteY914" fmla="*/ 1404763 h 1557096"/>
                <a:gd name="connsiteX915" fmla="*/ 585276 w 2598478"/>
                <a:gd name="connsiteY915" fmla="*/ 1425910 h 1557096"/>
                <a:gd name="connsiteX916" fmla="*/ 566238 w 2598478"/>
                <a:gd name="connsiteY916" fmla="*/ 1432237 h 1557096"/>
                <a:gd name="connsiteX917" fmla="*/ 595878 w 2598478"/>
                <a:gd name="connsiteY917" fmla="*/ 1423744 h 1557096"/>
                <a:gd name="connsiteX918" fmla="*/ 604314 w 2598478"/>
                <a:gd name="connsiteY918" fmla="*/ 1427962 h 1557096"/>
                <a:gd name="connsiteX919" fmla="*/ 606423 w 2598478"/>
                <a:gd name="connsiteY919" fmla="*/ 1432180 h 1557096"/>
                <a:gd name="connsiteX920" fmla="*/ 595878 w 2598478"/>
                <a:gd name="connsiteY920" fmla="*/ 1423744 h 1557096"/>
                <a:gd name="connsiteX921" fmla="*/ 629679 w 2598478"/>
                <a:gd name="connsiteY921" fmla="*/ 1451275 h 1557096"/>
                <a:gd name="connsiteX922" fmla="*/ 604314 w 2598478"/>
                <a:gd name="connsiteY922" fmla="*/ 1468204 h 1557096"/>
                <a:gd name="connsiteX923" fmla="*/ 602205 w 2598478"/>
                <a:gd name="connsiteY923" fmla="*/ 1468204 h 1557096"/>
                <a:gd name="connsiteX924" fmla="*/ 602205 w 2598478"/>
                <a:gd name="connsiteY924" fmla="*/ 1466095 h 1557096"/>
                <a:gd name="connsiteX925" fmla="*/ 610641 w 2598478"/>
                <a:gd name="connsiteY925" fmla="*/ 1449166 h 1557096"/>
                <a:gd name="connsiteX926" fmla="*/ 631788 w 2598478"/>
                <a:gd name="connsiteY926" fmla="*/ 1449166 h 1557096"/>
                <a:gd name="connsiteX927" fmla="*/ 629679 w 2598478"/>
                <a:gd name="connsiteY927" fmla="*/ 1451275 h 1557096"/>
                <a:gd name="connsiteX928" fmla="*/ 629679 w 2598478"/>
                <a:gd name="connsiteY928" fmla="*/ 1366687 h 1557096"/>
                <a:gd name="connsiteX929" fmla="*/ 625461 w 2598478"/>
                <a:gd name="connsiteY929" fmla="*/ 1356142 h 1557096"/>
                <a:gd name="connsiteX930" fmla="*/ 646608 w 2598478"/>
                <a:gd name="connsiteY930" fmla="*/ 1334995 h 1557096"/>
                <a:gd name="connsiteX931" fmla="*/ 657153 w 2598478"/>
                <a:gd name="connsiteY931" fmla="*/ 1339213 h 1557096"/>
                <a:gd name="connsiteX932" fmla="*/ 629679 w 2598478"/>
                <a:gd name="connsiteY932" fmla="*/ 1366687 h 1557096"/>
                <a:gd name="connsiteX933" fmla="*/ 1109163 w 2598478"/>
                <a:gd name="connsiteY933" fmla="*/ 461812 h 1557096"/>
                <a:gd name="connsiteX934" fmla="*/ 1109163 w 2598478"/>
                <a:gd name="connsiteY934" fmla="*/ 24166 h 1557096"/>
                <a:gd name="connsiteX935" fmla="*/ 959139 w 2598478"/>
                <a:gd name="connsiteY935" fmla="*/ 5128 h 1557096"/>
                <a:gd name="connsiteX936" fmla="*/ 836589 w 2598478"/>
                <a:gd name="connsiteY936" fmla="*/ 43204 h 1557096"/>
                <a:gd name="connsiteX937" fmla="*/ 836589 w 2598478"/>
                <a:gd name="connsiteY937" fmla="*/ 208105 h 1557096"/>
                <a:gd name="connsiteX938" fmla="*/ 838698 w 2598478"/>
                <a:gd name="connsiteY938" fmla="*/ 294802 h 1557096"/>
                <a:gd name="connsiteX939" fmla="*/ 836589 w 2598478"/>
                <a:gd name="connsiteY939" fmla="*/ 322276 h 1557096"/>
                <a:gd name="connsiteX940" fmla="*/ 836589 w 2598478"/>
                <a:gd name="connsiteY940" fmla="*/ 449101 h 1557096"/>
                <a:gd name="connsiteX941" fmla="*/ 851352 w 2598478"/>
                <a:gd name="connsiteY941" fmla="*/ 865600 h 1557096"/>
                <a:gd name="connsiteX942" fmla="*/ 853461 w 2598478"/>
                <a:gd name="connsiteY942" fmla="*/ 1125634 h 1557096"/>
                <a:gd name="connsiteX943" fmla="*/ 855570 w 2598478"/>
                <a:gd name="connsiteY943" fmla="*/ 1269388 h 1557096"/>
                <a:gd name="connsiteX944" fmla="*/ 849243 w 2598478"/>
                <a:gd name="connsiteY944" fmla="*/ 1391995 h 1557096"/>
                <a:gd name="connsiteX945" fmla="*/ 1081632 w 2598478"/>
                <a:gd name="connsiteY945" fmla="*/ 1554787 h 1557096"/>
                <a:gd name="connsiteX946" fmla="*/ 1092177 w 2598478"/>
                <a:gd name="connsiteY946" fmla="*/ 1552678 h 1557096"/>
                <a:gd name="connsiteX947" fmla="*/ 1109049 w 2598478"/>
                <a:gd name="connsiteY947" fmla="*/ 1523095 h 1557096"/>
                <a:gd name="connsiteX948" fmla="*/ 1104831 w 2598478"/>
                <a:gd name="connsiteY948" fmla="*/ 1345483 h 1557096"/>
                <a:gd name="connsiteX949" fmla="*/ 1104831 w 2598478"/>
                <a:gd name="connsiteY949" fmla="*/ 827524 h 1557096"/>
                <a:gd name="connsiteX950" fmla="*/ 1109049 w 2598478"/>
                <a:gd name="connsiteY950" fmla="*/ 461755 h 1557096"/>
                <a:gd name="connsiteX951" fmla="*/ 1085964 w 2598478"/>
                <a:gd name="connsiteY951" fmla="*/ 68569 h 1557096"/>
                <a:gd name="connsiteX952" fmla="*/ 1066926 w 2598478"/>
                <a:gd name="connsiteY952" fmla="*/ 77005 h 1557096"/>
                <a:gd name="connsiteX953" fmla="*/ 1085964 w 2598478"/>
                <a:gd name="connsiteY953" fmla="*/ 68569 h 1557096"/>
                <a:gd name="connsiteX954" fmla="*/ 1058490 w 2598478"/>
                <a:gd name="connsiteY954" fmla="*/ 880420 h 1557096"/>
                <a:gd name="connsiteX955" fmla="*/ 1039452 w 2598478"/>
                <a:gd name="connsiteY955" fmla="*/ 882529 h 1557096"/>
                <a:gd name="connsiteX956" fmla="*/ 1058490 w 2598478"/>
                <a:gd name="connsiteY956" fmla="*/ 880420 h 1557096"/>
                <a:gd name="connsiteX957" fmla="*/ 1060599 w 2598478"/>
                <a:gd name="connsiteY957" fmla="*/ 1015738 h 1557096"/>
                <a:gd name="connsiteX958" fmla="*/ 1056381 w 2598478"/>
                <a:gd name="connsiteY958" fmla="*/ 1015738 h 1557096"/>
                <a:gd name="connsiteX959" fmla="*/ 1056381 w 2598478"/>
                <a:gd name="connsiteY959" fmla="*/ 996700 h 1557096"/>
                <a:gd name="connsiteX960" fmla="*/ 1088073 w 2598478"/>
                <a:gd name="connsiteY960" fmla="*/ 994591 h 1557096"/>
                <a:gd name="connsiteX961" fmla="*/ 1090182 w 2598478"/>
                <a:gd name="connsiteY961" fmla="*/ 1019956 h 1557096"/>
                <a:gd name="connsiteX962" fmla="*/ 1075419 w 2598478"/>
                <a:gd name="connsiteY962" fmla="*/ 1015738 h 1557096"/>
                <a:gd name="connsiteX963" fmla="*/ 1071201 w 2598478"/>
                <a:gd name="connsiteY963" fmla="*/ 1038994 h 1557096"/>
                <a:gd name="connsiteX964" fmla="*/ 1081746 w 2598478"/>
                <a:gd name="connsiteY964" fmla="*/ 1049539 h 1557096"/>
                <a:gd name="connsiteX965" fmla="*/ 1037400 w 2598478"/>
                <a:gd name="connsiteY965" fmla="*/ 1038994 h 1557096"/>
                <a:gd name="connsiteX966" fmla="*/ 1060656 w 2598478"/>
                <a:gd name="connsiteY966" fmla="*/ 1015738 h 1557096"/>
                <a:gd name="connsiteX967" fmla="*/ 1060599 w 2598478"/>
                <a:gd name="connsiteY967" fmla="*/ 1237696 h 1557096"/>
                <a:gd name="connsiteX968" fmla="*/ 1073253 w 2598478"/>
                <a:gd name="connsiteY968" fmla="*/ 1227151 h 1557096"/>
                <a:gd name="connsiteX969" fmla="*/ 1064817 w 2598478"/>
                <a:gd name="connsiteY969" fmla="*/ 1241971 h 1557096"/>
                <a:gd name="connsiteX970" fmla="*/ 1064817 w 2598478"/>
                <a:gd name="connsiteY970" fmla="*/ 1239862 h 1557096"/>
                <a:gd name="connsiteX971" fmla="*/ 1060599 w 2598478"/>
                <a:gd name="connsiteY971" fmla="*/ 1237753 h 1557096"/>
                <a:gd name="connsiteX972" fmla="*/ 1037343 w 2598478"/>
                <a:gd name="connsiteY972" fmla="*/ 1244080 h 1557096"/>
                <a:gd name="connsiteX973" fmla="*/ 1052106 w 2598478"/>
                <a:gd name="connsiteY973" fmla="*/ 1244080 h 1557096"/>
                <a:gd name="connsiteX974" fmla="*/ 1054215 w 2598478"/>
                <a:gd name="connsiteY974" fmla="*/ 1250407 h 1557096"/>
                <a:gd name="connsiteX975" fmla="*/ 1054215 w 2598478"/>
                <a:gd name="connsiteY975" fmla="*/ 1258843 h 1557096"/>
                <a:gd name="connsiteX976" fmla="*/ 1037286 w 2598478"/>
                <a:gd name="connsiteY976" fmla="*/ 1263061 h 1557096"/>
                <a:gd name="connsiteX977" fmla="*/ 1037286 w 2598478"/>
                <a:gd name="connsiteY977" fmla="*/ 1244023 h 1557096"/>
                <a:gd name="connsiteX978" fmla="*/ 1041561 w 2598478"/>
                <a:gd name="connsiteY978" fmla="*/ 1127800 h 1557096"/>
                <a:gd name="connsiteX979" fmla="*/ 1054215 w 2598478"/>
                <a:gd name="connsiteY979" fmla="*/ 1146838 h 1557096"/>
                <a:gd name="connsiteX980" fmla="*/ 1041561 w 2598478"/>
                <a:gd name="connsiteY980" fmla="*/ 1127800 h 1557096"/>
                <a:gd name="connsiteX981" fmla="*/ 1056381 w 2598478"/>
                <a:gd name="connsiteY981" fmla="*/ 1309573 h 1557096"/>
                <a:gd name="connsiteX982" fmla="*/ 1056381 w 2598478"/>
                <a:gd name="connsiteY982" fmla="*/ 1326502 h 1557096"/>
                <a:gd name="connsiteX983" fmla="*/ 1047945 w 2598478"/>
                <a:gd name="connsiteY983" fmla="*/ 1313791 h 1557096"/>
                <a:gd name="connsiteX984" fmla="*/ 1056381 w 2598478"/>
                <a:gd name="connsiteY984" fmla="*/ 1309573 h 1557096"/>
                <a:gd name="connsiteX985" fmla="*/ 1085964 w 2598478"/>
                <a:gd name="connsiteY985" fmla="*/ 1163710 h 1557096"/>
                <a:gd name="connsiteX986" fmla="*/ 1081746 w 2598478"/>
                <a:gd name="connsiteY986" fmla="*/ 1178530 h 1557096"/>
                <a:gd name="connsiteX987" fmla="*/ 1060599 w 2598478"/>
                <a:gd name="connsiteY987" fmla="*/ 1197568 h 1557096"/>
                <a:gd name="connsiteX988" fmla="*/ 1075362 w 2598478"/>
                <a:gd name="connsiteY988" fmla="*/ 1129909 h 1557096"/>
                <a:gd name="connsiteX989" fmla="*/ 1081689 w 2598478"/>
                <a:gd name="connsiteY989" fmla="*/ 1132018 h 1557096"/>
                <a:gd name="connsiteX990" fmla="*/ 1090125 w 2598478"/>
                <a:gd name="connsiteY990" fmla="*/ 1132018 h 1557096"/>
                <a:gd name="connsiteX991" fmla="*/ 1085907 w 2598478"/>
                <a:gd name="connsiteY991" fmla="*/ 1163710 h 1557096"/>
                <a:gd name="connsiteX992" fmla="*/ 1035234 w 2598478"/>
                <a:gd name="connsiteY992" fmla="*/ 423736 h 1557096"/>
                <a:gd name="connsiteX993" fmla="*/ 1033125 w 2598478"/>
                <a:gd name="connsiteY993" fmla="*/ 438556 h 1557096"/>
                <a:gd name="connsiteX994" fmla="*/ 1020471 w 2598478"/>
                <a:gd name="connsiteY994" fmla="*/ 432229 h 1557096"/>
                <a:gd name="connsiteX995" fmla="*/ 1035234 w 2598478"/>
                <a:gd name="connsiteY995" fmla="*/ 423793 h 1557096"/>
                <a:gd name="connsiteX996" fmla="*/ 1018362 w 2598478"/>
                <a:gd name="connsiteY996" fmla="*/ 1017847 h 1557096"/>
                <a:gd name="connsiteX997" fmla="*/ 1005708 w 2598478"/>
                <a:gd name="connsiteY997" fmla="*/ 1003027 h 1557096"/>
                <a:gd name="connsiteX998" fmla="*/ 999381 w 2598478"/>
                <a:gd name="connsiteY998" fmla="*/ 1005136 h 1557096"/>
                <a:gd name="connsiteX999" fmla="*/ 986727 w 2598478"/>
                <a:gd name="connsiteY999" fmla="*/ 996700 h 1557096"/>
                <a:gd name="connsiteX1000" fmla="*/ 1007874 w 2598478"/>
                <a:gd name="connsiteY1000" fmla="*/ 986155 h 1557096"/>
                <a:gd name="connsiteX1001" fmla="*/ 1018419 w 2598478"/>
                <a:gd name="connsiteY1001" fmla="*/ 1017847 h 1557096"/>
                <a:gd name="connsiteX1002" fmla="*/ 1009869 w 2598478"/>
                <a:gd name="connsiteY1002" fmla="*/ 1140454 h 1557096"/>
                <a:gd name="connsiteX1003" fmla="*/ 999324 w 2598478"/>
                <a:gd name="connsiteY1003" fmla="*/ 1117198 h 1557096"/>
                <a:gd name="connsiteX1004" fmla="*/ 1018362 w 2598478"/>
                <a:gd name="connsiteY1004" fmla="*/ 1123525 h 1557096"/>
                <a:gd name="connsiteX1005" fmla="*/ 1009926 w 2598478"/>
                <a:gd name="connsiteY1005" fmla="*/ 1140454 h 1557096"/>
                <a:gd name="connsiteX1006" fmla="*/ 1018362 w 2598478"/>
                <a:gd name="connsiteY1006" fmla="*/ 1284208 h 1557096"/>
                <a:gd name="connsiteX1007" fmla="*/ 990888 w 2598478"/>
                <a:gd name="connsiteY1007" fmla="*/ 1282099 h 1557096"/>
                <a:gd name="connsiteX1008" fmla="*/ 1014144 w 2598478"/>
                <a:gd name="connsiteY1008" fmla="*/ 1265170 h 1557096"/>
                <a:gd name="connsiteX1009" fmla="*/ 1018362 w 2598478"/>
                <a:gd name="connsiteY1009" fmla="*/ 1284208 h 1557096"/>
                <a:gd name="connsiteX1010" fmla="*/ 933831 w 2598478"/>
                <a:gd name="connsiteY1010" fmla="*/ 1174312 h 1557096"/>
                <a:gd name="connsiteX1011" fmla="*/ 954978 w 2598478"/>
                <a:gd name="connsiteY1011" fmla="*/ 1180639 h 1557096"/>
                <a:gd name="connsiteX1012" fmla="*/ 950760 w 2598478"/>
                <a:gd name="connsiteY1012" fmla="*/ 1186966 h 1557096"/>
                <a:gd name="connsiteX1013" fmla="*/ 933831 w 2598478"/>
                <a:gd name="connsiteY1013" fmla="*/ 1174255 h 1557096"/>
                <a:gd name="connsiteX1014" fmla="*/ 938049 w 2598478"/>
                <a:gd name="connsiteY1014" fmla="*/ 1235587 h 1557096"/>
                <a:gd name="connsiteX1015" fmla="*/ 908466 w 2598478"/>
                <a:gd name="connsiteY1015" fmla="*/ 1237696 h 1557096"/>
                <a:gd name="connsiteX1016" fmla="*/ 916902 w 2598478"/>
                <a:gd name="connsiteY1016" fmla="*/ 1229260 h 1557096"/>
                <a:gd name="connsiteX1017" fmla="*/ 938049 w 2598478"/>
                <a:gd name="connsiteY1017" fmla="*/ 1235587 h 1557096"/>
                <a:gd name="connsiteX1018" fmla="*/ 919068 w 2598478"/>
                <a:gd name="connsiteY1018" fmla="*/ 1125691 h 1557096"/>
                <a:gd name="connsiteX1019" fmla="*/ 923286 w 2598478"/>
                <a:gd name="connsiteY1019" fmla="*/ 1112980 h 1557096"/>
                <a:gd name="connsiteX1020" fmla="*/ 942324 w 2598478"/>
                <a:gd name="connsiteY1020" fmla="*/ 1112980 h 1557096"/>
                <a:gd name="connsiteX1021" fmla="*/ 938106 w 2598478"/>
                <a:gd name="connsiteY1021" fmla="*/ 1134127 h 1557096"/>
                <a:gd name="connsiteX1022" fmla="*/ 919068 w 2598478"/>
                <a:gd name="connsiteY1022" fmla="*/ 1125691 h 1557096"/>
                <a:gd name="connsiteX1023" fmla="*/ 919068 w 2598478"/>
                <a:gd name="connsiteY1023" fmla="*/ 1064359 h 1557096"/>
                <a:gd name="connsiteX1024" fmla="*/ 940215 w 2598478"/>
                <a:gd name="connsiteY1024" fmla="*/ 1051648 h 1557096"/>
                <a:gd name="connsiteX1025" fmla="*/ 961362 w 2598478"/>
                <a:gd name="connsiteY1025" fmla="*/ 1068577 h 1557096"/>
                <a:gd name="connsiteX1026" fmla="*/ 961362 w 2598478"/>
                <a:gd name="connsiteY1026" fmla="*/ 1087615 h 1557096"/>
                <a:gd name="connsiteX1027" fmla="*/ 959253 w 2598478"/>
                <a:gd name="connsiteY1027" fmla="*/ 1087615 h 1557096"/>
                <a:gd name="connsiteX1028" fmla="*/ 919125 w 2598478"/>
                <a:gd name="connsiteY1028" fmla="*/ 1064359 h 1557096"/>
                <a:gd name="connsiteX1029" fmla="*/ 948651 w 2598478"/>
                <a:gd name="connsiteY1029" fmla="*/ 954406 h 1557096"/>
                <a:gd name="connsiteX1030" fmla="*/ 952869 w 2598478"/>
                <a:gd name="connsiteY1030" fmla="*/ 941695 h 1557096"/>
                <a:gd name="connsiteX1031" fmla="*/ 967632 w 2598478"/>
                <a:gd name="connsiteY1031" fmla="*/ 945913 h 1557096"/>
                <a:gd name="connsiteX1032" fmla="*/ 965523 w 2598478"/>
                <a:gd name="connsiteY1032" fmla="*/ 950131 h 1557096"/>
                <a:gd name="connsiteX1033" fmla="*/ 973959 w 2598478"/>
                <a:gd name="connsiteY1033" fmla="*/ 945913 h 1557096"/>
                <a:gd name="connsiteX1034" fmla="*/ 988722 w 2598478"/>
                <a:gd name="connsiteY1034" fmla="*/ 958624 h 1557096"/>
                <a:gd name="connsiteX1035" fmla="*/ 965466 w 2598478"/>
                <a:gd name="connsiteY1035" fmla="*/ 952297 h 1557096"/>
                <a:gd name="connsiteX1036" fmla="*/ 961248 w 2598478"/>
                <a:gd name="connsiteY1036" fmla="*/ 962842 h 1557096"/>
                <a:gd name="connsiteX1037" fmla="*/ 948594 w 2598478"/>
                <a:gd name="connsiteY1037" fmla="*/ 954406 h 1557096"/>
                <a:gd name="connsiteX1038" fmla="*/ 978234 w 2598478"/>
                <a:gd name="connsiteY1038" fmla="*/ 888856 h 1557096"/>
                <a:gd name="connsiteX1039" fmla="*/ 1005708 w 2598478"/>
                <a:gd name="connsiteY1039" fmla="*/ 893074 h 1557096"/>
                <a:gd name="connsiteX1040" fmla="*/ 997272 w 2598478"/>
                <a:gd name="connsiteY1040" fmla="*/ 912112 h 1557096"/>
                <a:gd name="connsiteX1041" fmla="*/ 1005708 w 2598478"/>
                <a:gd name="connsiteY1041" fmla="*/ 907894 h 1557096"/>
                <a:gd name="connsiteX1042" fmla="*/ 993054 w 2598478"/>
                <a:gd name="connsiteY1042" fmla="*/ 926932 h 1557096"/>
                <a:gd name="connsiteX1043" fmla="*/ 993054 w 2598478"/>
                <a:gd name="connsiteY1043" fmla="*/ 941752 h 1557096"/>
                <a:gd name="connsiteX1044" fmla="*/ 974016 w 2598478"/>
                <a:gd name="connsiteY1044" fmla="*/ 939643 h 1557096"/>
                <a:gd name="connsiteX1045" fmla="*/ 971907 w 2598478"/>
                <a:gd name="connsiteY1045" fmla="*/ 939643 h 1557096"/>
                <a:gd name="connsiteX1046" fmla="*/ 965580 w 2598478"/>
                <a:gd name="connsiteY1046" fmla="*/ 922714 h 1557096"/>
                <a:gd name="connsiteX1047" fmla="*/ 997272 w 2598478"/>
                <a:gd name="connsiteY1047" fmla="*/ 912169 h 1557096"/>
                <a:gd name="connsiteX1048" fmla="*/ 978234 w 2598478"/>
                <a:gd name="connsiteY1048" fmla="*/ 888913 h 1557096"/>
                <a:gd name="connsiteX1049" fmla="*/ 971850 w 2598478"/>
                <a:gd name="connsiteY1049" fmla="*/ 789505 h 1557096"/>
                <a:gd name="connsiteX1050" fmla="*/ 971850 w 2598478"/>
                <a:gd name="connsiteY1050" fmla="*/ 774685 h 1557096"/>
                <a:gd name="connsiteX1051" fmla="*/ 986613 w 2598478"/>
                <a:gd name="connsiteY1051" fmla="*/ 774685 h 1557096"/>
                <a:gd name="connsiteX1052" fmla="*/ 988722 w 2598478"/>
                <a:gd name="connsiteY1052" fmla="*/ 781012 h 1557096"/>
                <a:gd name="connsiteX1053" fmla="*/ 988722 w 2598478"/>
                <a:gd name="connsiteY1053" fmla="*/ 789448 h 1557096"/>
                <a:gd name="connsiteX1054" fmla="*/ 971850 w 2598478"/>
                <a:gd name="connsiteY1054" fmla="*/ 789448 h 1557096"/>
                <a:gd name="connsiteX1055" fmla="*/ 986670 w 2598478"/>
                <a:gd name="connsiteY1055" fmla="*/ 988264 h 1557096"/>
                <a:gd name="connsiteX1056" fmla="*/ 969798 w 2598478"/>
                <a:gd name="connsiteY1056" fmla="*/ 988264 h 1557096"/>
                <a:gd name="connsiteX1057" fmla="*/ 963471 w 2598478"/>
                <a:gd name="connsiteY1057" fmla="*/ 977719 h 1557096"/>
                <a:gd name="connsiteX1058" fmla="*/ 986727 w 2598478"/>
                <a:gd name="connsiteY1058" fmla="*/ 988264 h 1557096"/>
                <a:gd name="connsiteX1059" fmla="*/ 963414 w 2598478"/>
                <a:gd name="connsiteY1059" fmla="*/ 1007245 h 1557096"/>
                <a:gd name="connsiteX1060" fmla="*/ 973959 w 2598478"/>
                <a:gd name="connsiteY1060" fmla="*/ 1000918 h 1557096"/>
                <a:gd name="connsiteX1061" fmla="*/ 976068 w 2598478"/>
                <a:gd name="connsiteY1061" fmla="*/ 1009354 h 1557096"/>
                <a:gd name="connsiteX1062" fmla="*/ 963414 w 2598478"/>
                <a:gd name="connsiteY1062" fmla="*/ 1015681 h 1557096"/>
                <a:gd name="connsiteX1063" fmla="*/ 963414 w 2598478"/>
                <a:gd name="connsiteY1063" fmla="*/ 1007245 h 1557096"/>
                <a:gd name="connsiteX1064" fmla="*/ 978234 w 2598478"/>
                <a:gd name="connsiteY1064" fmla="*/ 1053757 h 1557096"/>
                <a:gd name="connsiteX1065" fmla="*/ 969798 w 2598478"/>
                <a:gd name="connsiteY1065" fmla="*/ 1045321 h 1557096"/>
                <a:gd name="connsiteX1066" fmla="*/ 978234 w 2598478"/>
                <a:gd name="connsiteY1066" fmla="*/ 1053757 h 1557096"/>
                <a:gd name="connsiteX1067" fmla="*/ 971850 w 2598478"/>
                <a:gd name="connsiteY1067" fmla="*/ 1064359 h 1557096"/>
                <a:gd name="connsiteX1068" fmla="*/ 1009869 w 2598478"/>
                <a:gd name="connsiteY1068" fmla="*/ 1070686 h 1557096"/>
                <a:gd name="connsiteX1069" fmla="*/ 971850 w 2598478"/>
                <a:gd name="connsiteY1069" fmla="*/ 1077013 h 1557096"/>
                <a:gd name="connsiteX1070" fmla="*/ 971850 w 2598478"/>
                <a:gd name="connsiteY1070" fmla="*/ 1064302 h 1557096"/>
                <a:gd name="connsiteX1071" fmla="*/ 986670 w 2598478"/>
                <a:gd name="connsiteY1071" fmla="*/ 1191184 h 1557096"/>
                <a:gd name="connsiteX1072" fmla="*/ 997215 w 2598478"/>
                <a:gd name="connsiteY1072" fmla="*/ 1191184 h 1557096"/>
                <a:gd name="connsiteX1073" fmla="*/ 997215 w 2598478"/>
                <a:gd name="connsiteY1073" fmla="*/ 1201729 h 1557096"/>
                <a:gd name="connsiteX1074" fmla="*/ 986670 w 2598478"/>
                <a:gd name="connsiteY1074" fmla="*/ 1201729 h 1557096"/>
                <a:gd name="connsiteX1075" fmla="*/ 986670 w 2598478"/>
                <a:gd name="connsiteY1075" fmla="*/ 1191184 h 1557096"/>
                <a:gd name="connsiteX1076" fmla="*/ 1016253 w 2598478"/>
                <a:gd name="connsiteY1076" fmla="*/ 848671 h 1557096"/>
                <a:gd name="connsiteX1077" fmla="*/ 1007817 w 2598478"/>
                <a:gd name="connsiteY1077" fmla="*/ 857107 h 1557096"/>
                <a:gd name="connsiteX1078" fmla="*/ 990945 w 2598478"/>
                <a:gd name="connsiteY1078" fmla="*/ 852889 h 1557096"/>
                <a:gd name="connsiteX1079" fmla="*/ 1016310 w 2598478"/>
                <a:gd name="connsiteY1079" fmla="*/ 848671 h 1557096"/>
                <a:gd name="connsiteX1080" fmla="*/ 1009869 w 2598478"/>
                <a:gd name="connsiteY1080" fmla="*/ 757813 h 1557096"/>
                <a:gd name="connsiteX1081" fmla="*/ 997215 w 2598478"/>
                <a:gd name="connsiteY1081" fmla="*/ 757813 h 1557096"/>
                <a:gd name="connsiteX1082" fmla="*/ 997215 w 2598478"/>
                <a:gd name="connsiteY1082" fmla="*/ 749377 h 1557096"/>
                <a:gd name="connsiteX1083" fmla="*/ 1009869 w 2598478"/>
                <a:gd name="connsiteY1083" fmla="*/ 749377 h 1557096"/>
                <a:gd name="connsiteX1084" fmla="*/ 1009869 w 2598478"/>
                <a:gd name="connsiteY1084" fmla="*/ 757813 h 1557096"/>
                <a:gd name="connsiteX1085" fmla="*/ 995106 w 2598478"/>
                <a:gd name="connsiteY1085" fmla="*/ 163702 h 1557096"/>
                <a:gd name="connsiteX1086" fmla="*/ 1007760 w 2598478"/>
                <a:gd name="connsiteY1086" fmla="*/ 167920 h 1557096"/>
                <a:gd name="connsiteX1087" fmla="*/ 995106 w 2598478"/>
                <a:gd name="connsiteY1087" fmla="*/ 163702 h 1557096"/>
                <a:gd name="connsiteX1088" fmla="*/ 1005651 w 2598478"/>
                <a:gd name="connsiteY1088" fmla="*/ 520978 h 1557096"/>
                <a:gd name="connsiteX1089" fmla="*/ 990888 w 2598478"/>
                <a:gd name="connsiteY1089" fmla="*/ 527305 h 1557096"/>
                <a:gd name="connsiteX1090" fmla="*/ 984561 w 2598478"/>
                <a:gd name="connsiteY1090" fmla="*/ 508267 h 1557096"/>
                <a:gd name="connsiteX1091" fmla="*/ 1005708 w 2598478"/>
                <a:gd name="connsiteY1091" fmla="*/ 520978 h 1557096"/>
                <a:gd name="connsiteX1092" fmla="*/ 982452 w 2598478"/>
                <a:gd name="connsiteY1092" fmla="*/ 592855 h 1557096"/>
                <a:gd name="connsiteX1093" fmla="*/ 990888 w 2598478"/>
                <a:gd name="connsiteY1093" fmla="*/ 592855 h 1557096"/>
                <a:gd name="connsiteX1094" fmla="*/ 990888 w 2598478"/>
                <a:gd name="connsiteY1094" fmla="*/ 601291 h 1557096"/>
                <a:gd name="connsiteX1095" fmla="*/ 982452 w 2598478"/>
                <a:gd name="connsiteY1095" fmla="*/ 601291 h 1557096"/>
                <a:gd name="connsiteX1096" fmla="*/ 982452 w 2598478"/>
                <a:gd name="connsiteY1096" fmla="*/ 592855 h 1557096"/>
                <a:gd name="connsiteX1097" fmla="*/ 982452 w 2598478"/>
                <a:gd name="connsiteY1097" fmla="*/ 628822 h 1557096"/>
                <a:gd name="connsiteX1098" fmla="*/ 997215 w 2598478"/>
                <a:gd name="connsiteY1098" fmla="*/ 628822 h 1557096"/>
                <a:gd name="connsiteX1099" fmla="*/ 997215 w 2598478"/>
                <a:gd name="connsiteY1099" fmla="*/ 654187 h 1557096"/>
                <a:gd name="connsiteX1100" fmla="*/ 982452 w 2598478"/>
                <a:gd name="connsiteY1100" fmla="*/ 628822 h 1557096"/>
                <a:gd name="connsiteX1101" fmla="*/ 965523 w 2598478"/>
                <a:gd name="connsiteY1101" fmla="*/ 635149 h 1557096"/>
                <a:gd name="connsiteX1102" fmla="*/ 963414 w 2598478"/>
                <a:gd name="connsiteY1102" fmla="*/ 664732 h 1557096"/>
                <a:gd name="connsiteX1103" fmla="*/ 965523 w 2598478"/>
                <a:gd name="connsiteY1103" fmla="*/ 635149 h 1557096"/>
                <a:gd name="connsiteX1104" fmla="*/ 961305 w 2598478"/>
                <a:gd name="connsiteY1104" fmla="*/ 163702 h 1557096"/>
                <a:gd name="connsiteX1105" fmla="*/ 948651 w 2598478"/>
                <a:gd name="connsiteY1105" fmla="*/ 163702 h 1557096"/>
                <a:gd name="connsiteX1106" fmla="*/ 961305 w 2598478"/>
                <a:gd name="connsiteY1106" fmla="*/ 163702 h 1557096"/>
                <a:gd name="connsiteX1107" fmla="*/ 938049 w 2598478"/>
                <a:gd name="connsiteY1107" fmla="*/ 702808 h 1557096"/>
                <a:gd name="connsiteX1108" fmla="*/ 946485 w 2598478"/>
                <a:gd name="connsiteY1108" fmla="*/ 736609 h 1557096"/>
                <a:gd name="connsiteX1109" fmla="*/ 938049 w 2598478"/>
                <a:gd name="connsiteY1109" fmla="*/ 702808 h 1557096"/>
                <a:gd name="connsiteX1110" fmla="*/ 931722 w 2598478"/>
                <a:gd name="connsiteY1110" fmla="*/ 601348 h 1557096"/>
                <a:gd name="connsiteX1111" fmla="*/ 931722 w 2598478"/>
                <a:gd name="connsiteY1111" fmla="*/ 616168 h 1557096"/>
                <a:gd name="connsiteX1112" fmla="*/ 916959 w 2598478"/>
                <a:gd name="connsiteY1112" fmla="*/ 616168 h 1557096"/>
                <a:gd name="connsiteX1113" fmla="*/ 931722 w 2598478"/>
                <a:gd name="connsiteY1113" fmla="*/ 601348 h 1557096"/>
                <a:gd name="connsiteX1114" fmla="*/ 927504 w 2598478"/>
                <a:gd name="connsiteY1114" fmla="*/ 1180639 h 1557096"/>
                <a:gd name="connsiteX1115" fmla="*/ 927504 w 2598478"/>
                <a:gd name="connsiteY1115" fmla="*/ 1195459 h 1557096"/>
                <a:gd name="connsiteX1116" fmla="*/ 902139 w 2598478"/>
                <a:gd name="connsiteY1116" fmla="*/ 1187023 h 1557096"/>
                <a:gd name="connsiteX1117" fmla="*/ 927504 w 2598478"/>
                <a:gd name="connsiteY1117" fmla="*/ 1180696 h 1557096"/>
                <a:gd name="connsiteX1118" fmla="*/ 908466 w 2598478"/>
                <a:gd name="connsiteY1118" fmla="*/ 1277881 h 1557096"/>
                <a:gd name="connsiteX1119" fmla="*/ 927504 w 2598478"/>
                <a:gd name="connsiteY1119" fmla="*/ 1277881 h 1557096"/>
                <a:gd name="connsiteX1120" fmla="*/ 927504 w 2598478"/>
                <a:gd name="connsiteY1120" fmla="*/ 1286317 h 1557096"/>
                <a:gd name="connsiteX1121" fmla="*/ 908466 w 2598478"/>
                <a:gd name="connsiteY1121" fmla="*/ 1286317 h 1557096"/>
                <a:gd name="connsiteX1122" fmla="*/ 908466 w 2598478"/>
                <a:gd name="connsiteY1122" fmla="*/ 1277881 h 1557096"/>
                <a:gd name="connsiteX1123" fmla="*/ 921177 w 2598478"/>
                <a:gd name="connsiteY1123" fmla="*/ 1320175 h 1557096"/>
                <a:gd name="connsiteX1124" fmla="*/ 952869 w 2598478"/>
                <a:gd name="connsiteY1124" fmla="*/ 1328611 h 1557096"/>
                <a:gd name="connsiteX1125" fmla="*/ 942324 w 2598478"/>
                <a:gd name="connsiteY1125" fmla="*/ 1343431 h 1557096"/>
                <a:gd name="connsiteX1126" fmla="*/ 929670 w 2598478"/>
                <a:gd name="connsiteY1126" fmla="*/ 1343431 h 1557096"/>
                <a:gd name="connsiteX1127" fmla="*/ 921234 w 2598478"/>
                <a:gd name="connsiteY1127" fmla="*/ 1320175 h 1557096"/>
                <a:gd name="connsiteX1128" fmla="*/ 961305 w 2598478"/>
                <a:gd name="connsiteY1128" fmla="*/ 1436455 h 1557096"/>
                <a:gd name="connsiteX1129" fmla="*/ 942267 w 2598478"/>
                <a:gd name="connsiteY1129" fmla="*/ 1436455 h 1557096"/>
                <a:gd name="connsiteX1130" fmla="*/ 942267 w 2598478"/>
                <a:gd name="connsiteY1130" fmla="*/ 1425910 h 1557096"/>
                <a:gd name="connsiteX1131" fmla="*/ 961305 w 2598478"/>
                <a:gd name="connsiteY1131" fmla="*/ 1425910 h 1557096"/>
                <a:gd name="connsiteX1132" fmla="*/ 961305 w 2598478"/>
                <a:gd name="connsiteY1132" fmla="*/ 1436455 h 1557096"/>
                <a:gd name="connsiteX1133" fmla="*/ 978234 w 2598478"/>
                <a:gd name="connsiteY1133" fmla="*/ 1263061 h 1557096"/>
                <a:gd name="connsiteX1134" fmla="*/ 954978 w 2598478"/>
                <a:gd name="connsiteY1134" fmla="*/ 1258843 h 1557096"/>
                <a:gd name="connsiteX1135" fmla="*/ 961305 w 2598478"/>
                <a:gd name="connsiteY1135" fmla="*/ 1246132 h 1557096"/>
                <a:gd name="connsiteX1136" fmla="*/ 978234 w 2598478"/>
                <a:gd name="connsiteY1136" fmla="*/ 1250350 h 1557096"/>
                <a:gd name="connsiteX1137" fmla="*/ 978234 w 2598478"/>
                <a:gd name="connsiteY1137" fmla="*/ 1263061 h 1557096"/>
                <a:gd name="connsiteX1138" fmla="*/ 959196 w 2598478"/>
                <a:gd name="connsiteY1138" fmla="*/ 1235587 h 1557096"/>
                <a:gd name="connsiteX1139" fmla="*/ 988779 w 2598478"/>
                <a:gd name="connsiteY1139" fmla="*/ 1227151 h 1557096"/>
                <a:gd name="connsiteX1140" fmla="*/ 990888 w 2598478"/>
                <a:gd name="connsiteY1140" fmla="*/ 1227151 h 1557096"/>
                <a:gd name="connsiteX1141" fmla="*/ 992997 w 2598478"/>
                <a:gd name="connsiteY1141" fmla="*/ 1218715 h 1557096"/>
                <a:gd name="connsiteX1142" fmla="*/ 1012035 w 2598478"/>
                <a:gd name="connsiteY1142" fmla="*/ 1222933 h 1557096"/>
                <a:gd name="connsiteX1143" fmla="*/ 1009926 w 2598478"/>
                <a:gd name="connsiteY1143" fmla="*/ 1235644 h 1557096"/>
                <a:gd name="connsiteX1144" fmla="*/ 990888 w 2598478"/>
                <a:gd name="connsiteY1144" fmla="*/ 1235644 h 1557096"/>
                <a:gd name="connsiteX1145" fmla="*/ 990888 w 2598478"/>
                <a:gd name="connsiteY1145" fmla="*/ 1233535 h 1557096"/>
                <a:gd name="connsiteX1146" fmla="*/ 959196 w 2598478"/>
                <a:gd name="connsiteY1146" fmla="*/ 1235644 h 1557096"/>
                <a:gd name="connsiteX1147" fmla="*/ 1014144 w 2598478"/>
                <a:gd name="connsiteY1147" fmla="*/ 1432237 h 1557096"/>
                <a:gd name="connsiteX1148" fmla="*/ 1003599 w 2598478"/>
                <a:gd name="connsiteY1148" fmla="*/ 1428019 h 1557096"/>
                <a:gd name="connsiteX1149" fmla="*/ 1001490 w 2598478"/>
                <a:gd name="connsiteY1149" fmla="*/ 1419583 h 1557096"/>
                <a:gd name="connsiteX1150" fmla="*/ 1001490 w 2598478"/>
                <a:gd name="connsiteY1150" fmla="*/ 1394218 h 1557096"/>
                <a:gd name="connsiteX1151" fmla="*/ 1014144 w 2598478"/>
                <a:gd name="connsiteY1151" fmla="*/ 1432294 h 1557096"/>
                <a:gd name="connsiteX1152" fmla="*/ 986670 w 2598478"/>
                <a:gd name="connsiteY1152" fmla="*/ 1389943 h 1557096"/>
                <a:gd name="connsiteX1153" fmla="*/ 1018362 w 2598478"/>
                <a:gd name="connsiteY1153" fmla="*/ 1370905 h 1557096"/>
                <a:gd name="connsiteX1154" fmla="*/ 986670 w 2598478"/>
                <a:gd name="connsiteY1154" fmla="*/ 1389943 h 1557096"/>
                <a:gd name="connsiteX1155" fmla="*/ 1020471 w 2598478"/>
                <a:gd name="connsiteY1155" fmla="*/ 1309573 h 1557096"/>
                <a:gd name="connsiteX1156" fmla="*/ 1007817 w 2598478"/>
                <a:gd name="connsiteY1156" fmla="*/ 1309573 h 1557096"/>
                <a:gd name="connsiteX1157" fmla="*/ 1007817 w 2598478"/>
                <a:gd name="connsiteY1157" fmla="*/ 1303246 h 1557096"/>
                <a:gd name="connsiteX1158" fmla="*/ 1020471 w 2598478"/>
                <a:gd name="connsiteY1158" fmla="*/ 1303246 h 1557096"/>
                <a:gd name="connsiteX1159" fmla="*/ 1020471 w 2598478"/>
                <a:gd name="connsiteY1159" fmla="*/ 1309573 h 1557096"/>
                <a:gd name="connsiteX1160" fmla="*/ 1020471 w 2598478"/>
                <a:gd name="connsiteY1160" fmla="*/ 1229260 h 1557096"/>
                <a:gd name="connsiteX1161" fmla="*/ 1033125 w 2598478"/>
                <a:gd name="connsiteY1161" fmla="*/ 1229260 h 1557096"/>
                <a:gd name="connsiteX1162" fmla="*/ 1033125 w 2598478"/>
                <a:gd name="connsiteY1162" fmla="*/ 1235587 h 1557096"/>
                <a:gd name="connsiteX1163" fmla="*/ 1020471 w 2598478"/>
                <a:gd name="connsiteY1163" fmla="*/ 1235587 h 1557096"/>
                <a:gd name="connsiteX1164" fmla="*/ 1020471 w 2598478"/>
                <a:gd name="connsiteY1164" fmla="*/ 1229260 h 1557096"/>
                <a:gd name="connsiteX1165" fmla="*/ 1035234 w 2598478"/>
                <a:gd name="connsiteY1165" fmla="*/ 1360360 h 1557096"/>
                <a:gd name="connsiteX1166" fmla="*/ 1043670 w 2598478"/>
                <a:gd name="connsiteY1166" fmla="*/ 1362469 h 1557096"/>
                <a:gd name="connsiteX1167" fmla="*/ 1037343 w 2598478"/>
                <a:gd name="connsiteY1167" fmla="*/ 1375180 h 1557096"/>
                <a:gd name="connsiteX1168" fmla="*/ 1028907 w 2598478"/>
                <a:gd name="connsiteY1168" fmla="*/ 1370962 h 1557096"/>
                <a:gd name="connsiteX1169" fmla="*/ 1035234 w 2598478"/>
                <a:gd name="connsiteY1169" fmla="*/ 1360417 h 1557096"/>
                <a:gd name="connsiteX1170" fmla="*/ 1031016 w 2598478"/>
                <a:gd name="connsiteY1170" fmla="*/ 1430128 h 1557096"/>
                <a:gd name="connsiteX1171" fmla="*/ 1035234 w 2598478"/>
                <a:gd name="connsiteY1171" fmla="*/ 1415308 h 1557096"/>
                <a:gd name="connsiteX1172" fmla="*/ 1069035 w 2598478"/>
                <a:gd name="connsiteY1172" fmla="*/ 1419526 h 1557096"/>
                <a:gd name="connsiteX1173" fmla="*/ 1031016 w 2598478"/>
                <a:gd name="connsiteY1173" fmla="*/ 1430071 h 1557096"/>
                <a:gd name="connsiteX1174" fmla="*/ 1069035 w 2598478"/>
                <a:gd name="connsiteY1174" fmla="*/ 1358251 h 1557096"/>
                <a:gd name="connsiteX1175" fmla="*/ 1043670 w 2598478"/>
                <a:gd name="connsiteY1175" fmla="*/ 1328668 h 1557096"/>
                <a:gd name="connsiteX1176" fmla="*/ 1047888 w 2598478"/>
                <a:gd name="connsiteY1176" fmla="*/ 1334995 h 1557096"/>
                <a:gd name="connsiteX1177" fmla="*/ 1056324 w 2598478"/>
                <a:gd name="connsiteY1177" fmla="*/ 1328668 h 1557096"/>
                <a:gd name="connsiteX1178" fmla="*/ 1068978 w 2598478"/>
                <a:gd name="connsiteY1178" fmla="*/ 1337104 h 1557096"/>
                <a:gd name="connsiteX1179" fmla="*/ 1068978 w 2598478"/>
                <a:gd name="connsiteY1179" fmla="*/ 1358251 h 1557096"/>
                <a:gd name="connsiteX1180" fmla="*/ 1077471 w 2598478"/>
                <a:gd name="connsiteY1180" fmla="*/ 1402597 h 1557096"/>
                <a:gd name="connsiteX1181" fmla="*/ 1073253 w 2598478"/>
                <a:gd name="connsiteY1181" fmla="*/ 1379341 h 1557096"/>
                <a:gd name="connsiteX1182" fmla="*/ 1077471 w 2598478"/>
                <a:gd name="connsiteY1182" fmla="*/ 1402597 h 1557096"/>
                <a:gd name="connsiteX1183" fmla="*/ 1085964 w 2598478"/>
                <a:gd name="connsiteY1183" fmla="*/ 1301137 h 1557096"/>
                <a:gd name="connsiteX1184" fmla="*/ 1085964 w 2598478"/>
                <a:gd name="connsiteY1184" fmla="*/ 1299028 h 1557096"/>
                <a:gd name="connsiteX1185" fmla="*/ 1081746 w 2598478"/>
                <a:gd name="connsiteY1185" fmla="*/ 1282099 h 1557096"/>
                <a:gd name="connsiteX1186" fmla="*/ 1100784 w 2598478"/>
                <a:gd name="connsiteY1186" fmla="*/ 1294810 h 1557096"/>
                <a:gd name="connsiteX1187" fmla="*/ 1086021 w 2598478"/>
                <a:gd name="connsiteY1187" fmla="*/ 1301137 h 155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2598478" h="1557096">
                  <a:moveTo>
                    <a:pt x="1830954" y="1363495"/>
                  </a:moveTo>
                  <a:lnTo>
                    <a:pt x="1830954" y="1363495"/>
                  </a:lnTo>
                  <a:lnTo>
                    <a:pt x="1826166" y="1283809"/>
                  </a:lnTo>
                  <a:cubicBezTo>
                    <a:pt x="1825824" y="1277824"/>
                    <a:pt x="1821663" y="1275943"/>
                    <a:pt x="1816989" y="1279762"/>
                  </a:cubicBezTo>
                  <a:cubicBezTo>
                    <a:pt x="1816989" y="1279762"/>
                    <a:pt x="1816989" y="1279762"/>
                    <a:pt x="1816932" y="1279819"/>
                  </a:cubicBezTo>
                  <a:cubicBezTo>
                    <a:pt x="1797723" y="1295323"/>
                    <a:pt x="1779426" y="1307407"/>
                    <a:pt x="1761585" y="1314988"/>
                  </a:cubicBezTo>
                  <a:cubicBezTo>
                    <a:pt x="1736562" y="1325590"/>
                    <a:pt x="1713990" y="1326445"/>
                    <a:pt x="1697631" y="1326730"/>
                  </a:cubicBezTo>
                  <a:cubicBezTo>
                    <a:pt x="1669986" y="1327243"/>
                    <a:pt x="1645476" y="1325248"/>
                    <a:pt x="1623246" y="1317553"/>
                  </a:cubicBezTo>
                  <a:cubicBezTo>
                    <a:pt x="1598223" y="1308889"/>
                    <a:pt x="1574226" y="1298800"/>
                    <a:pt x="1555587" y="1282897"/>
                  </a:cubicBezTo>
                  <a:cubicBezTo>
                    <a:pt x="1535922" y="1266139"/>
                    <a:pt x="1525320" y="1241686"/>
                    <a:pt x="1512096" y="1220653"/>
                  </a:cubicBezTo>
                  <a:cubicBezTo>
                    <a:pt x="1498017" y="1198252"/>
                    <a:pt x="1485078" y="1176478"/>
                    <a:pt x="1477668" y="1153792"/>
                  </a:cubicBezTo>
                  <a:cubicBezTo>
                    <a:pt x="1472538" y="1138117"/>
                    <a:pt x="1468320" y="1123126"/>
                    <a:pt x="1465584" y="1109389"/>
                  </a:cubicBezTo>
                  <a:cubicBezTo>
                    <a:pt x="1457319" y="1110985"/>
                    <a:pt x="1446375" y="1111555"/>
                    <a:pt x="1438851" y="1117255"/>
                  </a:cubicBezTo>
                  <a:lnTo>
                    <a:pt x="1428306" y="1106710"/>
                  </a:lnTo>
                  <a:cubicBezTo>
                    <a:pt x="1434975" y="1097362"/>
                    <a:pt x="1449966" y="1103005"/>
                    <a:pt x="1459998" y="1096165"/>
                  </a:cubicBezTo>
                  <a:cubicBezTo>
                    <a:pt x="1460910" y="1097932"/>
                    <a:pt x="1462563" y="1099756"/>
                    <a:pt x="1464159" y="1101523"/>
                  </a:cubicBezTo>
                  <a:cubicBezTo>
                    <a:pt x="1463076" y="1094911"/>
                    <a:pt x="1462335" y="1088641"/>
                    <a:pt x="1462107" y="1082770"/>
                  </a:cubicBezTo>
                  <a:cubicBezTo>
                    <a:pt x="1459314" y="1081972"/>
                    <a:pt x="1456464" y="1080661"/>
                    <a:pt x="1453671" y="1079236"/>
                  </a:cubicBezTo>
                  <a:lnTo>
                    <a:pt x="1457889" y="1068691"/>
                  </a:lnTo>
                  <a:cubicBezTo>
                    <a:pt x="1459314" y="1069432"/>
                    <a:pt x="1460739" y="1070629"/>
                    <a:pt x="1462050" y="1072168"/>
                  </a:cubicBezTo>
                  <a:cubicBezTo>
                    <a:pt x="1462164" y="1068235"/>
                    <a:pt x="1462506" y="1064302"/>
                    <a:pt x="1462905" y="1060426"/>
                  </a:cubicBezTo>
                  <a:cubicBezTo>
                    <a:pt x="1461936" y="1060426"/>
                    <a:pt x="1460967" y="1060369"/>
                    <a:pt x="1459998" y="1060255"/>
                  </a:cubicBezTo>
                  <a:lnTo>
                    <a:pt x="1464216" y="1049710"/>
                  </a:lnTo>
                  <a:lnTo>
                    <a:pt x="1464387" y="1049710"/>
                  </a:lnTo>
                  <a:cubicBezTo>
                    <a:pt x="1465014" y="1045777"/>
                    <a:pt x="1465812" y="1041901"/>
                    <a:pt x="1466667" y="1038082"/>
                  </a:cubicBezTo>
                  <a:cubicBezTo>
                    <a:pt x="1453386" y="1043497"/>
                    <a:pt x="1443753" y="1044808"/>
                    <a:pt x="1428363" y="1037056"/>
                  </a:cubicBezTo>
                  <a:cubicBezTo>
                    <a:pt x="1434690" y="1028620"/>
                    <a:pt x="1445292" y="1022236"/>
                    <a:pt x="1453728" y="1015909"/>
                  </a:cubicBezTo>
                  <a:cubicBezTo>
                    <a:pt x="1451619" y="1011691"/>
                    <a:pt x="1445292" y="1007473"/>
                    <a:pt x="1443183" y="1001089"/>
                  </a:cubicBezTo>
                  <a:cubicBezTo>
                    <a:pt x="1456635" y="998638"/>
                    <a:pt x="1463988" y="1005193"/>
                    <a:pt x="1462221" y="1020127"/>
                  </a:cubicBezTo>
                  <a:cubicBezTo>
                    <a:pt x="1465641" y="1017334"/>
                    <a:pt x="1467237" y="1014313"/>
                    <a:pt x="1468890" y="1011862"/>
                  </a:cubicBezTo>
                  <a:lnTo>
                    <a:pt x="1468890" y="1029190"/>
                  </a:lnTo>
                  <a:cubicBezTo>
                    <a:pt x="1469973" y="1025029"/>
                    <a:pt x="1471113" y="1020868"/>
                    <a:pt x="1472310" y="1016764"/>
                  </a:cubicBezTo>
                  <a:cubicBezTo>
                    <a:pt x="1478352" y="996073"/>
                    <a:pt x="1484337" y="975040"/>
                    <a:pt x="1494939" y="956572"/>
                  </a:cubicBezTo>
                  <a:cubicBezTo>
                    <a:pt x="1505769" y="937705"/>
                    <a:pt x="1523382" y="923740"/>
                    <a:pt x="1536720" y="907666"/>
                  </a:cubicBezTo>
                  <a:cubicBezTo>
                    <a:pt x="1552908" y="888172"/>
                    <a:pt x="1564821" y="863092"/>
                    <a:pt x="1569894" y="838297"/>
                  </a:cubicBezTo>
                  <a:cubicBezTo>
                    <a:pt x="1575024" y="813103"/>
                    <a:pt x="1568184" y="786199"/>
                    <a:pt x="1562199" y="761290"/>
                  </a:cubicBezTo>
                  <a:cubicBezTo>
                    <a:pt x="1556328" y="736723"/>
                    <a:pt x="1545042" y="713695"/>
                    <a:pt x="1528455" y="694714"/>
                  </a:cubicBezTo>
                  <a:cubicBezTo>
                    <a:pt x="1515117" y="679438"/>
                    <a:pt x="1503660" y="661882"/>
                    <a:pt x="1492545" y="643984"/>
                  </a:cubicBezTo>
                  <a:cubicBezTo>
                    <a:pt x="1481316" y="625972"/>
                    <a:pt x="1473222" y="606421"/>
                    <a:pt x="1466439" y="585958"/>
                  </a:cubicBezTo>
                  <a:cubicBezTo>
                    <a:pt x="1459827" y="566008"/>
                    <a:pt x="1450479" y="545773"/>
                    <a:pt x="1450137" y="523771"/>
                  </a:cubicBezTo>
                  <a:cubicBezTo>
                    <a:pt x="1450080" y="518926"/>
                    <a:pt x="1450536" y="513682"/>
                    <a:pt x="1451448" y="508267"/>
                  </a:cubicBezTo>
                  <a:cubicBezTo>
                    <a:pt x="1441758" y="504619"/>
                    <a:pt x="1448028" y="497266"/>
                    <a:pt x="1453899" y="493618"/>
                  </a:cubicBezTo>
                  <a:cubicBezTo>
                    <a:pt x="1454013" y="493960"/>
                    <a:pt x="1454184" y="494302"/>
                    <a:pt x="1454298" y="494701"/>
                  </a:cubicBezTo>
                  <a:cubicBezTo>
                    <a:pt x="1457718" y="480793"/>
                    <a:pt x="1462734" y="465631"/>
                    <a:pt x="1467351" y="449614"/>
                  </a:cubicBezTo>
                  <a:cubicBezTo>
                    <a:pt x="1473963" y="426700"/>
                    <a:pt x="1483083" y="403102"/>
                    <a:pt x="1496364" y="380245"/>
                  </a:cubicBezTo>
                  <a:cubicBezTo>
                    <a:pt x="1508790" y="358756"/>
                    <a:pt x="1520931" y="335728"/>
                    <a:pt x="1540026" y="318286"/>
                  </a:cubicBezTo>
                  <a:cubicBezTo>
                    <a:pt x="1558152" y="301756"/>
                    <a:pt x="1580154" y="288019"/>
                    <a:pt x="1604892" y="278443"/>
                  </a:cubicBezTo>
                  <a:cubicBezTo>
                    <a:pt x="1626837" y="270007"/>
                    <a:pt x="1651974" y="265333"/>
                    <a:pt x="1679619" y="264820"/>
                  </a:cubicBezTo>
                  <a:cubicBezTo>
                    <a:pt x="1695978" y="264535"/>
                    <a:pt x="1719519" y="265903"/>
                    <a:pt x="1744884" y="275593"/>
                  </a:cubicBezTo>
                  <a:cubicBezTo>
                    <a:pt x="1754061" y="279127"/>
                    <a:pt x="1762725" y="285055"/>
                    <a:pt x="1771560" y="292009"/>
                  </a:cubicBezTo>
                  <a:cubicBezTo>
                    <a:pt x="1782105" y="300274"/>
                    <a:pt x="1790940" y="295942"/>
                    <a:pt x="1791054" y="282547"/>
                  </a:cubicBezTo>
                  <a:lnTo>
                    <a:pt x="1791852" y="199726"/>
                  </a:lnTo>
                  <a:cubicBezTo>
                    <a:pt x="1791852" y="199726"/>
                    <a:pt x="1793961" y="32716"/>
                    <a:pt x="1793961" y="32716"/>
                  </a:cubicBezTo>
                  <a:cubicBezTo>
                    <a:pt x="1797837" y="-4790"/>
                    <a:pt x="1769394" y="4786"/>
                    <a:pt x="1745397" y="5242"/>
                  </a:cubicBezTo>
                  <a:cubicBezTo>
                    <a:pt x="1684407" y="2278"/>
                    <a:pt x="1349931" y="6268"/>
                    <a:pt x="1280619" y="7351"/>
                  </a:cubicBezTo>
                  <a:cubicBezTo>
                    <a:pt x="1248927" y="7351"/>
                    <a:pt x="1238382" y="9460"/>
                    <a:pt x="1238382" y="45427"/>
                  </a:cubicBezTo>
                  <a:cubicBezTo>
                    <a:pt x="1234164" y="118330"/>
                    <a:pt x="1245963" y="239284"/>
                    <a:pt x="1246818" y="309679"/>
                  </a:cubicBezTo>
                  <a:cubicBezTo>
                    <a:pt x="1241118" y="1281016"/>
                    <a:pt x="1261068" y="835162"/>
                    <a:pt x="1251036" y="1506337"/>
                  </a:cubicBezTo>
                  <a:cubicBezTo>
                    <a:pt x="1241118" y="1588360"/>
                    <a:pt x="1391940" y="1533127"/>
                    <a:pt x="1502406" y="1544356"/>
                  </a:cubicBezTo>
                  <a:cubicBezTo>
                    <a:pt x="1521558" y="1543615"/>
                    <a:pt x="1548747" y="1547149"/>
                    <a:pt x="1567899" y="1546465"/>
                  </a:cubicBezTo>
                  <a:lnTo>
                    <a:pt x="1806615" y="1548574"/>
                  </a:lnTo>
                  <a:cubicBezTo>
                    <a:pt x="1852272" y="1554103"/>
                    <a:pt x="1833063" y="1483309"/>
                    <a:pt x="1829871" y="1436512"/>
                  </a:cubicBezTo>
                  <a:cubicBezTo>
                    <a:pt x="1823373" y="1417075"/>
                    <a:pt x="1833291" y="1385839"/>
                    <a:pt x="1831239" y="1363552"/>
                  </a:cubicBezTo>
                  <a:close/>
                  <a:moveTo>
                    <a:pt x="1745055" y="93934"/>
                  </a:moveTo>
                  <a:cubicBezTo>
                    <a:pt x="1748418" y="97867"/>
                    <a:pt x="1753434" y="100261"/>
                    <a:pt x="1753491" y="106645"/>
                  </a:cubicBezTo>
                  <a:lnTo>
                    <a:pt x="1728126" y="110863"/>
                  </a:lnTo>
                  <a:cubicBezTo>
                    <a:pt x="1728126" y="104536"/>
                    <a:pt x="1736562" y="98152"/>
                    <a:pt x="1745055" y="93934"/>
                  </a:cubicBezTo>
                  <a:close/>
                  <a:moveTo>
                    <a:pt x="1704927" y="132010"/>
                  </a:moveTo>
                  <a:cubicBezTo>
                    <a:pt x="1696491" y="136228"/>
                    <a:pt x="1690164" y="132010"/>
                    <a:pt x="1683780" y="132010"/>
                  </a:cubicBezTo>
                  <a:lnTo>
                    <a:pt x="1679562" y="119299"/>
                  </a:lnTo>
                  <a:cubicBezTo>
                    <a:pt x="1694724" y="110008"/>
                    <a:pt x="1704015" y="112288"/>
                    <a:pt x="1704927" y="132010"/>
                  </a:cubicBezTo>
                  <a:close/>
                  <a:moveTo>
                    <a:pt x="1607742" y="115081"/>
                  </a:moveTo>
                  <a:cubicBezTo>
                    <a:pt x="1604322" y="120040"/>
                    <a:pt x="1607514" y="121636"/>
                    <a:pt x="1601415" y="127792"/>
                  </a:cubicBezTo>
                  <a:cubicBezTo>
                    <a:pt x="1563396" y="116905"/>
                    <a:pt x="1586481" y="84301"/>
                    <a:pt x="1609851" y="110863"/>
                  </a:cubicBezTo>
                  <a:cubicBezTo>
                    <a:pt x="1608445" y="112269"/>
                    <a:pt x="1607742" y="113675"/>
                    <a:pt x="1607742" y="115081"/>
                  </a:cubicBezTo>
                  <a:close/>
                  <a:moveTo>
                    <a:pt x="1656306" y="87607"/>
                  </a:moveTo>
                  <a:cubicBezTo>
                    <a:pt x="1662633" y="93934"/>
                    <a:pt x="1666851" y="100318"/>
                    <a:pt x="1666851" y="104536"/>
                  </a:cubicBezTo>
                  <a:lnTo>
                    <a:pt x="1649979" y="104536"/>
                  </a:lnTo>
                  <a:lnTo>
                    <a:pt x="1656306" y="87607"/>
                  </a:lnTo>
                  <a:close/>
                  <a:moveTo>
                    <a:pt x="1633107" y="129844"/>
                  </a:moveTo>
                  <a:cubicBezTo>
                    <a:pt x="1646844" y="120553"/>
                    <a:pt x="1656876" y="144379"/>
                    <a:pt x="1643652" y="150991"/>
                  </a:cubicBezTo>
                  <a:cubicBezTo>
                    <a:pt x="1624956" y="154468"/>
                    <a:pt x="1621137" y="142840"/>
                    <a:pt x="1633107" y="129844"/>
                  </a:cubicBezTo>
                  <a:close/>
                  <a:moveTo>
                    <a:pt x="1622505" y="24166"/>
                  </a:moveTo>
                  <a:cubicBezTo>
                    <a:pt x="1614696" y="33058"/>
                    <a:pt x="1603125" y="44230"/>
                    <a:pt x="1622505" y="51640"/>
                  </a:cubicBezTo>
                  <a:cubicBezTo>
                    <a:pt x="1616634" y="63496"/>
                    <a:pt x="1597881" y="59677"/>
                    <a:pt x="1586595" y="60076"/>
                  </a:cubicBezTo>
                  <a:lnTo>
                    <a:pt x="1580268" y="53749"/>
                  </a:lnTo>
                  <a:cubicBezTo>
                    <a:pt x="1589160" y="28327"/>
                    <a:pt x="1598109" y="36934"/>
                    <a:pt x="1622505" y="24166"/>
                  </a:cubicBezTo>
                  <a:close/>
                  <a:moveTo>
                    <a:pt x="1567614" y="62242"/>
                  </a:moveTo>
                  <a:lnTo>
                    <a:pt x="1573941" y="79171"/>
                  </a:lnTo>
                  <a:cubicBezTo>
                    <a:pt x="1567671" y="78202"/>
                    <a:pt x="1561230" y="84358"/>
                    <a:pt x="1552794" y="81280"/>
                  </a:cubicBezTo>
                  <a:cubicBezTo>
                    <a:pt x="1552794" y="72844"/>
                    <a:pt x="1559121" y="66460"/>
                    <a:pt x="1567557" y="62242"/>
                  </a:cubicBezTo>
                  <a:close/>
                  <a:moveTo>
                    <a:pt x="1457775" y="707026"/>
                  </a:moveTo>
                  <a:cubicBezTo>
                    <a:pt x="1459998" y="703834"/>
                    <a:pt x="1464387" y="705259"/>
                    <a:pt x="1468662" y="707311"/>
                  </a:cubicBezTo>
                  <a:lnTo>
                    <a:pt x="1468662" y="733474"/>
                  </a:lnTo>
                  <a:cubicBezTo>
                    <a:pt x="1456236" y="733588"/>
                    <a:pt x="1443297" y="715975"/>
                    <a:pt x="1457775" y="707026"/>
                  </a:cubicBezTo>
                  <a:close/>
                  <a:moveTo>
                    <a:pt x="1385898" y="301129"/>
                  </a:moveTo>
                  <a:lnTo>
                    <a:pt x="1385898" y="286309"/>
                  </a:lnTo>
                  <a:lnTo>
                    <a:pt x="1398552" y="284200"/>
                  </a:lnTo>
                  <a:cubicBezTo>
                    <a:pt x="1404879" y="292636"/>
                    <a:pt x="1406988" y="294745"/>
                    <a:pt x="1406988" y="303238"/>
                  </a:cubicBezTo>
                  <a:lnTo>
                    <a:pt x="1385841" y="301129"/>
                  </a:lnTo>
                  <a:close/>
                  <a:moveTo>
                    <a:pt x="1383789" y="973444"/>
                  </a:moveTo>
                  <a:cubicBezTo>
                    <a:pt x="1383789" y="973444"/>
                    <a:pt x="1383789" y="969226"/>
                    <a:pt x="1388007" y="967117"/>
                  </a:cubicBezTo>
                  <a:cubicBezTo>
                    <a:pt x="1399179" y="972874"/>
                    <a:pt x="1390971" y="979543"/>
                    <a:pt x="1383789" y="973444"/>
                  </a:cubicBezTo>
                  <a:close/>
                  <a:moveTo>
                    <a:pt x="1407045" y="897349"/>
                  </a:moveTo>
                  <a:lnTo>
                    <a:pt x="1417590" y="897349"/>
                  </a:lnTo>
                  <a:cubicBezTo>
                    <a:pt x="1419699" y="901567"/>
                    <a:pt x="1426026" y="905785"/>
                    <a:pt x="1428135" y="907894"/>
                  </a:cubicBezTo>
                  <a:cubicBezTo>
                    <a:pt x="1419699" y="914221"/>
                    <a:pt x="1409097" y="912112"/>
                    <a:pt x="1400661" y="914221"/>
                  </a:cubicBezTo>
                  <a:cubicBezTo>
                    <a:pt x="1400661" y="912112"/>
                    <a:pt x="1404879" y="903676"/>
                    <a:pt x="1406988" y="897292"/>
                  </a:cubicBezTo>
                  <a:close/>
                  <a:moveTo>
                    <a:pt x="1411263" y="127735"/>
                  </a:moveTo>
                  <a:cubicBezTo>
                    <a:pt x="1421580" y="135658"/>
                    <a:pt x="1418616" y="142327"/>
                    <a:pt x="1411263" y="150991"/>
                  </a:cubicBezTo>
                  <a:lnTo>
                    <a:pt x="1411263" y="127735"/>
                  </a:lnTo>
                  <a:close/>
                  <a:moveTo>
                    <a:pt x="1402827" y="197503"/>
                  </a:moveTo>
                  <a:cubicBezTo>
                    <a:pt x="1414113" y="194026"/>
                    <a:pt x="1411890" y="146602"/>
                    <a:pt x="1421808" y="174247"/>
                  </a:cubicBezTo>
                  <a:cubicBezTo>
                    <a:pt x="1421808" y="180574"/>
                    <a:pt x="1415481" y="180574"/>
                    <a:pt x="1413372" y="184792"/>
                  </a:cubicBezTo>
                  <a:cubicBezTo>
                    <a:pt x="1411263" y="193228"/>
                    <a:pt x="1413372" y="203830"/>
                    <a:pt x="1411263" y="210157"/>
                  </a:cubicBezTo>
                  <a:cubicBezTo>
                    <a:pt x="1409154" y="208048"/>
                    <a:pt x="1404936" y="205939"/>
                    <a:pt x="1402827" y="205939"/>
                  </a:cubicBezTo>
                  <a:cubicBezTo>
                    <a:pt x="1402827" y="205939"/>
                    <a:pt x="1402827" y="197503"/>
                    <a:pt x="1402827" y="197503"/>
                  </a:cubicBezTo>
                  <a:close/>
                  <a:moveTo>
                    <a:pt x="1404936" y="227143"/>
                  </a:moveTo>
                  <a:lnTo>
                    <a:pt x="1404936" y="263110"/>
                  </a:lnTo>
                  <a:cubicBezTo>
                    <a:pt x="1400718" y="263110"/>
                    <a:pt x="1396500" y="265219"/>
                    <a:pt x="1394391" y="269437"/>
                  </a:cubicBezTo>
                  <a:lnTo>
                    <a:pt x="1398609" y="273655"/>
                  </a:lnTo>
                  <a:lnTo>
                    <a:pt x="1385955" y="275764"/>
                  </a:lnTo>
                  <a:cubicBezTo>
                    <a:pt x="1382820" y="230734"/>
                    <a:pt x="1392567" y="257353"/>
                    <a:pt x="1404993" y="227143"/>
                  </a:cubicBezTo>
                  <a:close/>
                  <a:moveTo>
                    <a:pt x="1371135" y="252508"/>
                  </a:moveTo>
                  <a:cubicBezTo>
                    <a:pt x="1371819" y="261229"/>
                    <a:pt x="1367145" y="272173"/>
                    <a:pt x="1366917" y="288475"/>
                  </a:cubicBezTo>
                  <a:lnTo>
                    <a:pt x="1352154" y="282148"/>
                  </a:lnTo>
                  <a:lnTo>
                    <a:pt x="1352154" y="277930"/>
                  </a:lnTo>
                  <a:cubicBezTo>
                    <a:pt x="1356372" y="277930"/>
                    <a:pt x="1356372" y="280039"/>
                    <a:pt x="1364808" y="275821"/>
                  </a:cubicBezTo>
                  <a:cubicBezTo>
                    <a:pt x="1360590" y="269494"/>
                    <a:pt x="1358481" y="269494"/>
                    <a:pt x="1354263" y="269494"/>
                  </a:cubicBezTo>
                  <a:cubicBezTo>
                    <a:pt x="1352154" y="263167"/>
                    <a:pt x="1350045" y="256783"/>
                    <a:pt x="1350045" y="250456"/>
                  </a:cubicBezTo>
                  <a:lnTo>
                    <a:pt x="1371192" y="252565"/>
                  </a:lnTo>
                  <a:close/>
                  <a:moveTo>
                    <a:pt x="1379571" y="277873"/>
                  </a:moveTo>
                  <a:lnTo>
                    <a:pt x="1379571" y="288418"/>
                  </a:lnTo>
                  <a:cubicBezTo>
                    <a:pt x="1377462" y="284200"/>
                    <a:pt x="1371135" y="279982"/>
                    <a:pt x="1371135" y="277873"/>
                  </a:cubicBezTo>
                  <a:lnTo>
                    <a:pt x="1379571" y="277873"/>
                  </a:lnTo>
                  <a:close/>
                  <a:moveTo>
                    <a:pt x="1366917" y="580201"/>
                  </a:moveTo>
                  <a:lnTo>
                    <a:pt x="1366917" y="590746"/>
                  </a:lnTo>
                  <a:cubicBezTo>
                    <a:pt x="1362699" y="592855"/>
                    <a:pt x="1356372" y="592855"/>
                    <a:pt x="1352154" y="590746"/>
                  </a:cubicBezTo>
                  <a:lnTo>
                    <a:pt x="1352154" y="580201"/>
                  </a:lnTo>
                  <a:lnTo>
                    <a:pt x="1366917" y="580201"/>
                  </a:lnTo>
                  <a:close/>
                  <a:moveTo>
                    <a:pt x="1366917" y="933259"/>
                  </a:moveTo>
                  <a:cubicBezTo>
                    <a:pt x="1362699" y="935368"/>
                    <a:pt x="1358481" y="943804"/>
                    <a:pt x="1352154" y="943804"/>
                  </a:cubicBezTo>
                  <a:cubicBezTo>
                    <a:pt x="1336935" y="931492"/>
                    <a:pt x="1355346" y="921916"/>
                    <a:pt x="1366917" y="933259"/>
                  </a:cubicBezTo>
                  <a:close/>
                  <a:moveTo>
                    <a:pt x="1322514" y="1322284"/>
                  </a:moveTo>
                  <a:cubicBezTo>
                    <a:pt x="1318353" y="1313905"/>
                    <a:pt x="1323540" y="1305583"/>
                    <a:pt x="1330950" y="1305355"/>
                  </a:cubicBezTo>
                  <a:lnTo>
                    <a:pt x="1337277" y="1311682"/>
                  </a:lnTo>
                  <a:cubicBezTo>
                    <a:pt x="1335168" y="1315900"/>
                    <a:pt x="1333059" y="1322227"/>
                    <a:pt x="1322514" y="1322227"/>
                  </a:cubicBezTo>
                  <a:close/>
                  <a:moveTo>
                    <a:pt x="1345770" y="1199677"/>
                  </a:moveTo>
                  <a:lnTo>
                    <a:pt x="1333116" y="1195459"/>
                  </a:lnTo>
                  <a:cubicBezTo>
                    <a:pt x="1332033" y="1189018"/>
                    <a:pt x="1342236" y="1182748"/>
                    <a:pt x="1349988" y="1189132"/>
                  </a:cubicBezTo>
                  <a:cubicBezTo>
                    <a:pt x="1349988" y="1191241"/>
                    <a:pt x="1345770" y="1195459"/>
                    <a:pt x="1345770" y="1199677"/>
                  </a:cubicBezTo>
                  <a:close/>
                  <a:moveTo>
                    <a:pt x="1360590" y="1341322"/>
                  </a:moveTo>
                  <a:cubicBezTo>
                    <a:pt x="1362699" y="1345540"/>
                    <a:pt x="1360590" y="1351867"/>
                    <a:pt x="1360590" y="1356142"/>
                  </a:cubicBezTo>
                  <a:cubicBezTo>
                    <a:pt x="1347708" y="1356142"/>
                    <a:pt x="1348848" y="1345198"/>
                    <a:pt x="1360590" y="1341322"/>
                  </a:cubicBezTo>
                  <a:close/>
                  <a:moveTo>
                    <a:pt x="1356315" y="1480858"/>
                  </a:moveTo>
                  <a:lnTo>
                    <a:pt x="1356315" y="1463929"/>
                  </a:lnTo>
                  <a:lnTo>
                    <a:pt x="1368969" y="1463929"/>
                  </a:lnTo>
                  <a:lnTo>
                    <a:pt x="1356315" y="1480858"/>
                  </a:lnTo>
                  <a:close/>
                  <a:moveTo>
                    <a:pt x="1364808" y="1277881"/>
                  </a:moveTo>
                  <a:lnTo>
                    <a:pt x="1364808" y="1265170"/>
                  </a:lnTo>
                  <a:cubicBezTo>
                    <a:pt x="1366917" y="1265170"/>
                    <a:pt x="1371135" y="1263061"/>
                    <a:pt x="1375353" y="1263061"/>
                  </a:cubicBezTo>
                  <a:cubicBezTo>
                    <a:pt x="1377063" y="1274860"/>
                    <a:pt x="1380939" y="1281814"/>
                    <a:pt x="1364808" y="1277881"/>
                  </a:cubicBezTo>
                  <a:close/>
                  <a:moveTo>
                    <a:pt x="1362699" y="1045321"/>
                  </a:moveTo>
                  <a:cubicBezTo>
                    <a:pt x="1362699" y="1041103"/>
                    <a:pt x="1371135" y="1034776"/>
                    <a:pt x="1373244" y="1034776"/>
                  </a:cubicBezTo>
                  <a:lnTo>
                    <a:pt x="1377462" y="1045321"/>
                  </a:lnTo>
                  <a:cubicBezTo>
                    <a:pt x="1375353" y="1047430"/>
                    <a:pt x="1366917" y="1047430"/>
                    <a:pt x="1362699" y="1045321"/>
                  </a:cubicBezTo>
                  <a:close/>
                  <a:moveTo>
                    <a:pt x="1381680" y="358186"/>
                  </a:moveTo>
                  <a:lnTo>
                    <a:pt x="1375353" y="358186"/>
                  </a:lnTo>
                  <a:cubicBezTo>
                    <a:pt x="1366461" y="353455"/>
                    <a:pt x="1363383" y="352201"/>
                    <a:pt x="1364808" y="341257"/>
                  </a:cubicBezTo>
                  <a:cubicBezTo>
                    <a:pt x="1369368" y="335956"/>
                    <a:pt x="1381167" y="342226"/>
                    <a:pt x="1381680" y="341257"/>
                  </a:cubicBezTo>
                  <a:lnTo>
                    <a:pt x="1381680" y="358186"/>
                  </a:lnTo>
                  <a:close/>
                  <a:moveTo>
                    <a:pt x="1381680" y="311674"/>
                  </a:moveTo>
                  <a:cubicBezTo>
                    <a:pt x="1377462" y="311674"/>
                    <a:pt x="1373244" y="315892"/>
                    <a:pt x="1371135" y="318001"/>
                  </a:cubicBezTo>
                  <a:cubicBezTo>
                    <a:pt x="1375353" y="322219"/>
                    <a:pt x="1381680" y="326437"/>
                    <a:pt x="1381680" y="330712"/>
                  </a:cubicBezTo>
                  <a:cubicBezTo>
                    <a:pt x="1379571" y="330712"/>
                    <a:pt x="1377462" y="334930"/>
                    <a:pt x="1377462" y="334930"/>
                  </a:cubicBezTo>
                  <a:cubicBezTo>
                    <a:pt x="1364865" y="323701"/>
                    <a:pt x="1358766" y="315037"/>
                    <a:pt x="1366917" y="298963"/>
                  </a:cubicBezTo>
                  <a:lnTo>
                    <a:pt x="1381680" y="305290"/>
                  </a:lnTo>
                  <a:lnTo>
                    <a:pt x="1381680" y="311617"/>
                  </a:lnTo>
                  <a:close/>
                  <a:moveTo>
                    <a:pt x="1379571" y="239797"/>
                  </a:moveTo>
                  <a:cubicBezTo>
                    <a:pt x="1377462" y="237688"/>
                    <a:pt x="1373244" y="235579"/>
                    <a:pt x="1371135" y="235579"/>
                  </a:cubicBezTo>
                  <a:cubicBezTo>
                    <a:pt x="1371135" y="214432"/>
                    <a:pt x="1375353" y="208105"/>
                    <a:pt x="1377462" y="186958"/>
                  </a:cubicBezTo>
                  <a:lnTo>
                    <a:pt x="1385898" y="186958"/>
                  </a:lnTo>
                  <a:cubicBezTo>
                    <a:pt x="1398153" y="205711"/>
                    <a:pt x="1387551" y="211012"/>
                    <a:pt x="1375353" y="227143"/>
                  </a:cubicBezTo>
                  <a:cubicBezTo>
                    <a:pt x="1383789" y="233983"/>
                    <a:pt x="1386981" y="233926"/>
                    <a:pt x="1379571" y="239854"/>
                  </a:cubicBezTo>
                  <a:close/>
                  <a:moveTo>
                    <a:pt x="1402827" y="1079122"/>
                  </a:moveTo>
                  <a:cubicBezTo>
                    <a:pt x="1402827" y="1079122"/>
                    <a:pt x="1402827" y="1083340"/>
                    <a:pt x="1407045" y="1087558"/>
                  </a:cubicBezTo>
                  <a:lnTo>
                    <a:pt x="1402827" y="1100269"/>
                  </a:lnTo>
                  <a:lnTo>
                    <a:pt x="1383789" y="1096051"/>
                  </a:lnTo>
                  <a:cubicBezTo>
                    <a:pt x="1384815" y="1090750"/>
                    <a:pt x="1391028" y="1075018"/>
                    <a:pt x="1402827" y="1079122"/>
                  </a:cubicBezTo>
                  <a:close/>
                  <a:moveTo>
                    <a:pt x="1398609" y="1199677"/>
                  </a:moveTo>
                  <a:cubicBezTo>
                    <a:pt x="1396899" y="1190500"/>
                    <a:pt x="1400604" y="1181836"/>
                    <a:pt x="1407045" y="1176421"/>
                  </a:cubicBezTo>
                  <a:cubicBezTo>
                    <a:pt x="1411263" y="1178530"/>
                    <a:pt x="1404936" y="1191241"/>
                    <a:pt x="1409154" y="1199677"/>
                  </a:cubicBezTo>
                  <a:lnTo>
                    <a:pt x="1398609" y="1199677"/>
                  </a:lnTo>
                  <a:close/>
                  <a:moveTo>
                    <a:pt x="1390173" y="1163710"/>
                  </a:moveTo>
                  <a:cubicBezTo>
                    <a:pt x="1392282" y="1161601"/>
                    <a:pt x="1394391" y="1157383"/>
                    <a:pt x="1394391" y="1155274"/>
                  </a:cubicBezTo>
                  <a:lnTo>
                    <a:pt x="1417647" y="1157383"/>
                  </a:lnTo>
                  <a:cubicBezTo>
                    <a:pt x="1418502" y="1174027"/>
                    <a:pt x="1399008" y="1164337"/>
                    <a:pt x="1390173" y="1163710"/>
                  </a:cubicBezTo>
                  <a:close/>
                  <a:moveTo>
                    <a:pt x="1407045" y="1144672"/>
                  </a:moveTo>
                  <a:lnTo>
                    <a:pt x="1402827" y="1131961"/>
                  </a:lnTo>
                  <a:cubicBezTo>
                    <a:pt x="1407045" y="1131961"/>
                    <a:pt x="1415481" y="1134070"/>
                    <a:pt x="1419756" y="1138288"/>
                  </a:cubicBezTo>
                  <a:cubicBezTo>
                    <a:pt x="1417647" y="1140397"/>
                    <a:pt x="1409211" y="1144615"/>
                    <a:pt x="1407102" y="1144615"/>
                  </a:cubicBezTo>
                  <a:close/>
                  <a:moveTo>
                    <a:pt x="1423917" y="1068577"/>
                  </a:moveTo>
                  <a:cubicBezTo>
                    <a:pt x="1381110" y="1104544"/>
                    <a:pt x="1384245" y="986497"/>
                    <a:pt x="1423917" y="1030501"/>
                  </a:cubicBezTo>
                  <a:lnTo>
                    <a:pt x="1423917" y="1068577"/>
                  </a:lnTo>
                  <a:close/>
                  <a:moveTo>
                    <a:pt x="1407045" y="960733"/>
                  </a:moveTo>
                  <a:cubicBezTo>
                    <a:pt x="1424601" y="950815"/>
                    <a:pt x="1438338" y="941239"/>
                    <a:pt x="1453500" y="950188"/>
                  </a:cubicBezTo>
                  <a:cubicBezTo>
                    <a:pt x="1447173" y="958624"/>
                    <a:pt x="1440846" y="975553"/>
                    <a:pt x="1442955" y="988264"/>
                  </a:cubicBezTo>
                  <a:lnTo>
                    <a:pt x="1423917" y="992482"/>
                  </a:lnTo>
                  <a:cubicBezTo>
                    <a:pt x="1423290" y="975838"/>
                    <a:pt x="1429560" y="966946"/>
                    <a:pt x="1407045" y="960790"/>
                  </a:cubicBezTo>
                  <a:close/>
                  <a:moveTo>
                    <a:pt x="1442955" y="1250407"/>
                  </a:moveTo>
                  <a:lnTo>
                    <a:pt x="1430301" y="1250407"/>
                  </a:lnTo>
                  <a:lnTo>
                    <a:pt x="1430301" y="1239862"/>
                  </a:lnTo>
                  <a:lnTo>
                    <a:pt x="1442955" y="1239862"/>
                  </a:lnTo>
                  <a:lnTo>
                    <a:pt x="1442955" y="1250407"/>
                  </a:lnTo>
                  <a:close/>
                  <a:moveTo>
                    <a:pt x="1451391" y="1195459"/>
                  </a:moveTo>
                  <a:lnTo>
                    <a:pt x="1451391" y="1184914"/>
                  </a:lnTo>
                  <a:lnTo>
                    <a:pt x="1461936" y="1184914"/>
                  </a:lnTo>
                  <a:cubicBezTo>
                    <a:pt x="1461936" y="1189132"/>
                    <a:pt x="1459827" y="1193350"/>
                    <a:pt x="1451391" y="1195459"/>
                  </a:cubicBezTo>
                  <a:close/>
                  <a:moveTo>
                    <a:pt x="1557012" y="1385725"/>
                  </a:moveTo>
                  <a:lnTo>
                    <a:pt x="1557012" y="1379398"/>
                  </a:lnTo>
                  <a:lnTo>
                    <a:pt x="1569666" y="1379398"/>
                  </a:lnTo>
                  <a:lnTo>
                    <a:pt x="1569666" y="1385725"/>
                  </a:lnTo>
                  <a:lnTo>
                    <a:pt x="1557012" y="1385725"/>
                  </a:lnTo>
                  <a:close/>
                  <a:moveTo>
                    <a:pt x="1567614" y="1506223"/>
                  </a:moveTo>
                  <a:lnTo>
                    <a:pt x="1567614" y="1508332"/>
                  </a:lnTo>
                  <a:lnTo>
                    <a:pt x="1563396" y="1495621"/>
                  </a:lnTo>
                  <a:cubicBezTo>
                    <a:pt x="1565505" y="1495621"/>
                    <a:pt x="1573941" y="1499839"/>
                    <a:pt x="1573941" y="1504057"/>
                  </a:cubicBezTo>
                  <a:lnTo>
                    <a:pt x="1567614" y="1506166"/>
                  </a:lnTo>
                  <a:close/>
                  <a:moveTo>
                    <a:pt x="1639434" y="1497787"/>
                  </a:moveTo>
                  <a:lnTo>
                    <a:pt x="1633107" y="1497787"/>
                  </a:lnTo>
                  <a:lnTo>
                    <a:pt x="1635216" y="1487242"/>
                  </a:lnTo>
                  <a:lnTo>
                    <a:pt x="1639434" y="1487242"/>
                  </a:lnTo>
                  <a:lnTo>
                    <a:pt x="1639434" y="1497787"/>
                  </a:lnTo>
                  <a:close/>
                  <a:moveTo>
                    <a:pt x="1666908" y="1404763"/>
                  </a:moveTo>
                  <a:lnTo>
                    <a:pt x="1669017" y="1392052"/>
                  </a:lnTo>
                  <a:cubicBezTo>
                    <a:pt x="1671126" y="1396270"/>
                    <a:pt x="1675344" y="1398379"/>
                    <a:pt x="1675344" y="1400488"/>
                  </a:cubicBezTo>
                  <a:lnTo>
                    <a:pt x="1666908" y="1404706"/>
                  </a:lnTo>
                  <a:close/>
                  <a:moveTo>
                    <a:pt x="1723908" y="1495621"/>
                  </a:moveTo>
                  <a:cubicBezTo>
                    <a:pt x="1719690" y="1495621"/>
                    <a:pt x="1713363" y="1487185"/>
                    <a:pt x="1713363" y="1480801"/>
                  </a:cubicBezTo>
                  <a:lnTo>
                    <a:pt x="1730235" y="1480801"/>
                  </a:lnTo>
                  <a:cubicBezTo>
                    <a:pt x="1730235" y="1485019"/>
                    <a:pt x="1726017" y="1491346"/>
                    <a:pt x="1723908" y="1495621"/>
                  </a:cubicBezTo>
                  <a:close/>
                  <a:moveTo>
                    <a:pt x="1753491" y="1387834"/>
                  </a:moveTo>
                  <a:lnTo>
                    <a:pt x="1749273" y="1387834"/>
                  </a:lnTo>
                  <a:lnTo>
                    <a:pt x="1749273" y="1379398"/>
                  </a:lnTo>
                  <a:lnTo>
                    <a:pt x="1753491" y="1379398"/>
                  </a:lnTo>
                  <a:lnTo>
                    <a:pt x="1753491" y="1387834"/>
                  </a:lnTo>
                  <a:close/>
                  <a:moveTo>
                    <a:pt x="2539350" y="1279990"/>
                  </a:moveTo>
                  <a:cubicBezTo>
                    <a:pt x="2507715" y="1194490"/>
                    <a:pt x="2442564" y="839323"/>
                    <a:pt x="2437947" y="812761"/>
                  </a:cubicBezTo>
                  <a:cubicBezTo>
                    <a:pt x="2437947" y="791614"/>
                    <a:pt x="2452710" y="776794"/>
                    <a:pt x="2467530" y="768358"/>
                  </a:cubicBezTo>
                  <a:cubicBezTo>
                    <a:pt x="2639385" y="561505"/>
                    <a:pt x="2595039" y="-8438"/>
                    <a:pt x="2247795" y="7237"/>
                  </a:cubicBezTo>
                  <a:cubicBezTo>
                    <a:pt x="2226078" y="4558"/>
                    <a:pt x="2220093" y="2449"/>
                    <a:pt x="2201340" y="3019"/>
                  </a:cubicBezTo>
                  <a:cubicBezTo>
                    <a:pt x="2195013" y="3019"/>
                    <a:pt x="2186577" y="11455"/>
                    <a:pt x="2182302" y="7237"/>
                  </a:cubicBezTo>
                  <a:cubicBezTo>
                    <a:pt x="2132712" y="-1655"/>
                    <a:pt x="2037750" y="3646"/>
                    <a:pt x="1987932" y="5128"/>
                  </a:cubicBezTo>
                  <a:cubicBezTo>
                    <a:pt x="1958292" y="14476"/>
                    <a:pt x="1897302" y="-12428"/>
                    <a:pt x="1901292" y="38986"/>
                  </a:cubicBezTo>
                  <a:cubicBezTo>
                    <a:pt x="1904142" y="88633"/>
                    <a:pt x="1893654" y="232045"/>
                    <a:pt x="1909728" y="256726"/>
                  </a:cubicBezTo>
                  <a:cubicBezTo>
                    <a:pt x="1909728" y="321136"/>
                    <a:pt x="1908189" y="382639"/>
                    <a:pt x="1906536" y="443230"/>
                  </a:cubicBezTo>
                  <a:cubicBezTo>
                    <a:pt x="1906536" y="444997"/>
                    <a:pt x="1907163" y="447676"/>
                    <a:pt x="1907961" y="449272"/>
                  </a:cubicBezTo>
                  <a:cubicBezTo>
                    <a:pt x="1911153" y="455257"/>
                    <a:pt x="1914231" y="461527"/>
                    <a:pt x="1916853" y="468139"/>
                  </a:cubicBezTo>
                  <a:cubicBezTo>
                    <a:pt x="1924548" y="487234"/>
                    <a:pt x="1925118" y="510091"/>
                    <a:pt x="1931502" y="532720"/>
                  </a:cubicBezTo>
                  <a:cubicBezTo>
                    <a:pt x="1937145" y="552670"/>
                    <a:pt x="1950996" y="571936"/>
                    <a:pt x="1955442" y="594850"/>
                  </a:cubicBezTo>
                  <a:cubicBezTo>
                    <a:pt x="1959375" y="615313"/>
                    <a:pt x="1955271" y="638284"/>
                    <a:pt x="1958064" y="661312"/>
                  </a:cubicBezTo>
                  <a:cubicBezTo>
                    <a:pt x="1960572" y="682117"/>
                    <a:pt x="1966785" y="703606"/>
                    <a:pt x="1968267" y="726577"/>
                  </a:cubicBezTo>
                  <a:cubicBezTo>
                    <a:pt x="1969635" y="747610"/>
                    <a:pt x="1968894" y="769669"/>
                    <a:pt x="1969293" y="792640"/>
                  </a:cubicBezTo>
                  <a:cubicBezTo>
                    <a:pt x="1969692" y="815611"/>
                    <a:pt x="1970034" y="837613"/>
                    <a:pt x="1969407" y="858646"/>
                  </a:cubicBezTo>
                  <a:cubicBezTo>
                    <a:pt x="1968723" y="881674"/>
                    <a:pt x="1968153" y="903733"/>
                    <a:pt x="1966329" y="924595"/>
                  </a:cubicBezTo>
                  <a:cubicBezTo>
                    <a:pt x="1964334" y="947680"/>
                    <a:pt x="1963992" y="969910"/>
                    <a:pt x="1960743" y="990544"/>
                  </a:cubicBezTo>
                  <a:cubicBezTo>
                    <a:pt x="1957152" y="1013572"/>
                    <a:pt x="1954131" y="1035745"/>
                    <a:pt x="1949229" y="1055866"/>
                  </a:cubicBezTo>
                  <a:cubicBezTo>
                    <a:pt x="1943643" y="1078723"/>
                    <a:pt x="1934352" y="1099186"/>
                    <a:pt x="1927341" y="1118509"/>
                  </a:cubicBezTo>
                  <a:cubicBezTo>
                    <a:pt x="1923237" y="1129852"/>
                    <a:pt x="1918962" y="1140625"/>
                    <a:pt x="1914516" y="1150942"/>
                  </a:cubicBezTo>
                  <a:cubicBezTo>
                    <a:pt x="1914003" y="1152139"/>
                    <a:pt x="1913547" y="1154248"/>
                    <a:pt x="1913547" y="1155559"/>
                  </a:cubicBezTo>
                  <a:lnTo>
                    <a:pt x="1909671" y="1544299"/>
                  </a:lnTo>
                  <a:cubicBezTo>
                    <a:pt x="1915998" y="1548517"/>
                    <a:pt x="1913889" y="1552735"/>
                    <a:pt x="1922325" y="1552735"/>
                  </a:cubicBezTo>
                  <a:cubicBezTo>
                    <a:pt x="1930077" y="1553020"/>
                    <a:pt x="1942161" y="1545382"/>
                    <a:pt x="1947690" y="1556953"/>
                  </a:cubicBezTo>
                  <a:cubicBezTo>
                    <a:pt x="1977729" y="1558492"/>
                    <a:pt x="2011074" y="1547206"/>
                    <a:pt x="2040657" y="1546408"/>
                  </a:cubicBezTo>
                  <a:cubicBezTo>
                    <a:pt x="2054793" y="1552336"/>
                    <a:pt x="2107404" y="1550284"/>
                    <a:pt x="2123022" y="1550626"/>
                  </a:cubicBezTo>
                  <a:cubicBezTo>
                    <a:pt x="2174721" y="1553362"/>
                    <a:pt x="2142003" y="1500694"/>
                    <a:pt x="2150496" y="1463929"/>
                  </a:cubicBezTo>
                  <a:cubicBezTo>
                    <a:pt x="2152605" y="1453384"/>
                    <a:pt x="2152605" y="1434346"/>
                    <a:pt x="2148387" y="1428019"/>
                  </a:cubicBezTo>
                  <a:cubicBezTo>
                    <a:pt x="2151921" y="1423858"/>
                    <a:pt x="2134593" y="1175737"/>
                    <a:pt x="2146278" y="1178530"/>
                  </a:cubicBezTo>
                  <a:cubicBezTo>
                    <a:pt x="2142174" y="1110187"/>
                    <a:pt x="2137614" y="1003084"/>
                    <a:pt x="2144169" y="935425"/>
                  </a:cubicBezTo>
                  <a:cubicBezTo>
                    <a:pt x="2137842" y="933316"/>
                    <a:pt x="2142060" y="920605"/>
                    <a:pt x="2144169" y="920605"/>
                  </a:cubicBezTo>
                  <a:cubicBezTo>
                    <a:pt x="2131971" y="875518"/>
                    <a:pt x="2158761" y="878026"/>
                    <a:pt x="2194899" y="882529"/>
                  </a:cubicBezTo>
                  <a:cubicBezTo>
                    <a:pt x="2202708" y="880933"/>
                    <a:pt x="2212398" y="884125"/>
                    <a:pt x="2216046" y="890965"/>
                  </a:cubicBezTo>
                  <a:cubicBezTo>
                    <a:pt x="2240043" y="1030729"/>
                    <a:pt x="2278746" y="1200817"/>
                    <a:pt x="2294193" y="1334938"/>
                  </a:cubicBezTo>
                  <a:cubicBezTo>
                    <a:pt x="2354556" y="1556839"/>
                    <a:pt x="2276865" y="1552336"/>
                    <a:pt x="2475909" y="1548460"/>
                  </a:cubicBezTo>
                  <a:cubicBezTo>
                    <a:pt x="2475909" y="1548460"/>
                    <a:pt x="2535075" y="1548460"/>
                    <a:pt x="2535075" y="1548460"/>
                  </a:cubicBezTo>
                  <a:cubicBezTo>
                    <a:pt x="2555652" y="1546750"/>
                    <a:pt x="2599542" y="1559803"/>
                    <a:pt x="2598459" y="1533640"/>
                  </a:cubicBezTo>
                  <a:cubicBezTo>
                    <a:pt x="2583867" y="1454239"/>
                    <a:pt x="2564373" y="1401457"/>
                    <a:pt x="2539293" y="1279933"/>
                  </a:cubicBezTo>
                  <a:close/>
                  <a:moveTo>
                    <a:pt x="2488677" y="286309"/>
                  </a:moveTo>
                  <a:cubicBezTo>
                    <a:pt x="2486568" y="284200"/>
                    <a:pt x="2478132" y="277873"/>
                    <a:pt x="2478132" y="271489"/>
                  </a:cubicBezTo>
                  <a:cubicBezTo>
                    <a:pt x="2480241" y="273598"/>
                    <a:pt x="2486568" y="271489"/>
                    <a:pt x="2488677" y="286309"/>
                  </a:cubicBezTo>
                  <a:close/>
                  <a:moveTo>
                    <a:pt x="2118975" y="630931"/>
                  </a:moveTo>
                  <a:lnTo>
                    <a:pt x="2123193" y="630931"/>
                  </a:lnTo>
                  <a:lnTo>
                    <a:pt x="2123193" y="643642"/>
                  </a:lnTo>
                  <a:lnTo>
                    <a:pt x="2118975" y="643642"/>
                  </a:lnTo>
                  <a:lnTo>
                    <a:pt x="2118975" y="630931"/>
                  </a:lnTo>
                  <a:close/>
                  <a:moveTo>
                    <a:pt x="2099937" y="918496"/>
                  </a:moveTo>
                  <a:lnTo>
                    <a:pt x="2108373" y="918496"/>
                  </a:lnTo>
                  <a:lnTo>
                    <a:pt x="2108373" y="924823"/>
                  </a:lnTo>
                  <a:lnTo>
                    <a:pt x="2099937" y="924823"/>
                  </a:lnTo>
                  <a:lnTo>
                    <a:pt x="2099937" y="918496"/>
                  </a:lnTo>
                  <a:close/>
                  <a:moveTo>
                    <a:pt x="2074572" y="1341322"/>
                  </a:moveTo>
                  <a:lnTo>
                    <a:pt x="2070354" y="1330777"/>
                  </a:lnTo>
                  <a:lnTo>
                    <a:pt x="2074572" y="1328668"/>
                  </a:lnTo>
                  <a:lnTo>
                    <a:pt x="2078790" y="1341379"/>
                  </a:lnTo>
                  <a:lnTo>
                    <a:pt x="2074572" y="1341379"/>
                  </a:lnTo>
                  <a:close/>
                  <a:moveTo>
                    <a:pt x="2089392" y="248290"/>
                  </a:moveTo>
                  <a:cubicBezTo>
                    <a:pt x="2087283" y="239854"/>
                    <a:pt x="2087283" y="227143"/>
                    <a:pt x="2080956" y="212323"/>
                  </a:cubicBezTo>
                  <a:lnTo>
                    <a:pt x="2097828" y="214432"/>
                  </a:lnTo>
                  <a:cubicBezTo>
                    <a:pt x="2089278" y="218764"/>
                    <a:pt x="2093325" y="232045"/>
                    <a:pt x="2097828" y="237688"/>
                  </a:cubicBezTo>
                  <a:cubicBezTo>
                    <a:pt x="2099880" y="242077"/>
                    <a:pt x="2091900" y="246124"/>
                    <a:pt x="2089392" y="248233"/>
                  </a:cubicBezTo>
                  <a:close/>
                  <a:moveTo>
                    <a:pt x="2110482" y="1246189"/>
                  </a:moveTo>
                  <a:lnTo>
                    <a:pt x="2097828" y="1246189"/>
                  </a:lnTo>
                  <a:lnTo>
                    <a:pt x="2097828" y="1239862"/>
                  </a:lnTo>
                  <a:lnTo>
                    <a:pt x="2110482" y="1239862"/>
                  </a:lnTo>
                  <a:lnTo>
                    <a:pt x="2110482" y="1246189"/>
                  </a:lnTo>
                  <a:close/>
                  <a:moveTo>
                    <a:pt x="2116809" y="971335"/>
                  </a:moveTo>
                  <a:cubicBezTo>
                    <a:pt x="2106663" y="975838"/>
                    <a:pt x="2105409" y="954919"/>
                    <a:pt x="2116809" y="956515"/>
                  </a:cubicBezTo>
                  <a:cubicBezTo>
                    <a:pt x="2118918" y="956515"/>
                    <a:pt x="2118918" y="964951"/>
                    <a:pt x="2116809" y="971335"/>
                  </a:cubicBezTo>
                  <a:close/>
                  <a:moveTo>
                    <a:pt x="2116809" y="855055"/>
                  </a:moveTo>
                  <a:cubicBezTo>
                    <a:pt x="2106549" y="850609"/>
                    <a:pt x="2107119" y="841717"/>
                    <a:pt x="2116809" y="836017"/>
                  </a:cubicBezTo>
                  <a:lnTo>
                    <a:pt x="2125245" y="844453"/>
                  </a:lnTo>
                  <a:lnTo>
                    <a:pt x="2116809" y="854998"/>
                  </a:lnTo>
                  <a:close/>
                  <a:moveTo>
                    <a:pt x="2442165" y="362404"/>
                  </a:moveTo>
                  <a:lnTo>
                    <a:pt x="2442165" y="351859"/>
                  </a:lnTo>
                  <a:lnTo>
                    <a:pt x="2452710" y="351859"/>
                  </a:lnTo>
                  <a:cubicBezTo>
                    <a:pt x="2452710" y="353968"/>
                    <a:pt x="2446383" y="362404"/>
                    <a:pt x="2442165" y="362404"/>
                  </a:cubicBezTo>
                  <a:close/>
                  <a:moveTo>
                    <a:pt x="2461203" y="267271"/>
                  </a:moveTo>
                  <a:lnTo>
                    <a:pt x="2444331" y="263053"/>
                  </a:lnTo>
                  <a:cubicBezTo>
                    <a:pt x="2448549" y="256726"/>
                    <a:pt x="2452767" y="252508"/>
                    <a:pt x="2463369" y="246124"/>
                  </a:cubicBezTo>
                  <a:cubicBezTo>
                    <a:pt x="2465478" y="252451"/>
                    <a:pt x="2467587" y="258835"/>
                    <a:pt x="2461260" y="267271"/>
                  </a:cubicBezTo>
                  <a:close/>
                  <a:moveTo>
                    <a:pt x="2442165" y="218650"/>
                  </a:moveTo>
                  <a:lnTo>
                    <a:pt x="2442165" y="189067"/>
                  </a:lnTo>
                  <a:cubicBezTo>
                    <a:pt x="2452482" y="196648"/>
                    <a:pt x="2459550" y="215287"/>
                    <a:pt x="2442165" y="218650"/>
                  </a:cubicBezTo>
                  <a:close/>
                  <a:moveTo>
                    <a:pt x="2435838" y="110863"/>
                  </a:moveTo>
                  <a:lnTo>
                    <a:pt x="2444274" y="110863"/>
                  </a:lnTo>
                  <a:lnTo>
                    <a:pt x="2444274" y="117190"/>
                  </a:lnTo>
                  <a:lnTo>
                    <a:pt x="2435838" y="117190"/>
                  </a:lnTo>
                  <a:lnTo>
                    <a:pt x="2435838" y="110863"/>
                  </a:lnTo>
                  <a:close/>
                  <a:moveTo>
                    <a:pt x="2440056" y="385660"/>
                  </a:moveTo>
                  <a:cubicBezTo>
                    <a:pt x="2440056" y="385660"/>
                    <a:pt x="2442165" y="394096"/>
                    <a:pt x="2446383" y="396205"/>
                  </a:cubicBezTo>
                  <a:cubicBezTo>
                    <a:pt x="2444274" y="396205"/>
                    <a:pt x="2435838" y="391987"/>
                    <a:pt x="2429511" y="389878"/>
                  </a:cubicBezTo>
                  <a:cubicBezTo>
                    <a:pt x="2429511" y="389878"/>
                    <a:pt x="2435838" y="385660"/>
                    <a:pt x="2440056" y="385660"/>
                  </a:cubicBezTo>
                  <a:close/>
                  <a:moveTo>
                    <a:pt x="2404146" y="324385"/>
                  </a:moveTo>
                  <a:cubicBezTo>
                    <a:pt x="2410473" y="326494"/>
                    <a:pt x="2416800" y="326494"/>
                    <a:pt x="2414691" y="334930"/>
                  </a:cubicBezTo>
                  <a:lnTo>
                    <a:pt x="2404146" y="334930"/>
                  </a:lnTo>
                  <a:lnTo>
                    <a:pt x="2404146" y="324385"/>
                  </a:lnTo>
                  <a:close/>
                  <a:moveTo>
                    <a:pt x="2378781" y="89716"/>
                  </a:moveTo>
                  <a:lnTo>
                    <a:pt x="2393544" y="93934"/>
                  </a:lnTo>
                  <a:cubicBezTo>
                    <a:pt x="2389326" y="96043"/>
                    <a:pt x="2389326" y="102370"/>
                    <a:pt x="2387217" y="104479"/>
                  </a:cubicBezTo>
                  <a:cubicBezTo>
                    <a:pt x="2382999" y="104479"/>
                    <a:pt x="2376672" y="96043"/>
                    <a:pt x="2378781" y="89659"/>
                  </a:cubicBezTo>
                  <a:close/>
                  <a:moveTo>
                    <a:pt x="2378781" y="599239"/>
                  </a:moveTo>
                  <a:lnTo>
                    <a:pt x="2359743" y="603457"/>
                  </a:lnTo>
                  <a:lnTo>
                    <a:pt x="2363961" y="584419"/>
                  </a:lnTo>
                  <a:cubicBezTo>
                    <a:pt x="2368179" y="584419"/>
                    <a:pt x="2378724" y="590746"/>
                    <a:pt x="2378724" y="599239"/>
                  </a:cubicBezTo>
                  <a:close/>
                  <a:moveTo>
                    <a:pt x="2368236" y="244015"/>
                  </a:moveTo>
                  <a:cubicBezTo>
                    <a:pt x="2366469" y="244072"/>
                    <a:pt x="2358432" y="246751"/>
                    <a:pt x="2353473" y="244015"/>
                  </a:cubicBezTo>
                  <a:lnTo>
                    <a:pt x="2355582" y="229195"/>
                  </a:lnTo>
                  <a:cubicBezTo>
                    <a:pt x="2359800" y="229195"/>
                    <a:pt x="2364018" y="229195"/>
                    <a:pt x="2368236" y="233413"/>
                  </a:cubicBezTo>
                  <a:lnTo>
                    <a:pt x="2368236" y="243958"/>
                  </a:lnTo>
                  <a:close/>
                  <a:moveTo>
                    <a:pt x="2366127" y="222868"/>
                  </a:moveTo>
                  <a:cubicBezTo>
                    <a:pt x="2334948" y="219904"/>
                    <a:pt x="2349198" y="204115"/>
                    <a:pt x="2366127" y="193285"/>
                  </a:cubicBezTo>
                  <a:cubicBezTo>
                    <a:pt x="2368236" y="201721"/>
                    <a:pt x="2368236" y="214432"/>
                    <a:pt x="2366127" y="222868"/>
                  </a:cubicBezTo>
                  <a:close/>
                  <a:moveTo>
                    <a:pt x="2340762" y="201778"/>
                  </a:moveTo>
                  <a:lnTo>
                    <a:pt x="2336544" y="186958"/>
                  </a:lnTo>
                  <a:cubicBezTo>
                    <a:pt x="2338653" y="186958"/>
                    <a:pt x="2344980" y="186958"/>
                    <a:pt x="2344980" y="184849"/>
                  </a:cubicBezTo>
                  <a:lnTo>
                    <a:pt x="2353416" y="191176"/>
                  </a:lnTo>
                  <a:lnTo>
                    <a:pt x="2340762" y="201721"/>
                  </a:lnTo>
                  <a:close/>
                  <a:moveTo>
                    <a:pt x="2340762" y="74896"/>
                  </a:moveTo>
                  <a:cubicBezTo>
                    <a:pt x="2342871" y="77005"/>
                    <a:pt x="2344980" y="77005"/>
                    <a:pt x="2344980" y="83332"/>
                  </a:cubicBezTo>
                  <a:cubicBezTo>
                    <a:pt x="2344980" y="89659"/>
                    <a:pt x="2338653" y="93877"/>
                    <a:pt x="2334435" y="98152"/>
                  </a:cubicBezTo>
                  <a:cubicBezTo>
                    <a:pt x="2334435" y="98152"/>
                    <a:pt x="2330217" y="93934"/>
                    <a:pt x="2328108" y="93934"/>
                  </a:cubicBezTo>
                  <a:cubicBezTo>
                    <a:pt x="2330217" y="87607"/>
                    <a:pt x="2334435" y="81223"/>
                    <a:pt x="2340762" y="74896"/>
                  </a:cubicBezTo>
                  <a:close/>
                  <a:moveTo>
                    <a:pt x="2325999" y="592855"/>
                  </a:moveTo>
                  <a:lnTo>
                    <a:pt x="2338653" y="592855"/>
                  </a:lnTo>
                  <a:lnTo>
                    <a:pt x="2338653" y="597073"/>
                  </a:lnTo>
                  <a:lnTo>
                    <a:pt x="2325999" y="597073"/>
                  </a:lnTo>
                  <a:lnTo>
                    <a:pt x="2325999" y="592855"/>
                  </a:lnTo>
                  <a:close/>
                  <a:moveTo>
                    <a:pt x="2330217" y="620386"/>
                  </a:moveTo>
                  <a:lnTo>
                    <a:pt x="2347146" y="624604"/>
                  </a:lnTo>
                  <a:cubicBezTo>
                    <a:pt x="2355753" y="662167"/>
                    <a:pt x="2297157" y="643528"/>
                    <a:pt x="2330217" y="620386"/>
                  </a:cubicBezTo>
                  <a:close/>
                  <a:moveTo>
                    <a:pt x="2317506" y="937477"/>
                  </a:moveTo>
                  <a:lnTo>
                    <a:pt x="2313288" y="920548"/>
                  </a:lnTo>
                  <a:cubicBezTo>
                    <a:pt x="2331870" y="917071"/>
                    <a:pt x="2339850" y="932803"/>
                    <a:pt x="2317506" y="937477"/>
                  </a:cubicBezTo>
                  <a:close/>
                  <a:moveTo>
                    <a:pt x="2323890" y="998809"/>
                  </a:moveTo>
                  <a:cubicBezTo>
                    <a:pt x="2317962" y="999664"/>
                    <a:pt x="2308215" y="997897"/>
                    <a:pt x="2302743" y="996700"/>
                  </a:cubicBezTo>
                  <a:cubicBezTo>
                    <a:pt x="2302743" y="988264"/>
                    <a:pt x="2306961" y="979771"/>
                    <a:pt x="2315397" y="971335"/>
                  </a:cubicBezTo>
                  <a:cubicBezTo>
                    <a:pt x="2320185" y="979657"/>
                    <a:pt x="2321439" y="990487"/>
                    <a:pt x="2323833" y="998809"/>
                  </a:cubicBezTo>
                  <a:close/>
                  <a:moveTo>
                    <a:pt x="2300634" y="715519"/>
                  </a:moveTo>
                  <a:lnTo>
                    <a:pt x="2313288" y="700699"/>
                  </a:lnTo>
                  <a:cubicBezTo>
                    <a:pt x="2313288" y="700699"/>
                    <a:pt x="2317506" y="709135"/>
                    <a:pt x="2317506" y="715519"/>
                  </a:cubicBezTo>
                  <a:lnTo>
                    <a:pt x="2300577" y="715519"/>
                  </a:lnTo>
                  <a:close/>
                  <a:moveTo>
                    <a:pt x="2292198" y="800050"/>
                  </a:moveTo>
                  <a:cubicBezTo>
                    <a:pt x="2287980" y="791614"/>
                    <a:pt x="2290089" y="783121"/>
                    <a:pt x="2294307" y="774685"/>
                  </a:cubicBezTo>
                  <a:cubicBezTo>
                    <a:pt x="2300805" y="781867"/>
                    <a:pt x="2314656" y="799708"/>
                    <a:pt x="2292198" y="800050"/>
                  </a:cubicBezTo>
                  <a:close/>
                  <a:moveTo>
                    <a:pt x="2317506" y="816979"/>
                  </a:moveTo>
                  <a:lnTo>
                    <a:pt x="2334378" y="812761"/>
                  </a:lnTo>
                  <a:lnTo>
                    <a:pt x="2334378" y="823306"/>
                  </a:lnTo>
                  <a:lnTo>
                    <a:pt x="2317506" y="827524"/>
                  </a:lnTo>
                  <a:lnTo>
                    <a:pt x="2317506" y="816979"/>
                  </a:lnTo>
                  <a:close/>
                  <a:moveTo>
                    <a:pt x="2300634" y="110863"/>
                  </a:moveTo>
                  <a:cubicBezTo>
                    <a:pt x="2302743" y="115081"/>
                    <a:pt x="2306961" y="117190"/>
                    <a:pt x="2304852" y="123574"/>
                  </a:cubicBezTo>
                  <a:lnTo>
                    <a:pt x="2294307" y="123574"/>
                  </a:lnTo>
                  <a:cubicBezTo>
                    <a:pt x="2294307" y="119356"/>
                    <a:pt x="2298525" y="115138"/>
                    <a:pt x="2300634" y="110863"/>
                  </a:cubicBezTo>
                  <a:close/>
                  <a:moveTo>
                    <a:pt x="2313288" y="176356"/>
                  </a:moveTo>
                  <a:cubicBezTo>
                    <a:pt x="2313288" y="176356"/>
                    <a:pt x="2309070" y="180574"/>
                    <a:pt x="2309070" y="182683"/>
                  </a:cubicBezTo>
                  <a:cubicBezTo>
                    <a:pt x="2304852" y="180574"/>
                    <a:pt x="2294307" y="155209"/>
                    <a:pt x="2290032" y="148882"/>
                  </a:cubicBezTo>
                  <a:cubicBezTo>
                    <a:pt x="2302686" y="148882"/>
                    <a:pt x="2306904" y="172138"/>
                    <a:pt x="2313288" y="176356"/>
                  </a:cubicBezTo>
                  <a:close/>
                  <a:moveTo>
                    <a:pt x="2264724" y="89716"/>
                  </a:moveTo>
                  <a:lnTo>
                    <a:pt x="2281596" y="89716"/>
                  </a:lnTo>
                  <a:cubicBezTo>
                    <a:pt x="2281140" y="92623"/>
                    <a:pt x="2284161" y="99520"/>
                    <a:pt x="2283705" y="102427"/>
                  </a:cubicBezTo>
                  <a:lnTo>
                    <a:pt x="2271051" y="102427"/>
                  </a:lnTo>
                  <a:cubicBezTo>
                    <a:pt x="2272248" y="100546"/>
                    <a:pt x="2265522" y="93250"/>
                    <a:pt x="2264724" y="91882"/>
                  </a:cubicBezTo>
                  <a:lnTo>
                    <a:pt x="2264724" y="89773"/>
                  </a:lnTo>
                  <a:close/>
                  <a:moveTo>
                    <a:pt x="2264724" y="146773"/>
                  </a:moveTo>
                  <a:lnTo>
                    <a:pt x="2266833" y="186958"/>
                  </a:lnTo>
                  <a:lnTo>
                    <a:pt x="2245686" y="186958"/>
                  </a:lnTo>
                  <a:cubicBezTo>
                    <a:pt x="2247795" y="180631"/>
                    <a:pt x="2258340" y="150991"/>
                    <a:pt x="2264724" y="146773"/>
                  </a:cubicBezTo>
                  <a:close/>
                  <a:moveTo>
                    <a:pt x="2254179" y="89716"/>
                  </a:moveTo>
                  <a:lnTo>
                    <a:pt x="2249961" y="98152"/>
                  </a:lnTo>
                  <a:lnTo>
                    <a:pt x="2228814" y="93934"/>
                  </a:lnTo>
                  <a:cubicBezTo>
                    <a:pt x="2230695" y="77689"/>
                    <a:pt x="2247282" y="85213"/>
                    <a:pt x="2254179" y="89716"/>
                  </a:cubicBezTo>
                  <a:close/>
                  <a:moveTo>
                    <a:pt x="2241468" y="123517"/>
                  </a:moveTo>
                  <a:lnTo>
                    <a:pt x="2241468" y="134062"/>
                  </a:lnTo>
                  <a:lnTo>
                    <a:pt x="2235141" y="134062"/>
                  </a:lnTo>
                  <a:lnTo>
                    <a:pt x="2235141" y="123517"/>
                  </a:lnTo>
                  <a:lnTo>
                    <a:pt x="2241468" y="123517"/>
                  </a:lnTo>
                  <a:close/>
                  <a:moveTo>
                    <a:pt x="2201340" y="98152"/>
                  </a:moveTo>
                  <a:cubicBezTo>
                    <a:pt x="2198604" y="106588"/>
                    <a:pt x="2182188" y="114910"/>
                    <a:pt x="2186577" y="127735"/>
                  </a:cubicBezTo>
                  <a:lnTo>
                    <a:pt x="2171814" y="121408"/>
                  </a:lnTo>
                  <a:cubicBezTo>
                    <a:pt x="2178825" y="113086"/>
                    <a:pt x="2186862" y="83959"/>
                    <a:pt x="2201397" y="98152"/>
                  </a:cubicBezTo>
                  <a:close/>
                  <a:moveTo>
                    <a:pt x="2163321" y="159484"/>
                  </a:moveTo>
                  <a:lnTo>
                    <a:pt x="2190795" y="161593"/>
                  </a:lnTo>
                  <a:lnTo>
                    <a:pt x="2190795" y="184849"/>
                  </a:lnTo>
                  <a:cubicBezTo>
                    <a:pt x="2169648" y="180631"/>
                    <a:pt x="2167539" y="182740"/>
                    <a:pt x="2163321" y="180631"/>
                  </a:cubicBezTo>
                  <a:lnTo>
                    <a:pt x="2163321" y="159484"/>
                  </a:lnTo>
                  <a:close/>
                  <a:moveTo>
                    <a:pt x="2150610" y="68569"/>
                  </a:moveTo>
                  <a:cubicBezTo>
                    <a:pt x="2156937" y="74896"/>
                    <a:pt x="2165373" y="87607"/>
                    <a:pt x="2161155" y="96043"/>
                  </a:cubicBezTo>
                  <a:lnTo>
                    <a:pt x="2146392" y="96043"/>
                  </a:lnTo>
                  <a:cubicBezTo>
                    <a:pt x="2142174" y="87607"/>
                    <a:pt x="2140065" y="77005"/>
                    <a:pt x="2150610" y="68569"/>
                  </a:cubicBezTo>
                  <a:close/>
                  <a:moveTo>
                    <a:pt x="2146392" y="751429"/>
                  </a:moveTo>
                  <a:lnTo>
                    <a:pt x="2146392" y="738718"/>
                  </a:lnTo>
                  <a:lnTo>
                    <a:pt x="2156937" y="749263"/>
                  </a:lnTo>
                  <a:lnTo>
                    <a:pt x="2146392" y="751372"/>
                  </a:lnTo>
                  <a:close/>
                  <a:moveTo>
                    <a:pt x="2156994" y="669007"/>
                  </a:moveTo>
                  <a:cubicBezTo>
                    <a:pt x="2148558" y="669007"/>
                    <a:pt x="2142231" y="666898"/>
                    <a:pt x="2148558" y="652078"/>
                  </a:cubicBezTo>
                  <a:cubicBezTo>
                    <a:pt x="2143656" y="531181"/>
                    <a:pt x="2155512" y="581968"/>
                    <a:pt x="2142231" y="531580"/>
                  </a:cubicBezTo>
                  <a:cubicBezTo>
                    <a:pt x="2142231" y="531580"/>
                    <a:pt x="2146449" y="294802"/>
                    <a:pt x="2146449" y="294802"/>
                  </a:cubicBezTo>
                  <a:cubicBezTo>
                    <a:pt x="2141376" y="268240"/>
                    <a:pt x="2131629" y="203602"/>
                    <a:pt x="2165487" y="199669"/>
                  </a:cubicBezTo>
                  <a:cubicBezTo>
                    <a:pt x="2231778" y="189580"/>
                    <a:pt x="2297784" y="235066"/>
                    <a:pt x="2304909" y="296911"/>
                  </a:cubicBezTo>
                  <a:cubicBezTo>
                    <a:pt x="2300691" y="288475"/>
                    <a:pt x="2330274" y="385717"/>
                    <a:pt x="2319672" y="398371"/>
                  </a:cubicBezTo>
                  <a:cubicBezTo>
                    <a:pt x="2323263" y="467341"/>
                    <a:pt x="2330160" y="606535"/>
                    <a:pt x="2266890" y="649969"/>
                  </a:cubicBezTo>
                  <a:cubicBezTo>
                    <a:pt x="2234685" y="667696"/>
                    <a:pt x="2201283" y="674137"/>
                    <a:pt x="2157051" y="669007"/>
                  </a:cubicBezTo>
                  <a:close/>
                  <a:moveTo>
                    <a:pt x="2279487" y="736666"/>
                  </a:moveTo>
                  <a:cubicBezTo>
                    <a:pt x="2273160" y="732448"/>
                    <a:pt x="2268942" y="723955"/>
                    <a:pt x="2264724" y="711301"/>
                  </a:cubicBezTo>
                  <a:lnTo>
                    <a:pt x="2279487" y="711301"/>
                  </a:lnTo>
                  <a:cubicBezTo>
                    <a:pt x="2283705" y="717628"/>
                    <a:pt x="2283705" y="728230"/>
                    <a:pt x="2279487" y="736666"/>
                  </a:cubicBezTo>
                  <a:close/>
                  <a:moveTo>
                    <a:pt x="2241468" y="707026"/>
                  </a:moveTo>
                  <a:lnTo>
                    <a:pt x="2241468" y="713353"/>
                  </a:lnTo>
                  <a:cubicBezTo>
                    <a:pt x="2245686" y="713353"/>
                    <a:pt x="2254122" y="715462"/>
                    <a:pt x="2260506" y="723898"/>
                  </a:cubicBezTo>
                  <a:cubicBezTo>
                    <a:pt x="2260506" y="723898"/>
                    <a:pt x="2252070" y="730225"/>
                    <a:pt x="2241468" y="730225"/>
                  </a:cubicBezTo>
                  <a:lnTo>
                    <a:pt x="2241468" y="715405"/>
                  </a:lnTo>
                  <a:cubicBezTo>
                    <a:pt x="2208066" y="719680"/>
                    <a:pt x="2245743" y="678754"/>
                    <a:pt x="2241468" y="706969"/>
                  </a:cubicBezTo>
                  <a:close/>
                  <a:moveTo>
                    <a:pt x="2260506" y="749320"/>
                  </a:moveTo>
                  <a:lnTo>
                    <a:pt x="2264724" y="770467"/>
                  </a:lnTo>
                  <a:cubicBezTo>
                    <a:pt x="2276637" y="773032"/>
                    <a:pt x="2289063" y="759751"/>
                    <a:pt x="2290089" y="781012"/>
                  </a:cubicBezTo>
                  <a:lnTo>
                    <a:pt x="2258397" y="770467"/>
                  </a:lnTo>
                  <a:lnTo>
                    <a:pt x="2241525" y="770467"/>
                  </a:lnTo>
                  <a:cubicBezTo>
                    <a:pt x="2245743" y="762031"/>
                    <a:pt x="2252070" y="753538"/>
                    <a:pt x="2260563" y="749320"/>
                  </a:cubicBezTo>
                  <a:close/>
                  <a:moveTo>
                    <a:pt x="2262615" y="831799"/>
                  </a:moveTo>
                  <a:cubicBezTo>
                    <a:pt x="2260506" y="829690"/>
                    <a:pt x="2256288" y="827581"/>
                    <a:pt x="2252070" y="827581"/>
                  </a:cubicBezTo>
                  <a:cubicBezTo>
                    <a:pt x="2253381" y="822736"/>
                    <a:pt x="2247738" y="792469"/>
                    <a:pt x="2258397" y="793780"/>
                  </a:cubicBezTo>
                  <a:cubicBezTo>
                    <a:pt x="2260962" y="790303"/>
                    <a:pt x="2260962" y="793609"/>
                    <a:pt x="2264724" y="787453"/>
                  </a:cubicBezTo>
                  <a:cubicBezTo>
                    <a:pt x="2273502" y="801133"/>
                    <a:pt x="2277777" y="819658"/>
                    <a:pt x="2262615" y="831856"/>
                  </a:cubicBezTo>
                  <a:close/>
                  <a:moveTo>
                    <a:pt x="2285871" y="876202"/>
                  </a:moveTo>
                  <a:lnTo>
                    <a:pt x="2277435" y="876202"/>
                  </a:lnTo>
                  <a:cubicBezTo>
                    <a:pt x="2275326" y="876202"/>
                    <a:pt x="2271108" y="876202"/>
                    <a:pt x="2266890" y="874093"/>
                  </a:cubicBezTo>
                  <a:cubicBezTo>
                    <a:pt x="2268771" y="860185"/>
                    <a:pt x="2287524" y="856765"/>
                    <a:pt x="2285928" y="876202"/>
                  </a:cubicBezTo>
                  <a:close/>
                  <a:moveTo>
                    <a:pt x="2296416" y="829690"/>
                  </a:moveTo>
                  <a:cubicBezTo>
                    <a:pt x="2296131" y="836530"/>
                    <a:pt x="2297499" y="844339"/>
                    <a:pt x="2294307" y="850837"/>
                  </a:cubicBezTo>
                  <a:cubicBezTo>
                    <a:pt x="2273559" y="854713"/>
                    <a:pt x="2275611" y="827638"/>
                    <a:pt x="2296416" y="829690"/>
                  </a:cubicBezTo>
                  <a:close/>
                  <a:moveTo>
                    <a:pt x="2292198" y="869818"/>
                  </a:moveTo>
                  <a:cubicBezTo>
                    <a:pt x="2292198" y="863491"/>
                    <a:pt x="2296416" y="854998"/>
                    <a:pt x="2304852" y="850780"/>
                  </a:cubicBezTo>
                  <a:cubicBezTo>
                    <a:pt x="2309070" y="857107"/>
                    <a:pt x="2309070" y="865600"/>
                    <a:pt x="2304852" y="869818"/>
                  </a:cubicBezTo>
                  <a:lnTo>
                    <a:pt x="2292198" y="869818"/>
                  </a:lnTo>
                  <a:close/>
                  <a:moveTo>
                    <a:pt x="2311179" y="1030501"/>
                  </a:moveTo>
                  <a:cubicBezTo>
                    <a:pt x="2306961" y="1030501"/>
                    <a:pt x="2300634" y="1028392"/>
                    <a:pt x="2296416" y="1022065"/>
                  </a:cubicBezTo>
                  <a:cubicBezTo>
                    <a:pt x="2303655" y="1012831"/>
                    <a:pt x="2324118" y="1016137"/>
                    <a:pt x="2311179" y="1030501"/>
                  </a:cubicBezTo>
                  <a:close/>
                  <a:moveTo>
                    <a:pt x="2328108" y="1017847"/>
                  </a:moveTo>
                  <a:lnTo>
                    <a:pt x="2319672" y="1013629"/>
                  </a:lnTo>
                  <a:lnTo>
                    <a:pt x="2325999" y="1003084"/>
                  </a:lnTo>
                  <a:lnTo>
                    <a:pt x="2334435" y="1007302"/>
                  </a:lnTo>
                  <a:lnTo>
                    <a:pt x="2328108" y="1017847"/>
                  </a:lnTo>
                  <a:close/>
                  <a:moveTo>
                    <a:pt x="2319672" y="895240"/>
                  </a:moveTo>
                  <a:cubicBezTo>
                    <a:pt x="2319672" y="884695"/>
                    <a:pt x="2319672" y="880420"/>
                    <a:pt x="2315454" y="871984"/>
                  </a:cubicBezTo>
                  <a:cubicBezTo>
                    <a:pt x="2331072" y="869020"/>
                    <a:pt x="2344410" y="878995"/>
                    <a:pt x="2340819" y="895240"/>
                  </a:cubicBezTo>
                  <a:cubicBezTo>
                    <a:pt x="2332383" y="895240"/>
                    <a:pt x="2328165" y="899458"/>
                    <a:pt x="2319672" y="895240"/>
                  </a:cubicBezTo>
                  <a:close/>
                  <a:moveTo>
                    <a:pt x="2340762" y="1180639"/>
                  </a:moveTo>
                  <a:cubicBezTo>
                    <a:pt x="2340762" y="1180639"/>
                    <a:pt x="2342871" y="1176421"/>
                    <a:pt x="2347089" y="1174312"/>
                  </a:cubicBezTo>
                  <a:cubicBezTo>
                    <a:pt x="2349198" y="1176421"/>
                    <a:pt x="2349198" y="1180639"/>
                    <a:pt x="2349198" y="1184857"/>
                  </a:cubicBezTo>
                  <a:lnTo>
                    <a:pt x="2340762" y="1180639"/>
                  </a:lnTo>
                  <a:close/>
                  <a:moveTo>
                    <a:pt x="2344980" y="1015738"/>
                  </a:moveTo>
                  <a:lnTo>
                    <a:pt x="2364018" y="1019956"/>
                  </a:lnTo>
                  <a:cubicBezTo>
                    <a:pt x="2353074" y="1032610"/>
                    <a:pt x="2334321" y="1034263"/>
                    <a:pt x="2344980" y="1015738"/>
                  </a:cubicBezTo>
                  <a:close/>
                  <a:moveTo>
                    <a:pt x="2380890" y="671116"/>
                  </a:moveTo>
                  <a:lnTo>
                    <a:pt x="2372454" y="666898"/>
                  </a:lnTo>
                  <a:lnTo>
                    <a:pt x="2376672" y="656353"/>
                  </a:lnTo>
                  <a:lnTo>
                    <a:pt x="2385108" y="660571"/>
                  </a:lnTo>
                  <a:lnTo>
                    <a:pt x="2380890" y="671116"/>
                  </a:lnTo>
                  <a:close/>
                  <a:moveTo>
                    <a:pt x="2374563" y="516760"/>
                  </a:moveTo>
                  <a:cubicBezTo>
                    <a:pt x="2387217" y="518869"/>
                    <a:pt x="2391492" y="523087"/>
                    <a:pt x="2397819" y="537907"/>
                  </a:cubicBezTo>
                  <a:lnTo>
                    <a:pt x="2374563" y="516760"/>
                  </a:lnTo>
                  <a:close/>
                  <a:moveTo>
                    <a:pt x="2410473" y="351859"/>
                  </a:moveTo>
                  <a:cubicBezTo>
                    <a:pt x="2410473" y="351859"/>
                    <a:pt x="2414691" y="353968"/>
                    <a:pt x="2418909" y="353968"/>
                  </a:cubicBezTo>
                  <a:cubicBezTo>
                    <a:pt x="2418909" y="358186"/>
                    <a:pt x="2414691" y="366679"/>
                    <a:pt x="2412582" y="368788"/>
                  </a:cubicBezTo>
                  <a:cubicBezTo>
                    <a:pt x="2397591" y="363886"/>
                    <a:pt x="2396508" y="365995"/>
                    <a:pt x="2410473" y="351859"/>
                  </a:cubicBezTo>
                  <a:close/>
                  <a:moveTo>
                    <a:pt x="2433729" y="569599"/>
                  </a:moveTo>
                  <a:lnTo>
                    <a:pt x="2414691" y="569599"/>
                  </a:lnTo>
                  <a:lnTo>
                    <a:pt x="2414691" y="561163"/>
                  </a:lnTo>
                  <a:lnTo>
                    <a:pt x="2433729" y="561163"/>
                  </a:lnTo>
                  <a:lnTo>
                    <a:pt x="2433729" y="569599"/>
                  </a:lnTo>
                  <a:close/>
                  <a:moveTo>
                    <a:pt x="2528805" y="1305355"/>
                  </a:moveTo>
                  <a:cubicBezTo>
                    <a:pt x="2528805" y="1307464"/>
                    <a:pt x="2528805" y="1311682"/>
                    <a:pt x="2524587" y="1315900"/>
                  </a:cubicBezTo>
                  <a:cubicBezTo>
                    <a:pt x="2522478" y="1311682"/>
                    <a:pt x="2518260" y="1307464"/>
                    <a:pt x="2518260" y="1305355"/>
                  </a:cubicBezTo>
                  <a:lnTo>
                    <a:pt x="2528805" y="1305355"/>
                  </a:lnTo>
                  <a:close/>
                  <a:moveTo>
                    <a:pt x="2524587" y="1332829"/>
                  </a:moveTo>
                  <a:lnTo>
                    <a:pt x="2535132" y="1332829"/>
                  </a:lnTo>
                  <a:lnTo>
                    <a:pt x="2541459" y="1358194"/>
                  </a:lnTo>
                  <a:cubicBezTo>
                    <a:pt x="2527038" y="1357111"/>
                    <a:pt x="2522307" y="1346680"/>
                    <a:pt x="2524587" y="1332829"/>
                  </a:cubicBezTo>
                  <a:close/>
                  <a:moveTo>
                    <a:pt x="965523" y="952297"/>
                  </a:moveTo>
                  <a:lnTo>
                    <a:pt x="965523" y="950188"/>
                  </a:lnTo>
                  <a:lnTo>
                    <a:pt x="961305" y="950188"/>
                  </a:lnTo>
                  <a:lnTo>
                    <a:pt x="965523" y="952297"/>
                  </a:lnTo>
                  <a:close/>
                  <a:moveTo>
                    <a:pt x="733191" y="45313"/>
                  </a:moveTo>
                  <a:cubicBezTo>
                    <a:pt x="733191" y="19948"/>
                    <a:pt x="724755" y="5128"/>
                    <a:pt x="690954" y="13621"/>
                  </a:cubicBezTo>
                  <a:cubicBezTo>
                    <a:pt x="675792" y="11170"/>
                    <a:pt x="568176" y="4216"/>
                    <a:pt x="528276" y="9403"/>
                  </a:cubicBezTo>
                  <a:cubicBezTo>
                    <a:pt x="476520" y="-10262"/>
                    <a:pt x="481137" y="60133"/>
                    <a:pt x="479655" y="85498"/>
                  </a:cubicBezTo>
                  <a:cubicBezTo>
                    <a:pt x="483132" y="258265"/>
                    <a:pt x="469566" y="646150"/>
                    <a:pt x="492309" y="821254"/>
                  </a:cubicBezTo>
                  <a:cubicBezTo>
                    <a:pt x="481194" y="831229"/>
                    <a:pt x="474582" y="817948"/>
                    <a:pt x="471162" y="812818"/>
                  </a:cubicBezTo>
                  <a:cubicBezTo>
                    <a:pt x="425334" y="640279"/>
                    <a:pt x="349467" y="450925"/>
                    <a:pt x="287337" y="284257"/>
                  </a:cubicBezTo>
                  <a:cubicBezTo>
                    <a:pt x="277248" y="281065"/>
                    <a:pt x="279756" y="265732"/>
                    <a:pt x="276792" y="258892"/>
                  </a:cubicBezTo>
                  <a:cubicBezTo>
                    <a:pt x="269724" y="235864"/>
                    <a:pt x="247437" y="213634"/>
                    <a:pt x="249318" y="187015"/>
                  </a:cubicBezTo>
                  <a:cubicBezTo>
                    <a:pt x="231534" y="159940"/>
                    <a:pt x="228171" y="134233"/>
                    <a:pt x="221844" y="106702"/>
                  </a:cubicBezTo>
                  <a:cubicBezTo>
                    <a:pt x="211071" y="77005"/>
                    <a:pt x="200355" y="63097"/>
                    <a:pt x="198588" y="32716"/>
                  </a:cubicBezTo>
                  <a:cubicBezTo>
                    <a:pt x="204915" y="-13169"/>
                    <a:pt x="56943" y="14419"/>
                    <a:pt x="33801" y="7351"/>
                  </a:cubicBezTo>
                  <a:cubicBezTo>
                    <a:pt x="8436" y="7351"/>
                    <a:pt x="6327" y="22171"/>
                    <a:pt x="6327" y="30607"/>
                  </a:cubicBezTo>
                  <a:cubicBezTo>
                    <a:pt x="2109" y="77119"/>
                    <a:pt x="0" y="144778"/>
                    <a:pt x="0" y="151105"/>
                  </a:cubicBezTo>
                  <a:cubicBezTo>
                    <a:pt x="13224" y="379618"/>
                    <a:pt x="13395" y="980797"/>
                    <a:pt x="12084" y="1212445"/>
                  </a:cubicBezTo>
                  <a:cubicBezTo>
                    <a:pt x="12312" y="1235701"/>
                    <a:pt x="14592" y="1457659"/>
                    <a:pt x="10545" y="1474075"/>
                  </a:cubicBezTo>
                  <a:cubicBezTo>
                    <a:pt x="5757" y="1529023"/>
                    <a:pt x="7638" y="1553533"/>
                    <a:pt x="73929" y="1546465"/>
                  </a:cubicBezTo>
                  <a:cubicBezTo>
                    <a:pt x="305007" y="1555585"/>
                    <a:pt x="221046" y="1559404"/>
                    <a:pt x="232389" y="1341379"/>
                  </a:cubicBezTo>
                  <a:cubicBezTo>
                    <a:pt x="231477" y="1160632"/>
                    <a:pt x="214491" y="916216"/>
                    <a:pt x="230280" y="825529"/>
                  </a:cubicBezTo>
                  <a:cubicBezTo>
                    <a:pt x="250857" y="858361"/>
                    <a:pt x="267786" y="948193"/>
                    <a:pt x="297882" y="992539"/>
                  </a:cubicBezTo>
                  <a:cubicBezTo>
                    <a:pt x="304152" y="1021552"/>
                    <a:pt x="304323" y="1056379"/>
                    <a:pt x="323247" y="1079236"/>
                  </a:cubicBezTo>
                  <a:cubicBezTo>
                    <a:pt x="333906" y="1148263"/>
                    <a:pt x="382356" y="1210564"/>
                    <a:pt x="388740" y="1280104"/>
                  </a:cubicBezTo>
                  <a:cubicBezTo>
                    <a:pt x="393129" y="1292872"/>
                    <a:pt x="431262" y="1368625"/>
                    <a:pt x="426759" y="1381621"/>
                  </a:cubicBezTo>
                  <a:cubicBezTo>
                    <a:pt x="455316" y="1438165"/>
                    <a:pt x="468084" y="1486501"/>
                    <a:pt x="485925" y="1544413"/>
                  </a:cubicBezTo>
                  <a:cubicBezTo>
                    <a:pt x="490713" y="1555984"/>
                    <a:pt x="677958" y="1546636"/>
                    <a:pt x="690840" y="1546522"/>
                  </a:cubicBezTo>
                  <a:cubicBezTo>
                    <a:pt x="735186" y="1546522"/>
                    <a:pt x="726750" y="1512721"/>
                    <a:pt x="726750" y="1495792"/>
                  </a:cubicBezTo>
                  <a:cubicBezTo>
                    <a:pt x="726750" y="1495792"/>
                    <a:pt x="726750" y="1096222"/>
                    <a:pt x="726750" y="1096165"/>
                  </a:cubicBezTo>
                  <a:cubicBezTo>
                    <a:pt x="745047" y="1093087"/>
                    <a:pt x="726750" y="53749"/>
                    <a:pt x="733077" y="45427"/>
                  </a:cubicBezTo>
                  <a:close/>
                  <a:moveTo>
                    <a:pt x="224010" y="318058"/>
                  </a:moveTo>
                  <a:cubicBezTo>
                    <a:pt x="219792" y="322276"/>
                    <a:pt x="215574" y="326494"/>
                    <a:pt x="207138" y="326494"/>
                  </a:cubicBezTo>
                  <a:cubicBezTo>
                    <a:pt x="203661" y="309337"/>
                    <a:pt x="212211" y="305347"/>
                    <a:pt x="224010" y="318058"/>
                  </a:cubicBezTo>
                  <a:close/>
                  <a:moveTo>
                    <a:pt x="217683" y="508324"/>
                  </a:moveTo>
                  <a:lnTo>
                    <a:pt x="217683" y="521035"/>
                  </a:lnTo>
                  <a:lnTo>
                    <a:pt x="196536" y="521035"/>
                  </a:lnTo>
                  <a:lnTo>
                    <a:pt x="196536" y="508324"/>
                  </a:lnTo>
                  <a:lnTo>
                    <a:pt x="217683" y="508324"/>
                  </a:lnTo>
                  <a:close/>
                  <a:moveTo>
                    <a:pt x="209247" y="301129"/>
                  </a:moveTo>
                  <a:lnTo>
                    <a:pt x="198702" y="305347"/>
                  </a:lnTo>
                  <a:cubicBezTo>
                    <a:pt x="196593" y="301129"/>
                    <a:pt x="194484" y="294802"/>
                    <a:pt x="194484" y="282091"/>
                  </a:cubicBezTo>
                  <a:cubicBezTo>
                    <a:pt x="202920" y="290527"/>
                    <a:pt x="207138" y="296911"/>
                    <a:pt x="209247" y="301129"/>
                  </a:cubicBezTo>
                  <a:close/>
                  <a:moveTo>
                    <a:pt x="124773" y="299020"/>
                  </a:moveTo>
                  <a:lnTo>
                    <a:pt x="141702" y="299020"/>
                  </a:lnTo>
                  <a:lnTo>
                    <a:pt x="141702" y="307456"/>
                  </a:lnTo>
                  <a:lnTo>
                    <a:pt x="179721" y="307456"/>
                  </a:lnTo>
                  <a:cubicBezTo>
                    <a:pt x="169575" y="328375"/>
                    <a:pt x="152532" y="323302"/>
                    <a:pt x="141702" y="307456"/>
                  </a:cubicBezTo>
                  <a:lnTo>
                    <a:pt x="141702" y="309565"/>
                  </a:lnTo>
                  <a:lnTo>
                    <a:pt x="124773" y="309565"/>
                  </a:lnTo>
                  <a:lnTo>
                    <a:pt x="124773" y="299020"/>
                  </a:lnTo>
                  <a:close/>
                  <a:moveTo>
                    <a:pt x="156408" y="334930"/>
                  </a:moveTo>
                  <a:cubicBezTo>
                    <a:pt x="147972" y="339148"/>
                    <a:pt x="141645" y="337039"/>
                    <a:pt x="137370" y="330712"/>
                  </a:cubicBezTo>
                  <a:cubicBezTo>
                    <a:pt x="143697" y="328603"/>
                    <a:pt x="150024" y="330712"/>
                    <a:pt x="156408" y="334930"/>
                  </a:cubicBezTo>
                  <a:close/>
                  <a:moveTo>
                    <a:pt x="137427" y="728173"/>
                  </a:moveTo>
                  <a:lnTo>
                    <a:pt x="137427" y="740884"/>
                  </a:lnTo>
                  <a:lnTo>
                    <a:pt x="120555" y="740884"/>
                  </a:lnTo>
                  <a:lnTo>
                    <a:pt x="120555" y="728173"/>
                  </a:lnTo>
                  <a:lnTo>
                    <a:pt x="137427" y="728173"/>
                  </a:lnTo>
                  <a:close/>
                  <a:moveTo>
                    <a:pt x="120498" y="690154"/>
                  </a:moveTo>
                  <a:lnTo>
                    <a:pt x="95133" y="690154"/>
                  </a:lnTo>
                  <a:cubicBezTo>
                    <a:pt x="93366" y="673966"/>
                    <a:pt x="96387" y="664903"/>
                    <a:pt x="118389" y="664789"/>
                  </a:cubicBezTo>
                  <a:cubicBezTo>
                    <a:pt x="118161" y="673282"/>
                    <a:pt x="121296" y="681832"/>
                    <a:pt x="120498" y="690154"/>
                  </a:cubicBezTo>
                  <a:close/>
                  <a:moveTo>
                    <a:pt x="112062" y="781069"/>
                  </a:moveTo>
                  <a:cubicBezTo>
                    <a:pt x="116280" y="785287"/>
                    <a:pt x="118389" y="791614"/>
                    <a:pt x="120498" y="802216"/>
                  </a:cubicBezTo>
                  <a:lnTo>
                    <a:pt x="101460" y="802216"/>
                  </a:lnTo>
                  <a:cubicBezTo>
                    <a:pt x="101460" y="789505"/>
                    <a:pt x="107787" y="783178"/>
                    <a:pt x="112005" y="781069"/>
                  </a:cubicBezTo>
                  <a:close/>
                  <a:moveTo>
                    <a:pt x="97299" y="732448"/>
                  </a:moveTo>
                  <a:lnTo>
                    <a:pt x="97299" y="713410"/>
                  </a:lnTo>
                  <a:cubicBezTo>
                    <a:pt x="114171" y="719737"/>
                    <a:pt x="116337" y="730339"/>
                    <a:pt x="109953" y="738775"/>
                  </a:cubicBezTo>
                  <a:lnTo>
                    <a:pt x="97299" y="732448"/>
                  </a:lnTo>
                  <a:close/>
                  <a:moveTo>
                    <a:pt x="120498" y="495613"/>
                  </a:moveTo>
                  <a:lnTo>
                    <a:pt x="103626" y="495613"/>
                  </a:lnTo>
                  <a:lnTo>
                    <a:pt x="103626" y="482902"/>
                  </a:lnTo>
                  <a:lnTo>
                    <a:pt x="120498" y="482902"/>
                  </a:lnTo>
                  <a:lnTo>
                    <a:pt x="120498" y="495613"/>
                  </a:lnTo>
                  <a:close/>
                  <a:moveTo>
                    <a:pt x="109953" y="303238"/>
                  </a:moveTo>
                  <a:cubicBezTo>
                    <a:pt x="107844" y="296911"/>
                    <a:pt x="103626" y="290527"/>
                    <a:pt x="103626" y="284200"/>
                  </a:cubicBezTo>
                  <a:lnTo>
                    <a:pt x="118389" y="284200"/>
                  </a:lnTo>
                  <a:cubicBezTo>
                    <a:pt x="118389" y="290527"/>
                    <a:pt x="116280" y="296911"/>
                    <a:pt x="109953" y="303238"/>
                  </a:cubicBezTo>
                  <a:close/>
                  <a:moveTo>
                    <a:pt x="103626" y="155266"/>
                  </a:moveTo>
                  <a:lnTo>
                    <a:pt x="90972" y="148939"/>
                  </a:lnTo>
                  <a:cubicBezTo>
                    <a:pt x="95988" y="132580"/>
                    <a:pt x="104139" y="136798"/>
                    <a:pt x="103626" y="155266"/>
                  </a:cubicBezTo>
                  <a:close/>
                  <a:moveTo>
                    <a:pt x="84588" y="931150"/>
                  </a:moveTo>
                  <a:lnTo>
                    <a:pt x="97242" y="922714"/>
                  </a:lnTo>
                  <a:lnTo>
                    <a:pt x="101460" y="935425"/>
                  </a:lnTo>
                  <a:lnTo>
                    <a:pt x="84531" y="943861"/>
                  </a:lnTo>
                  <a:lnTo>
                    <a:pt x="84531" y="931150"/>
                  </a:lnTo>
                  <a:close/>
                  <a:moveTo>
                    <a:pt x="63498" y="279982"/>
                  </a:moveTo>
                  <a:lnTo>
                    <a:pt x="74043" y="279982"/>
                  </a:lnTo>
                  <a:lnTo>
                    <a:pt x="74043" y="290527"/>
                  </a:lnTo>
                  <a:lnTo>
                    <a:pt x="63498" y="290527"/>
                  </a:lnTo>
                  <a:lnTo>
                    <a:pt x="63498" y="279982"/>
                  </a:lnTo>
                  <a:close/>
                  <a:moveTo>
                    <a:pt x="82479" y="810652"/>
                  </a:moveTo>
                  <a:lnTo>
                    <a:pt x="82479" y="829690"/>
                  </a:lnTo>
                  <a:lnTo>
                    <a:pt x="67716" y="829690"/>
                  </a:lnTo>
                  <a:lnTo>
                    <a:pt x="67716" y="810652"/>
                  </a:lnTo>
                  <a:lnTo>
                    <a:pt x="82479" y="810652"/>
                  </a:lnTo>
                  <a:close/>
                  <a:moveTo>
                    <a:pt x="36024" y="935368"/>
                  </a:moveTo>
                  <a:cubicBezTo>
                    <a:pt x="36024" y="924823"/>
                    <a:pt x="42351" y="918439"/>
                    <a:pt x="52953" y="910003"/>
                  </a:cubicBezTo>
                  <a:lnTo>
                    <a:pt x="59280" y="929041"/>
                  </a:lnTo>
                  <a:cubicBezTo>
                    <a:pt x="52953" y="933259"/>
                    <a:pt x="46626" y="935368"/>
                    <a:pt x="36024" y="935368"/>
                  </a:cubicBezTo>
                  <a:close/>
                  <a:moveTo>
                    <a:pt x="67716" y="973444"/>
                  </a:moveTo>
                  <a:lnTo>
                    <a:pt x="63498" y="945970"/>
                  </a:lnTo>
                  <a:cubicBezTo>
                    <a:pt x="91371" y="952981"/>
                    <a:pt x="77007" y="950872"/>
                    <a:pt x="107844" y="971335"/>
                  </a:cubicBezTo>
                  <a:cubicBezTo>
                    <a:pt x="93879" y="970423"/>
                    <a:pt x="82707" y="974071"/>
                    <a:pt x="67716" y="973444"/>
                  </a:cubicBezTo>
                  <a:close/>
                  <a:moveTo>
                    <a:pt x="99408" y="1115089"/>
                  </a:moveTo>
                  <a:cubicBezTo>
                    <a:pt x="99408" y="1119307"/>
                    <a:pt x="99408" y="1129909"/>
                    <a:pt x="95190" y="1140454"/>
                  </a:cubicBezTo>
                  <a:lnTo>
                    <a:pt x="82536" y="1127743"/>
                  </a:lnTo>
                  <a:cubicBezTo>
                    <a:pt x="84645" y="1121416"/>
                    <a:pt x="86754" y="1115032"/>
                    <a:pt x="99408" y="1115032"/>
                  </a:cubicBezTo>
                  <a:close/>
                  <a:moveTo>
                    <a:pt x="101517" y="1326502"/>
                  </a:moveTo>
                  <a:lnTo>
                    <a:pt x="86754" y="1326502"/>
                  </a:lnTo>
                  <a:lnTo>
                    <a:pt x="86754" y="1307464"/>
                  </a:lnTo>
                  <a:lnTo>
                    <a:pt x="101517" y="1307464"/>
                  </a:lnTo>
                  <a:lnTo>
                    <a:pt x="101517" y="1326502"/>
                  </a:lnTo>
                  <a:close/>
                  <a:moveTo>
                    <a:pt x="101517" y="1009354"/>
                  </a:moveTo>
                  <a:lnTo>
                    <a:pt x="120555" y="1009354"/>
                  </a:lnTo>
                  <a:lnTo>
                    <a:pt x="120555" y="1024174"/>
                  </a:lnTo>
                  <a:lnTo>
                    <a:pt x="101517" y="1024174"/>
                  </a:lnTo>
                  <a:lnTo>
                    <a:pt x="101517" y="1009354"/>
                  </a:lnTo>
                  <a:close/>
                  <a:moveTo>
                    <a:pt x="105735" y="1360360"/>
                  </a:moveTo>
                  <a:lnTo>
                    <a:pt x="105735" y="1339213"/>
                  </a:lnTo>
                  <a:cubicBezTo>
                    <a:pt x="114171" y="1339213"/>
                    <a:pt x="120498" y="1339213"/>
                    <a:pt x="126882" y="1345540"/>
                  </a:cubicBezTo>
                  <a:cubicBezTo>
                    <a:pt x="124773" y="1349758"/>
                    <a:pt x="120555" y="1353976"/>
                    <a:pt x="105735" y="1360360"/>
                  </a:cubicBezTo>
                  <a:close/>
                  <a:moveTo>
                    <a:pt x="126882" y="1068577"/>
                  </a:moveTo>
                  <a:lnTo>
                    <a:pt x="114228" y="1068577"/>
                  </a:lnTo>
                  <a:lnTo>
                    <a:pt x="114228" y="1049539"/>
                  </a:lnTo>
                  <a:lnTo>
                    <a:pt x="126882" y="1049539"/>
                  </a:lnTo>
                  <a:lnTo>
                    <a:pt x="126882" y="1068577"/>
                  </a:lnTo>
                  <a:close/>
                  <a:moveTo>
                    <a:pt x="152190" y="1415308"/>
                  </a:moveTo>
                  <a:lnTo>
                    <a:pt x="131043" y="1415308"/>
                  </a:lnTo>
                  <a:lnTo>
                    <a:pt x="131043" y="1400488"/>
                  </a:lnTo>
                  <a:lnTo>
                    <a:pt x="152190" y="1400488"/>
                  </a:lnTo>
                  <a:lnTo>
                    <a:pt x="152190" y="1415308"/>
                  </a:lnTo>
                  <a:close/>
                  <a:moveTo>
                    <a:pt x="145863" y="628822"/>
                  </a:moveTo>
                  <a:lnTo>
                    <a:pt x="167010" y="628822"/>
                  </a:lnTo>
                  <a:cubicBezTo>
                    <a:pt x="164901" y="639367"/>
                    <a:pt x="156465" y="645751"/>
                    <a:pt x="145863" y="628822"/>
                  </a:cubicBezTo>
                  <a:close/>
                  <a:moveTo>
                    <a:pt x="177555" y="829690"/>
                  </a:moveTo>
                  <a:lnTo>
                    <a:pt x="164901" y="829690"/>
                  </a:lnTo>
                  <a:lnTo>
                    <a:pt x="164901" y="806434"/>
                  </a:lnTo>
                  <a:lnTo>
                    <a:pt x="177555" y="806434"/>
                  </a:lnTo>
                  <a:lnTo>
                    <a:pt x="177555" y="829690"/>
                  </a:lnTo>
                  <a:close/>
                  <a:moveTo>
                    <a:pt x="179664" y="309565"/>
                  </a:moveTo>
                  <a:lnTo>
                    <a:pt x="196593" y="315892"/>
                  </a:lnTo>
                  <a:lnTo>
                    <a:pt x="192375" y="324328"/>
                  </a:lnTo>
                  <a:lnTo>
                    <a:pt x="179721" y="318001"/>
                  </a:lnTo>
                  <a:lnTo>
                    <a:pt x="179721" y="309565"/>
                  </a:lnTo>
                  <a:close/>
                  <a:moveTo>
                    <a:pt x="183882" y="595021"/>
                  </a:moveTo>
                  <a:lnTo>
                    <a:pt x="198645" y="595021"/>
                  </a:lnTo>
                  <a:lnTo>
                    <a:pt x="198645" y="614059"/>
                  </a:lnTo>
                  <a:lnTo>
                    <a:pt x="183882" y="614059"/>
                  </a:lnTo>
                  <a:lnTo>
                    <a:pt x="183882" y="595021"/>
                  </a:lnTo>
                  <a:close/>
                  <a:moveTo>
                    <a:pt x="205029" y="1178530"/>
                  </a:moveTo>
                  <a:lnTo>
                    <a:pt x="190266" y="1178530"/>
                  </a:lnTo>
                  <a:lnTo>
                    <a:pt x="190266" y="1161601"/>
                  </a:lnTo>
                  <a:lnTo>
                    <a:pt x="205029" y="1161601"/>
                  </a:lnTo>
                  <a:lnTo>
                    <a:pt x="205029" y="1178530"/>
                  </a:lnTo>
                  <a:close/>
                  <a:moveTo>
                    <a:pt x="209247" y="671116"/>
                  </a:moveTo>
                  <a:lnTo>
                    <a:pt x="188100" y="671116"/>
                  </a:lnTo>
                  <a:lnTo>
                    <a:pt x="188100" y="658405"/>
                  </a:lnTo>
                  <a:lnTo>
                    <a:pt x="209247" y="658405"/>
                  </a:lnTo>
                  <a:lnTo>
                    <a:pt x="209247" y="671116"/>
                  </a:lnTo>
                  <a:close/>
                  <a:moveTo>
                    <a:pt x="221901" y="611893"/>
                  </a:moveTo>
                  <a:cubicBezTo>
                    <a:pt x="215574" y="603457"/>
                    <a:pt x="213465" y="597073"/>
                    <a:pt x="211356" y="584419"/>
                  </a:cubicBezTo>
                  <a:cubicBezTo>
                    <a:pt x="226119" y="592855"/>
                    <a:pt x="230394" y="601348"/>
                    <a:pt x="221901" y="611893"/>
                  </a:cubicBezTo>
                  <a:close/>
                  <a:moveTo>
                    <a:pt x="234612" y="635149"/>
                  </a:moveTo>
                  <a:lnTo>
                    <a:pt x="264195" y="635149"/>
                  </a:lnTo>
                  <a:cubicBezTo>
                    <a:pt x="255759" y="645694"/>
                    <a:pt x="247323" y="643585"/>
                    <a:pt x="234612" y="635149"/>
                  </a:cubicBezTo>
                  <a:close/>
                  <a:moveTo>
                    <a:pt x="612750" y="893074"/>
                  </a:moveTo>
                  <a:lnTo>
                    <a:pt x="621186" y="895183"/>
                  </a:lnTo>
                  <a:lnTo>
                    <a:pt x="614859" y="907894"/>
                  </a:lnTo>
                  <a:lnTo>
                    <a:pt x="606423" y="903676"/>
                  </a:lnTo>
                  <a:lnTo>
                    <a:pt x="612750" y="893131"/>
                  </a:lnTo>
                  <a:close/>
                  <a:moveTo>
                    <a:pt x="608532" y="1000918"/>
                  </a:moveTo>
                  <a:lnTo>
                    <a:pt x="616968" y="1000918"/>
                  </a:lnTo>
                  <a:cubicBezTo>
                    <a:pt x="619077" y="1007245"/>
                    <a:pt x="619077" y="1011463"/>
                    <a:pt x="614859" y="1015738"/>
                  </a:cubicBezTo>
                  <a:cubicBezTo>
                    <a:pt x="610641" y="1011520"/>
                    <a:pt x="608532" y="1007302"/>
                    <a:pt x="606423" y="998809"/>
                  </a:cubicBezTo>
                  <a:lnTo>
                    <a:pt x="608532" y="1000918"/>
                  </a:lnTo>
                  <a:close/>
                  <a:moveTo>
                    <a:pt x="619077" y="1218715"/>
                  </a:moveTo>
                  <a:cubicBezTo>
                    <a:pt x="630819" y="1234960"/>
                    <a:pt x="620559" y="1243567"/>
                    <a:pt x="606423" y="1231426"/>
                  </a:cubicBezTo>
                  <a:lnTo>
                    <a:pt x="619077" y="1218715"/>
                  </a:lnTo>
                  <a:close/>
                  <a:moveTo>
                    <a:pt x="606423" y="1356085"/>
                  </a:moveTo>
                  <a:lnTo>
                    <a:pt x="606423" y="1358194"/>
                  </a:lnTo>
                  <a:cubicBezTo>
                    <a:pt x="602205" y="1360303"/>
                    <a:pt x="600096" y="1360303"/>
                    <a:pt x="597987" y="1358194"/>
                  </a:cubicBezTo>
                  <a:cubicBezTo>
                    <a:pt x="592914" y="1372330"/>
                    <a:pt x="591147" y="1396213"/>
                    <a:pt x="570513" y="1396270"/>
                  </a:cubicBezTo>
                  <a:lnTo>
                    <a:pt x="557859" y="1362469"/>
                  </a:lnTo>
                  <a:cubicBezTo>
                    <a:pt x="567834" y="1354204"/>
                    <a:pt x="588183" y="1332943"/>
                    <a:pt x="593769" y="1351924"/>
                  </a:cubicBezTo>
                  <a:cubicBezTo>
                    <a:pt x="598215" y="1346794"/>
                    <a:pt x="593940" y="1337161"/>
                    <a:pt x="597987" y="1330777"/>
                  </a:cubicBezTo>
                  <a:cubicBezTo>
                    <a:pt x="604941" y="1331575"/>
                    <a:pt x="614175" y="1341322"/>
                    <a:pt x="621243" y="1343488"/>
                  </a:cubicBezTo>
                  <a:cubicBezTo>
                    <a:pt x="617082" y="1349587"/>
                    <a:pt x="604314" y="1356199"/>
                    <a:pt x="606480" y="1356199"/>
                  </a:cubicBezTo>
                  <a:close/>
                  <a:moveTo>
                    <a:pt x="612750" y="1394161"/>
                  </a:moveTo>
                  <a:lnTo>
                    <a:pt x="623295" y="1394161"/>
                  </a:lnTo>
                  <a:lnTo>
                    <a:pt x="621186" y="1411090"/>
                  </a:lnTo>
                  <a:lnTo>
                    <a:pt x="610641" y="1408981"/>
                  </a:lnTo>
                  <a:lnTo>
                    <a:pt x="612750" y="1394161"/>
                  </a:lnTo>
                  <a:close/>
                  <a:moveTo>
                    <a:pt x="608532" y="1318066"/>
                  </a:moveTo>
                  <a:cubicBezTo>
                    <a:pt x="567264" y="1334596"/>
                    <a:pt x="587499" y="1287685"/>
                    <a:pt x="547257" y="1292701"/>
                  </a:cubicBezTo>
                  <a:cubicBezTo>
                    <a:pt x="551475" y="1288483"/>
                    <a:pt x="553584" y="1284265"/>
                    <a:pt x="557802" y="1282156"/>
                  </a:cubicBezTo>
                  <a:lnTo>
                    <a:pt x="581058" y="1269445"/>
                  </a:lnTo>
                  <a:cubicBezTo>
                    <a:pt x="578607" y="1292644"/>
                    <a:pt x="582711" y="1301137"/>
                    <a:pt x="608532" y="1318066"/>
                  </a:cubicBezTo>
                  <a:close/>
                  <a:moveTo>
                    <a:pt x="581058" y="1182748"/>
                  </a:moveTo>
                  <a:lnTo>
                    <a:pt x="578949" y="1182748"/>
                  </a:lnTo>
                  <a:cubicBezTo>
                    <a:pt x="579690" y="1177447"/>
                    <a:pt x="562020" y="1182748"/>
                    <a:pt x="566295" y="1193293"/>
                  </a:cubicBezTo>
                  <a:lnTo>
                    <a:pt x="564186" y="1193293"/>
                  </a:lnTo>
                  <a:cubicBezTo>
                    <a:pt x="555465" y="1173172"/>
                    <a:pt x="578949" y="1154989"/>
                    <a:pt x="581115" y="1182748"/>
                  </a:cubicBezTo>
                  <a:close/>
                  <a:moveTo>
                    <a:pt x="553584" y="1140454"/>
                  </a:moveTo>
                  <a:lnTo>
                    <a:pt x="559911" y="1157383"/>
                  </a:lnTo>
                  <a:lnTo>
                    <a:pt x="549366" y="1161601"/>
                  </a:lnTo>
                  <a:lnTo>
                    <a:pt x="543039" y="1144672"/>
                  </a:lnTo>
                  <a:lnTo>
                    <a:pt x="553584" y="1140454"/>
                  </a:lnTo>
                  <a:close/>
                  <a:moveTo>
                    <a:pt x="496584" y="1172203"/>
                  </a:moveTo>
                  <a:cubicBezTo>
                    <a:pt x="513969" y="1161487"/>
                    <a:pt x="526623" y="1168213"/>
                    <a:pt x="526167" y="1189132"/>
                  </a:cubicBezTo>
                  <a:cubicBezTo>
                    <a:pt x="517104" y="1191241"/>
                    <a:pt x="492024" y="1189075"/>
                    <a:pt x="496584" y="1172203"/>
                  </a:cubicBezTo>
                  <a:close/>
                  <a:moveTo>
                    <a:pt x="502911" y="1305355"/>
                  </a:moveTo>
                  <a:lnTo>
                    <a:pt x="494475" y="1282099"/>
                  </a:lnTo>
                  <a:cubicBezTo>
                    <a:pt x="505020" y="1288426"/>
                    <a:pt x="513513" y="1294810"/>
                    <a:pt x="502911" y="1305355"/>
                  </a:cubicBezTo>
                  <a:close/>
                  <a:moveTo>
                    <a:pt x="521892" y="1229260"/>
                  </a:moveTo>
                  <a:lnTo>
                    <a:pt x="534546" y="1269445"/>
                  </a:lnTo>
                  <a:lnTo>
                    <a:pt x="524001" y="1271554"/>
                  </a:lnTo>
                  <a:lnTo>
                    <a:pt x="511347" y="1233478"/>
                  </a:lnTo>
                  <a:lnTo>
                    <a:pt x="521892" y="1229260"/>
                  </a:lnTo>
                  <a:close/>
                  <a:moveTo>
                    <a:pt x="500802" y="1146781"/>
                  </a:moveTo>
                  <a:cubicBezTo>
                    <a:pt x="494133" y="1157725"/>
                    <a:pt x="490599" y="1152652"/>
                    <a:pt x="488148" y="1136236"/>
                  </a:cubicBezTo>
                  <a:cubicBezTo>
                    <a:pt x="495387" y="1132930"/>
                    <a:pt x="500289" y="1135153"/>
                    <a:pt x="509295" y="1132018"/>
                  </a:cubicBezTo>
                  <a:cubicBezTo>
                    <a:pt x="507186" y="1134127"/>
                    <a:pt x="507186" y="1138345"/>
                    <a:pt x="505077" y="1140454"/>
                  </a:cubicBezTo>
                  <a:cubicBezTo>
                    <a:pt x="515280" y="1131619"/>
                    <a:pt x="515622" y="1136236"/>
                    <a:pt x="515622" y="1136236"/>
                  </a:cubicBezTo>
                  <a:lnTo>
                    <a:pt x="532551" y="1129909"/>
                  </a:lnTo>
                  <a:lnTo>
                    <a:pt x="536769" y="1140454"/>
                  </a:lnTo>
                  <a:cubicBezTo>
                    <a:pt x="528561" y="1146211"/>
                    <a:pt x="510549" y="1147864"/>
                    <a:pt x="500859" y="1146781"/>
                  </a:cubicBezTo>
                  <a:close/>
                  <a:moveTo>
                    <a:pt x="524001" y="351859"/>
                  </a:moveTo>
                  <a:cubicBezTo>
                    <a:pt x="519783" y="347641"/>
                    <a:pt x="515565" y="345532"/>
                    <a:pt x="515565" y="339148"/>
                  </a:cubicBezTo>
                  <a:cubicBezTo>
                    <a:pt x="525825" y="339889"/>
                    <a:pt x="528447" y="342967"/>
                    <a:pt x="524001" y="351859"/>
                  </a:cubicBezTo>
                  <a:close/>
                  <a:moveTo>
                    <a:pt x="521892" y="1058032"/>
                  </a:moveTo>
                  <a:cubicBezTo>
                    <a:pt x="523089" y="1059058"/>
                    <a:pt x="527991" y="1068121"/>
                    <a:pt x="530328" y="1066468"/>
                  </a:cubicBezTo>
                  <a:cubicBezTo>
                    <a:pt x="537396" y="1078951"/>
                    <a:pt x="526794" y="1090864"/>
                    <a:pt x="532437" y="1102435"/>
                  </a:cubicBezTo>
                  <a:lnTo>
                    <a:pt x="530328" y="1104544"/>
                  </a:lnTo>
                  <a:cubicBezTo>
                    <a:pt x="526794" y="1094455"/>
                    <a:pt x="525426" y="1093942"/>
                    <a:pt x="521664" y="1079863"/>
                  </a:cubicBezTo>
                  <a:lnTo>
                    <a:pt x="515565" y="1077013"/>
                  </a:lnTo>
                  <a:lnTo>
                    <a:pt x="511347" y="1068577"/>
                  </a:lnTo>
                  <a:lnTo>
                    <a:pt x="521892" y="1058032"/>
                  </a:lnTo>
                  <a:close/>
                  <a:moveTo>
                    <a:pt x="498693" y="935368"/>
                  </a:moveTo>
                  <a:lnTo>
                    <a:pt x="498693" y="937477"/>
                  </a:lnTo>
                  <a:cubicBezTo>
                    <a:pt x="498693" y="937477"/>
                    <a:pt x="505191" y="970765"/>
                    <a:pt x="496584" y="975553"/>
                  </a:cubicBezTo>
                  <a:cubicBezTo>
                    <a:pt x="493734" y="977947"/>
                    <a:pt x="488661" y="979144"/>
                    <a:pt x="488148" y="983989"/>
                  </a:cubicBezTo>
                  <a:lnTo>
                    <a:pt x="486039" y="981880"/>
                  </a:lnTo>
                  <a:cubicBezTo>
                    <a:pt x="494475" y="969397"/>
                    <a:pt x="488148" y="969283"/>
                    <a:pt x="488148" y="962842"/>
                  </a:cubicBezTo>
                  <a:lnTo>
                    <a:pt x="483930" y="939586"/>
                  </a:lnTo>
                  <a:lnTo>
                    <a:pt x="498693" y="935368"/>
                  </a:lnTo>
                  <a:close/>
                  <a:moveTo>
                    <a:pt x="475437" y="1009354"/>
                  </a:moveTo>
                  <a:lnTo>
                    <a:pt x="483873" y="1005136"/>
                  </a:lnTo>
                  <a:lnTo>
                    <a:pt x="485982" y="1026283"/>
                  </a:lnTo>
                  <a:lnTo>
                    <a:pt x="475437" y="1026283"/>
                  </a:lnTo>
                  <a:lnTo>
                    <a:pt x="475437" y="1009354"/>
                  </a:lnTo>
                  <a:close/>
                  <a:moveTo>
                    <a:pt x="488091" y="1112980"/>
                  </a:moveTo>
                  <a:cubicBezTo>
                    <a:pt x="497553" y="1105741"/>
                    <a:pt x="496470" y="1110985"/>
                    <a:pt x="513456" y="1104544"/>
                  </a:cubicBezTo>
                  <a:cubicBezTo>
                    <a:pt x="498693" y="1117255"/>
                    <a:pt x="492309" y="1125691"/>
                    <a:pt x="483873" y="1134127"/>
                  </a:cubicBezTo>
                  <a:cubicBezTo>
                    <a:pt x="477546" y="1125691"/>
                    <a:pt x="466944" y="1112980"/>
                    <a:pt x="466944" y="1098217"/>
                  </a:cubicBezTo>
                  <a:cubicBezTo>
                    <a:pt x="480453" y="1091149"/>
                    <a:pt x="482619" y="1103860"/>
                    <a:pt x="488091" y="1113037"/>
                  </a:cubicBezTo>
                  <a:close/>
                  <a:moveTo>
                    <a:pt x="460674" y="893074"/>
                  </a:moveTo>
                  <a:lnTo>
                    <a:pt x="454347" y="895183"/>
                  </a:lnTo>
                  <a:cubicBezTo>
                    <a:pt x="444543" y="902878"/>
                    <a:pt x="433713" y="895696"/>
                    <a:pt x="431091" y="880363"/>
                  </a:cubicBezTo>
                  <a:cubicBezTo>
                    <a:pt x="441636" y="880363"/>
                    <a:pt x="450129" y="884581"/>
                    <a:pt x="460674" y="893074"/>
                  </a:cubicBezTo>
                  <a:close/>
                  <a:moveTo>
                    <a:pt x="428982" y="1172203"/>
                  </a:moveTo>
                  <a:lnTo>
                    <a:pt x="437418" y="1172203"/>
                  </a:lnTo>
                  <a:lnTo>
                    <a:pt x="437418" y="1187023"/>
                  </a:lnTo>
                  <a:lnTo>
                    <a:pt x="428982" y="1187023"/>
                  </a:lnTo>
                  <a:lnTo>
                    <a:pt x="428982" y="1172203"/>
                  </a:lnTo>
                  <a:close/>
                  <a:moveTo>
                    <a:pt x="409944" y="855055"/>
                  </a:moveTo>
                  <a:lnTo>
                    <a:pt x="409944" y="874093"/>
                  </a:lnTo>
                  <a:cubicBezTo>
                    <a:pt x="399399" y="871984"/>
                    <a:pt x="393015" y="867766"/>
                    <a:pt x="390906" y="855055"/>
                  </a:cubicBezTo>
                  <a:lnTo>
                    <a:pt x="409944" y="855055"/>
                  </a:lnTo>
                  <a:close/>
                  <a:moveTo>
                    <a:pt x="376143" y="590746"/>
                  </a:moveTo>
                  <a:lnTo>
                    <a:pt x="386688" y="594964"/>
                  </a:lnTo>
                  <a:lnTo>
                    <a:pt x="359214" y="622438"/>
                  </a:lnTo>
                  <a:lnTo>
                    <a:pt x="354996" y="611893"/>
                  </a:lnTo>
                  <a:cubicBezTo>
                    <a:pt x="376143" y="611893"/>
                    <a:pt x="376143" y="607675"/>
                    <a:pt x="376143" y="590746"/>
                  </a:cubicBezTo>
                  <a:close/>
                  <a:moveTo>
                    <a:pt x="388797" y="677443"/>
                  </a:moveTo>
                  <a:lnTo>
                    <a:pt x="388797" y="687988"/>
                  </a:lnTo>
                  <a:lnTo>
                    <a:pt x="380361" y="687988"/>
                  </a:lnTo>
                  <a:lnTo>
                    <a:pt x="380361" y="677443"/>
                  </a:lnTo>
                  <a:lnTo>
                    <a:pt x="388797" y="677443"/>
                  </a:lnTo>
                  <a:close/>
                  <a:moveTo>
                    <a:pt x="371925" y="649969"/>
                  </a:moveTo>
                  <a:lnTo>
                    <a:pt x="369816" y="649969"/>
                  </a:lnTo>
                  <a:cubicBezTo>
                    <a:pt x="367707" y="641533"/>
                    <a:pt x="365598" y="639424"/>
                    <a:pt x="367707" y="630931"/>
                  </a:cubicBezTo>
                  <a:cubicBezTo>
                    <a:pt x="374775" y="635833"/>
                    <a:pt x="372552" y="641191"/>
                    <a:pt x="371925" y="649969"/>
                  </a:cubicBezTo>
                  <a:close/>
                  <a:moveTo>
                    <a:pt x="352887" y="704917"/>
                  </a:moveTo>
                  <a:lnTo>
                    <a:pt x="367650" y="704917"/>
                  </a:lnTo>
                  <a:lnTo>
                    <a:pt x="367650" y="715462"/>
                  </a:lnTo>
                  <a:lnTo>
                    <a:pt x="352887" y="715462"/>
                  </a:lnTo>
                  <a:lnTo>
                    <a:pt x="352887" y="704917"/>
                  </a:lnTo>
                  <a:close/>
                  <a:moveTo>
                    <a:pt x="293778" y="768358"/>
                  </a:moveTo>
                  <a:cubicBezTo>
                    <a:pt x="301530" y="774229"/>
                    <a:pt x="303924" y="773716"/>
                    <a:pt x="304323" y="787396"/>
                  </a:cubicBezTo>
                  <a:lnTo>
                    <a:pt x="289560" y="787396"/>
                  </a:lnTo>
                  <a:cubicBezTo>
                    <a:pt x="289845" y="780385"/>
                    <a:pt x="288078" y="773089"/>
                    <a:pt x="293778" y="768358"/>
                  </a:cubicBezTo>
                  <a:close/>
                  <a:moveTo>
                    <a:pt x="289503" y="952297"/>
                  </a:moveTo>
                  <a:cubicBezTo>
                    <a:pt x="298737" y="943348"/>
                    <a:pt x="294519" y="945400"/>
                    <a:pt x="297939" y="937477"/>
                  </a:cubicBezTo>
                  <a:cubicBezTo>
                    <a:pt x="297540" y="930580"/>
                    <a:pt x="315780" y="923398"/>
                    <a:pt x="321195" y="929041"/>
                  </a:cubicBezTo>
                  <a:lnTo>
                    <a:pt x="331740" y="924823"/>
                  </a:lnTo>
                  <a:cubicBezTo>
                    <a:pt x="319086" y="937534"/>
                    <a:pt x="304266" y="948079"/>
                    <a:pt x="289503" y="952297"/>
                  </a:cubicBezTo>
                  <a:close/>
                  <a:moveTo>
                    <a:pt x="333906" y="620386"/>
                  </a:moveTo>
                  <a:lnTo>
                    <a:pt x="344451" y="620386"/>
                  </a:lnTo>
                  <a:lnTo>
                    <a:pt x="344451" y="635206"/>
                  </a:lnTo>
                  <a:lnTo>
                    <a:pt x="333906" y="635206"/>
                  </a:lnTo>
                  <a:lnTo>
                    <a:pt x="333906" y="620386"/>
                  </a:lnTo>
                  <a:close/>
                  <a:moveTo>
                    <a:pt x="357162" y="935368"/>
                  </a:moveTo>
                  <a:lnTo>
                    <a:pt x="338124" y="922657"/>
                  </a:lnTo>
                  <a:cubicBezTo>
                    <a:pt x="346560" y="920548"/>
                    <a:pt x="350778" y="916330"/>
                    <a:pt x="352887" y="909946"/>
                  </a:cubicBezTo>
                  <a:cubicBezTo>
                    <a:pt x="361323" y="914164"/>
                    <a:pt x="365541" y="920491"/>
                    <a:pt x="367650" y="926875"/>
                  </a:cubicBezTo>
                  <a:cubicBezTo>
                    <a:pt x="367650" y="926875"/>
                    <a:pt x="361323" y="933202"/>
                    <a:pt x="357105" y="935311"/>
                  </a:cubicBezTo>
                  <a:close/>
                  <a:moveTo>
                    <a:pt x="363489" y="755704"/>
                  </a:moveTo>
                  <a:cubicBezTo>
                    <a:pt x="365085" y="752854"/>
                    <a:pt x="376713" y="742024"/>
                    <a:pt x="376143" y="738775"/>
                  </a:cubicBezTo>
                  <a:lnTo>
                    <a:pt x="380361" y="732448"/>
                  </a:lnTo>
                  <a:cubicBezTo>
                    <a:pt x="382470" y="745159"/>
                    <a:pt x="382470" y="751486"/>
                    <a:pt x="386688" y="762031"/>
                  </a:cubicBezTo>
                  <a:cubicBezTo>
                    <a:pt x="374091" y="769954"/>
                    <a:pt x="369987" y="766477"/>
                    <a:pt x="363432" y="755704"/>
                  </a:cubicBezTo>
                  <a:close/>
                  <a:moveTo>
                    <a:pt x="380361" y="893074"/>
                  </a:moveTo>
                  <a:lnTo>
                    <a:pt x="393015" y="897292"/>
                  </a:lnTo>
                  <a:lnTo>
                    <a:pt x="390906" y="901510"/>
                  </a:lnTo>
                  <a:lnTo>
                    <a:pt x="414162" y="893074"/>
                  </a:lnTo>
                  <a:lnTo>
                    <a:pt x="418380" y="903619"/>
                  </a:lnTo>
                  <a:lnTo>
                    <a:pt x="393015" y="912055"/>
                  </a:lnTo>
                  <a:lnTo>
                    <a:pt x="390906" y="901510"/>
                  </a:lnTo>
                  <a:lnTo>
                    <a:pt x="384579" y="914221"/>
                  </a:lnTo>
                  <a:lnTo>
                    <a:pt x="374034" y="907894"/>
                  </a:lnTo>
                  <a:lnTo>
                    <a:pt x="380361" y="893074"/>
                  </a:lnTo>
                  <a:close/>
                  <a:moveTo>
                    <a:pt x="426873" y="1047430"/>
                  </a:moveTo>
                  <a:lnTo>
                    <a:pt x="422655" y="1057975"/>
                  </a:lnTo>
                  <a:lnTo>
                    <a:pt x="412110" y="1051648"/>
                  </a:lnTo>
                  <a:lnTo>
                    <a:pt x="416328" y="1043212"/>
                  </a:lnTo>
                  <a:lnTo>
                    <a:pt x="426873" y="1047430"/>
                  </a:lnTo>
                  <a:close/>
                  <a:moveTo>
                    <a:pt x="393072" y="1003027"/>
                  </a:moveTo>
                  <a:cubicBezTo>
                    <a:pt x="399399" y="1003027"/>
                    <a:pt x="403617" y="1005136"/>
                    <a:pt x="410001" y="1009354"/>
                  </a:cubicBezTo>
                  <a:cubicBezTo>
                    <a:pt x="403788" y="1014427"/>
                    <a:pt x="403389" y="1020241"/>
                    <a:pt x="393072" y="1019899"/>
                  </a:cubicBezTo>
                  <a:lnTo>
                    <a:pt x="393072" y="1002970"/>
                  </a:lnTo>
                  <a:close/>
                  <a:moveTo>
                    <a:pt x="382470" y="992482"/>
                  </a:moveTo>
                  <a:cubicBezTo>
                    <a:pt x="376314" y="976351"/>
                    <a:pt x="393756" y="986839"/>
                    <a:pt x="395124" y="1000918"/>
                  </a:cubicBezTo>
                  <a:cubicBezTo>
                    <a:pt x="395124" y="1000918"/>
                    <a:pt x="382470" y="992482"/>
                    <a:pt x="382470" y="992482"/>
                  </a:cubicBezTo>
                  <a:close/>
                  <a:moveTo>
                    <a:pt x="386688" y="1070686"/>
                  </a:moveTo>
                  <a:lnTo>
                    <a:pt x="395124" y="1079122"/>
                  </a:lnTo>
                  <a:cubicBezTo>
                    <a:pt x="383838" y="1089097"/>
                    <a:pt x="373977" y="1076386"/>
                    <a:pt x="386688" y="1070686"/>
                  </a:cubicBezTo>
                  <a:close/>
                  <a:moveTo>
                    <a:pt x="388797" y="1153165"/>
                  </a:moveTo>
                  <a:lnTo>
                    <a:pt x="388797" y="1142620"/>
                  </a:lnTo>
                  <a:cubicBezTo>
                    <a:pt x="397233" y="1142620"/>
                    <a:pt x="403560" y="1146838"/>
                    <a:pt x="407835" y="1153165"/>
                  </a:cubicBezTo>
                  <a:cubicBezTo>
                    <a:pt x="401508" y="1157383"/>
                    <a:pt x="395181" y="1157383"/>
                    <a:pt x="388797" y="1153165"/>
                  </a:cubicBezTo>
                  <a:close/>
                  <a:moveTo>
                    <a:pt x="403617" y="1102378"/>
                  </a:moveTo>
                  <a:lnTo>
                    <a:pt x="418380" y="1098160"/>
                  </a:lnTo>
                  <a:lnTo>
                    <a:pt x="422598" y="1108705"/>
                  </a:lnTo>
                  <a:lnTo>
                    <a:pt x="407835" y="1112923"/>
                  </a:lnTo>
                  <a:lnTo>
                    <a:pt x="403617" y="1102378"/>
                  </a:lnTo>
                  <a:close/>
                  <a:moveTo>
                    <a:pt x="441636" y="1273663"/>
                  </a:moveTo>
                  <a:cubicBezTo>
                    <a:pt x="436221" y="1268704"/>
                    <a:pt x="425619" y="1268248"/>
                    <a:pt x="422598" y="1260952"/>
                  </a:cubicBezTo>
                  <a:lnTo>
                    <a:pt x="443745" y="1252516"/>
                  </a:lnTo>
                  <a:cubicBezTo>
                    <a:pt x="441636" y="1258843"/>
                    <a:pt x="439527" y="1265227"/>
                    <a:pt x="441636" y="1273663"/>
                  </a:cubicBezTo>
                  <a:close/>
                  <a:moveTo>
                    <a:pt x="443745" y="1246189"/>
                  </a:moveTo>
                  <a:lnTo>
                    <a:pt x="428982" y="1246189"/>
                  </a:lnTo>
                  <a:lnTo>
                    <a:pt x="428982" y="1233478"/>
                  </a:lnTo>
                  <a:lnTo>
                    <a:pt x="443745" y="1233478"/>
                  </a:lnTo>
                  <a:lnTo>
                    <a:pt x="443745" y="1246189"/>
                  </a:lnTo>
                  <a:close/>
                  <a:moveTo>
                    <a:pt x="445854" y="910003"/>
                  </a:moveTo>
                  <a:lnTo>
                    <a:pt x="462726" y="905785"/>
                  </a:lnTo>
                  <a:lnTo>
                    <a:pt x="466944" y="916330"/>
                  </a:lnTo>
                  <a:lnTo>
                    <a:pt x="447906" y="920548"/>
                  </a:lnTo>
                  <a:lnTo>
                    <a:pt x="445797" y="910003"/>
                  </a:lnTo>
                  <a:close/>
                  <a:moveTo>
                    <a:pt x="458565" y="1176421"/>
                  </a:moveTo>
                  <a:cubicBezTo>
                    <a:pt x="469680" y="1185313"/>
                    <a:pt x="478116" y="1177789"/>
                    <a:pt x="481821" y="1191241"/>
                  </a:cubicBezTo>
                  <a:lnTo>
                    <a:pt x="464949" y="1197568"/>
                  </a:lnTo>
                  <a:lnTo>
                    <a:pt x="458622" y="1176421"/>
                  </a:lnTo>
                  <a:close/>
                  <a:moveTo>
                    <a:pt x="475437" y="1358251"/>
                  </a:moveTo>
                  <a:cubicBezTo>
                    <a:pt x="491112" y="1347022"/>
                    <a:pt x="521265" y="1343260"/>
                    <a:pt x="538821" y="1337104"/>
                  </a:cubicBezTo>
                  <a:lnTo>
                    <a:pt x="492366" y="1370962"/>
                  </a:lnTo>
                  <a:lnTo>
                    <a:pt x="475437" y="1358251"/>
                  </a:lnTo>
                  <a:close/>
                  <a:moveTo>
                    <a:pt x="553584" y="1324393"/>
                  </a:moveTo>
                  <a:cubicBezTo>
                    <a:pt x="549879" y="1316584"/>
                    <a:pt x="547485" y="1311169"/>
                    <a:pt x="547257" y="1301137"/>
                  </a:cubicBezTo>
                  <a:cubicBezTo>
                    <a:pt x="555693" y="1309231"/>
                    <a:pt x="558600" y="1301878"/>
                    <a:pt x="566295" y="1307464"/>
                  </a:cubicBezTo>
                  <a:cubicBezTo>
                    <a:pt x="576726" y="1331233"/>
                    <a:pt x="570570" y="1338016"/>
                    <a:pt x="538821" y="1349758"/>
                  </a:cubicBezTo>
                  <a:cubicBezTo>
                    <a:pt x="557460" y="1335622"/>
                    <a:pt x="554724" y="1333456"/>
                    <a:pt x="553584" y="1324393"/>
                  </a:cubicBezTo>
                  <a:close/>
                  <a:moveTo>
                    <a:pt x="562077" y="1472365"/>
                  </a:moveTo>
                  <a:cubicBezTo>
                    <a:pt x="562077" y="1476583"/>
                    <a:pt x="562077" y="1478692"/>
                    <a:pt x="559968" y="1482910"/>
                  </a:cubicBezTo>
                  <a:cubicBezTo>
                    <a:pt x="559968" y="1482910"/>
                    <a:pt x="551532" y="1482910"/>
                    <a:pt x="545205" y="1478692"/>
                  </a:cubicBezTo>
                  <a:lnTo>
                    <a:pt x="553641" y="1461763"/>
                  </a:lnTo>
                  <a:lnTo>
                    <a:pt x="555750" y="1463872"/>
                  </a:lnTo>
                  <a:lnTo>
                    <a:pt x="557859" y="1459654"/>
                  </a:lnTo>
                  <a:cubicBezTo>
                    <a:pt x="562077" y="1463872"/>
                    <a:pt x="564186" y="1468090"/>
                    <a:pt x="564186" y="1472365"/>
                  </a:cubicBezTo>
                  <a:lnTo>
                    <a:pt x="562077" y="1472365"/>
                  </a:lnTo>
                  <a:close/>
                  <a:moveTo>
                    <a:pt x="566295" y="1432237"/>
                  </a:moveTo>
                  <a:cubicBezTo>
                    <a:pt x="566295" y="1432237"/>
                    <a:pt x="564186" y="1425910"/>
                    <a:pt x="557859" y="1423801"/>
                  </a:cubicBezTo>
                  <a:lnTo>
                    <a:pt x="570513" y="1404763"/>
                  </a:lnTo>
                  <a:lnTo>
                    <a:pt x="585276" y="1425910"/>
                  </a:lnTo>
                  <a:lnTo>
                    <a:pt x="566238" y="1432237"/>
                  </a:lnTo>
                  <a:close/>
                  <a:moveTo>
                    <a:pt x="595878" y="1423744"/>
                  </a:moveTo>
                  <a:cubicBezTo>
                    <a:pt x="597987" y="1425853"/>
                    <a:pt x="602205" y="1430071"/>
                    <a:pt x="604314" y="1427962"/>
                  </a:cubicBezTo>
                  <a:lnTo>
                    <a:pt x="606423" y="1432180"/>
                  </a:lnTo>
                  <a:cubicBezTo>
                    <a:pt x="600381" y="1435714"/>
                    <a:pt x="589950" y="1436911"/>
                    <a:pt x="595878" y="1423744"/>
                  </a:cubicBezTo>
                  <a:close/>
                  <a:moveTo>
                    <a:pt x="629679" y="1451275"/>
                  </a:moveTo>
                  <a:cubicBezTo>
                    <a:pt x="615999" y="1456918"/>
                    <a:pt x="611895" y="1462903"/>
                    <a:pt x="604314" y="1468204"/>
                  </a:cubicBezTo>
                  <a:lnTo>
                    <a:pt x="602205" y="1468204"/>
                  </a:lnTo>
                  <a:lnTo>
                    <a:pt x="602205" y="1466095"/>
                  </a:lnTo>
                  <a:lnTo>
                    <a:pt x="610641" y="1449166"/>
                  </a:lnTo>
                  <a:cubicBezTo>
                    <a:pt x="614118" y="1448710"/>
                    <a:pt x="626373" y="1445119"/>
                    <a:pt x="631788" y="1449166"/>
                  </a:cubicBezTo>
                  <a:lnTo>
                    <a:pt x="629679" y="1451275"/>
                  </a:lnTo>
                  <a:close/>
                  <a:moveTo>
                    <a:pt x="629679" y="1366687"/>
                  </a:moveTo>
                  <a:lnTo>
                    <a:pt x="625461" y="1356142"/>
                  </a:lnTo>
                  <a:cubicBezTo>
                    <a:pt x="644499" y="1356142"/>
                    <a:pt x="646608" y="1351924"/>
                    <a:pt x="646608" y="1334995"/>
                  </a:cubicBezTo>
                  <a:lnTo>
                    <a:pt x="657153" y="1339213"/>
                  </a:lnTo>
                  <a:lnTo>
                    <a:pt x="629679" y="1366687"/>
                  </a:lnTo>
                  <a:close/>
                  <a:moveTo>
                    <a:pt x="1109163" y="461812"/>
                  </a:moveTo>
                  <a:cubicBezTo>
                    <a:pt x="1109163" y="461812"/>
                    <a:pt x="1109163" y="24166"/>
                    <a:pt x="1109163" y="24166"/>
                  </a:cubicBezTo>
                  <a:cubicBezTo>
                    <a:pt x="1113723" y="-11687"/>
                    <a:pt x="981483" y="2107"/>
                    <a:pt x="959139" y="5128"/>
                  </a:cubicBezTo>
                  <a:cubicBezTo>
                    <a:pt x="920550" y="2563"/>
                    <a:pt x="831459" y="-11117"/>
                    <a:pt x="836589" y="43204"/>
                  </a:cubicBezTo>
                  <a:cubicBezTo>
                    <a:pt x="837387" y="77176"/>
                    <a:pt x="843315" y="178693"/>
                    <a:pt x="836589" y="208105"/>
                  </a:cubicBezTo>
                  <a:lnTo>
                    <a:pt x="838698" y="294802"/>
                  </a:lnTo>
                  <a:cubicBezTo>
                    <a:pt x="853461" y="313840"/>
                    <a:pt x="836589" y="318058"/>
                    <a:pt x="836589" y="322276"/>
                  </a:cubicBezTo>
                  <a:cubicBezTo>
                    <a:pt x="836589" y="322276"/>
                    <a:pt x="836589" y="449101"/>
                    <a:pt x="836589" y="449101"/>
                  </a:cubicBezTo>
                  <a:cubicBezTo>
                    <a:pt x="847932" y="580372"/>
                    <a:pt x="850098" y="730396"/>
                    <a:pt x="851352" y="865600"/>
                  </a:cubicBezTo>
                  <a:cubicBezTo>
                    <a:pt x="835506" y="1009354"/>
                    <a:pt x="857907" y="1054783"/>
                    <a:pt x="853461" y="1125634"/>
                  </a:cubicBezTo>
                  <a:cubicBezTo>
                    <a:pt x="844683" y="1170835"/>
                    <a:pt x="852093" y="1227892"/>
                    <a:pt x="855570" y="1269388"/>
                  </a:cubicBezTo>
                  <a:cubicBezTo>
                    <a:pt x="855570" y="1288426"/>
                    <a:pt x="849243" y="1383559"/>
                    <a:pt x="849243" y="1391995"/>
                  </a:cubicBezTo>
                  <a:cubicBezTo>
                    <a:pt x="846906" y="1586422"/>
                    <a:pt x="809628" y="1549201"/>
                    <a:pt x="1081632" y="1554787"/>
                  </a:cubicBezTo>
                  <a:cubicBezTo>
                    <a:pt x="1081632" y="1550569"/>
                    <a:pt x="1085850" y="1552678"/>
                    <a:pt x="1092177" y="1552678"/>
                  </a:cubicBezTo>
                  <a:cubicBezTo>
                    <a:pt x="1109049" y="1552678"/>
                    <a:pt x="1109049" y="1531531"/>
                    <a:pt x="1109049" y="1523095"/>
                  </a:cubicBezTo>
                  <a:lnTo>
                    <a:pt x="1104831" y="1345483"/>
                  </a:lnTo>
                  <a:cubicBezTo>
                    <a:pt x="1113495" y="1235416"/>
                    <a:pt x="1106142" y="936337"/>
                    <a:pt x="1104831" y="827524"/>
                  </a:cubicBezTo>
                  <a:cubicBezTo>
                    <a:pt x="1113837" y="693346"/>
                    <a:pt x="1114065" y="607618"/>
                    <a:pt x="1109049" y="461755"/>
                  </a:cubicBezTo>
                  <a:close/>
                  <a:moveTo>
                    <a:pt x="1085964" y="68569"/>
                  </a:moveTo>
                  <a:cubicBezTo>
                    <a:pt x="1088358" y="83218"/>
                    <a:pt x="1077471" y="81736"/>
                    <a:pt x="1066926" y="77005"/>
                  </a:cubicBezTo>
                  <a:cubicBezTo>
                    <a:pt x="1066698" y="72388"/>
                    <a:pt x="1079124" y="56770"/>
                    <a:pt x="1085964" y="68569"/>
                  </a:cubicBezTo>
                  <a:close/>
                  <a:moveTo>
                    <a:pt x="1058490" y="880420"/>
                  </a:moveTo>
                  <a:lnTo>
                    <a:pt x="1039452" y="882529"/>
                  </a:lnTo>
                  <a:cubicBezTo>
                    <a:pt x="1034379" y="863206"/>
                    <a:pt x="1052619" y="862750"/>
                    <a:pt x="1058490" y="880420"/>
                  </a:cubicBezTo>
                  <a:close/>
                  <a:moveTo>
                    <a:pt x="1060599" y="1015738"/>
                  </a:moveTo>
                  <a:lnTo>
                    <a:pt x="1056381" y="1015738"/>
                  </a:lnTo>
                  <a:lnTo>
                    <a:pt x="1056381" y="996700"/>
                  </a:lnTo>
                  <a:cubicBezTo>
                    <a:pt x="1066014" y="993337"/>
                    <a:pt x="1078098" y="994933"/>
                    <a:pt x="1088073" y="994591"/>
                  </a:cubicBezTo>
                  <a:cubicBezTo>
                    <a:pt x="1092291" y="1003027"/>
                    <a:pt x="1094400" y="1015738"/>
                    <a:pt x="1090182" y="1019956"/>
                  </a:cubicBezTo>
                  <a:cubicBezTo>
                    <a:pt x="1085964" y="1017847"/>
                    <a:pt x="1079637" y="1017847"/>
                    <a:pt x="1075419" y="1015738"/>
                  </a:cubicBezTo>
                  <a:cubicBezTo>
                    <a:pt x="1074450" y="1022236"/>
                    <a:pt x="1078383" y="1035175"/>
                    <a:pt x="1071201" y="1038994"/>
                  </a:cubicBezTo>
                  <a:cubicBezTo>
                    <a:pt x="1074393" y="1043497"/>
                    <a:pt x="1078725" y="1041787"/>
                    <a:pt x="1081746" y="1049539"/>
                  </a:cubicBezTo>
                  <a:cubicBezTo>
                    <a:pt x="1066983" y="1051648"/>
                    <a:pt x="1054272" y="1047430"/>
                    <a:pt x="1037400" y="1038994"/>
                  </a:cubicBezTo>
                  <a:cubicBezTo>
                    <a:pt x="1048743" y="1032040"/>
                    <a:pt x="1054386" y="1024858"/>
                    <a:pt x="1060656" y="1015738"/>
                  </a:cubicBezTo>
                  <a:close/>
                  <a:moveTo>
                    <a:pt x="1060599" y="1237696"/>
                  </a:moveTo>
                  <a:lnTo>
                    <a:pt x="1073253" y="1227151"/>
                  </a:lnTo>
                  <a:cubicBezTo>
                    <a:pt x="1099815" y="1246759"/>
                    <a:pt x="1100613" y="1249609"/>
                    <a:pt x="1064817" y="1241971"/>
                  </a:cubicBezTo>
                  <a:lnTo>
                    <a:pt x="1064817" y="1239862"/>
                  </a:lnTo>
                  <a:cubicBezTo>
                    <a:pt x="1063411" y="1239862"/>
                    <a:pt x="1062005" y="1239159"/>
                    <a:pt x="1060599" y="1237753"/>
                  </a:cubicBezTo>
                  <a:close/>
                  <a:moveTo>
                    <a:pt x="1037343" y="1244080"/>
                  </a:moveTo>
                  <a:lnTo>
                    <a:pt x="1052106" y="1244080"/>
                  </a:lnTo>
                  <a:cubicBezTo>
                    <a:pt x="1051821" y="1246132"/>
                    <a:pt x="1052106" y="1249324"/>
                    <a:pt x="1054215" y="1250407"/>
                  </a:cubicBezTo>
                  <a:lnTo>
                    <a:pt x="1054215" y="1258843"/>
                  </a:lnTo>
                  <a:lnTo>
                    <a:pt x="1037286" y="1263061"/>
                  </a:lnTo>
                  <a:lnTo>
                    <a:pt x="1037286" y="1244023"/>
                  </a:lnTo>
                  <a:close/>
                  <a:moveTo>
                    <a:pt x="1041561" y="1127800"/>
                  </a:moveTo>
                  <a:cubicBezTo>
                    <a:pt x="1054443" y="1125691"/>
                    <a:pt x="1055355" y="1136863"/>
                    <a:pt x="1054215" y="1146838"/>
                  </a:cubicBezTo>
                  <a:cubicBezTo>
                    <a:pt x="1036602" y="1161943"/>
                    <a:pt x="1028280" y="1143019"/>
                    <a:pt x="1041561" y="1127800"/>
                  </a:cubicBezTo>
                  <a:close/>
                  <a:moveTo>
                    <a:pt x="1056381" y="1309573"/>
                  </a:moveTo>
                  <a:cubicBezTo>
                    <a:pt x="1062708" y="1313791"/>
                    <a:pt x="1062708" y="1322284"/>
                    <a:pt x="1056381" y="1326502"/>
                  </a:cubicBezTo>
                  <a:cubicBezTo>
                    <a:pt x="1053018" y="1322569"/>
                    <a:pt x="1048002" y="1320175"/>
                    <a:pt x="1047945" y="1313791"/>
                  </a:cubicBezTo>
                  <a:cubicBezTo>
                    <a:pt x="1047945" y="1313791"/>
                    <a:pt x="1054272" y="1313791"/>
                    <a:pt x="1056381" y="1309573"/>
                  </a:cubicBezTo>
                  <a:close/>
                  <a:moveTo>
                    <a:pt x="1085964" y="1163710"/>
                  </a:moveTo>
                  <a:cubicBezTo>
                    <a:pt x="1082031" y="1166617"/>
                    <a:pt x="1084995" y="1169125"/>
                    <a:pt x="1081746" y="1178530"/>
                  </a:cubicBezTo>
                  <a:lnTo>
                    <a:pt x="1060599" y="1197568"/>
                  </a:lnTo>
                  <a:cubicBezTo>
                    <a:pt x="1056495" y="1170436"/>
                    <a:pt x="1047603" y="1142962"/>
                    <a:pt x="1075362" y="1129909"/>
                  </a:cubicBezTo>
                  <a:cubicBezTo>
                    <a:pt x="1077414" y="1129624"/>
                    <a:pt x="1080606" y="1129909"/>
                    <a:pt x="1081689" y="1132018"/>
                  </a:cubicBezTo>
                  <a:lnTo>
                    <a:pt x="1090125" y="1132018"/>
                  </a:lnTo>
                  <a:cubicBezTo>
                    <a:pt x="1089042" y="1136863"/>
                    <a:pt x="1093374" y="1163767"/>
                    <a:pt x="1085907" y="1163710"/>
                  </a:cubicBezTo>
                  <a:close/>
                  <a:moveTo>
                    <a:pt x="1035234" y="423736"/>
                  </a:moveTo>
                  <a:cubicBezTo>
                    <a:pt x="1035234" y="430063"/>
                    <a:pt x="1037343" y="434281"/>
                    <a:pt x="1033125" y="438556"/>
                  </a:cubicBezTo>
                  <a:cubicBezTo>
                    <a:pt x="1033125" y="438556"/>
                    <a:pt x="1026798" y="436447"/>
                    <a:pt x="1020471" y="432229"/>
                  </a:cubicBezTo>
                  <a:cubicBezTo>
                    <a:pt x="1027254" y="427555"/>
                    <a:pt x="1026000" y="424306"/>
                    <a:pt x="1035234" y="423793"/>
                  </a:cubicBezTo>
                  <a:close/>
                  <a:moveTo>
                    <a:pt x="1018362" y="1017847"/>
                  </a:moveTo>
                  <a:cubicBezTo>
                    <a:pt x="1011636" y="1014655"/>
                    <a:pt x="1010439" y="1005934"/>
                    <a:pt x="1005708" y="1003027"/>
                  </a:cubicBezTo>
                  <a:cubicBezTo>
                    <a:pt x="1003656" y="1002742"/>
                    <a:pt x="1000464" y="1003027"/>
                    <a:pt x="999381" y="1005136"/>
                  </a:cubicBezTo>
                  <a:cubicBezTo>
                    <a:pt x="995277" y="1007131"/>
                    <a:pt x="989178" y="998866"/>
                    <a:pt x="986727" y="996700"/>
                  </a:cubicBezTo>
                  <a:cubicBezTo>
                    <a:pt x="993111" y="987181"/>
                    <a:pt x="996075" y="984787"/>
                    <a:pt x="1007874" y="986155"/>
                  </a:cubicBezTo>
                  <a:cubicBezTo>
                    <a:pt x="1015284" y="995902"/>
                    <a:pt x="1032897" y="1003768"/>
                    <a:pt x="1018419" y="1017847"/>
                  </a:cubicBezTo>
                  <a:close/>
                  <a:moveTo>
                    <a:pt x="1009869" y="1140454"/>
                  </a:moveTo>
                  <a:cubicBezTo>
                    <a:pt x="992883" y="1144216"/>
                    <a:pt x="982110" y="1130764"/>
                    <a:pt x="999324" y="1117198"/>
                  </a:cubicBezTo>
                  <a:cubicBezTo>
                    <a:pt x="1003314" y="1111783"/>
                    <a:pt x="1013346" y="1119478"/>
                    <a:pt x="1018362" y="1123525"/>
                  </a:cubicBezTo>
                  <a:cubicBezTo>
                    <a:pt x="1018362" y="1127743"/>
                    <a:pt x="1014144" y="1136236"/>
                    <a:pt x="1009926" y="1140454"/>
                  </a:cubicBezTo>
                  <a:close/>
                  <a:moveTo>
                    <a:pt x="1018362" y="1284208"/>
                  </a:moveTo>
                  <a:cubicBezTo>
                    <a:pt x="1009926" y="1284208"/>
                    <a:pt x="995106" y="1288426"/>
                    <a:pt x="990888" y="1282099"/>
                  </a:cubicBezTo>
                  <a:cubicBezTo>
                    <a:pt x="997215" y="1273663"/>
                    <a:pt x="1005651" y="1269388"/>
                    <a:pt x="1014144" y="1265170"/>
                  </a:cubicBezTo>
                  <a:lnTo>
                    <a:pt x="1018362" y="1284208"/>
                  </a:lnTo>
                  <a:close/>
                  <a:moveTo>
                    <a:pt x="933831" y="1174312"/>
                  </a:moveTo>
                  <a:lnTo>
                    <a:pt x="954978" y="1180639"/>
                  </a:lnTo>
                  <a:cubicBezTo>
                    <a:pt x="952166" y="1183451"/>
                    <a:pt x="950760" y="1185560"/>
                    <a:pt x="950760" y="1186966"/>
                  </a:cubicBezTo>
                  <a:cubicBezTo>
                    <a:pt x="934686" y="1202356"/>
                    <a:pt x="936282" y="1182805"/>
                    <a:pt x="933831" y="1174255"/>
                  </a:cubicBezTo>
                  <a:close/>
                  <a:moveTo>
                    <a:pt x="938049" y="1235587"/>
                  </a:moveTo>
                  <a:cubicBezTo>
                    <a:pt x="927276" y="1245277"/>
                    <a:pt x="921747" y="1250293"/>
                    <a:pt x="908466" y="1237696"/>
                  </a:cubicBezTo>
                  <a:lnTo>
                    <a:pt x="916902" y="1229260"/>
                  </a:lnTo>
                  <a:lnTo>
                    <a:pt x="938049" y="1235587"/>
                  </a:lnTo>
                  <a:close/>
                  <a:moveTo>
                    <a:pt x="919068" y="1125691"/>
                  </a:moveTo>
                  <a:lnTo>
                    <a:pt x="923286" y="1112980"/>
                  </a:lnTo>
                  <a:lnTo>
                    <a:pt x="942324" y="1112980"/>
                  </a:lnTo>
                  <a:lnTo>
                    <a:pt x="938106" y="1134127"/>
                  </a:lnTo>
                  <a:cubicBezTo>
                    <a:pt x="931779" y="1134127"/>
                    <a:pt x="923343" y="1129909"/>
                    <a:pt x="919068" y="1125691"/>
                  </a:cubicBezTo>
                  <a:close/>
                  <a:moveTo>
                    <a:pt x="919068" y="1064359"/>
                  </a:moveTo>
                  <a:cubicBezTo>
                    <a:pt x="925509" y="1053928"/>
                    <a:pt x="926706" y="1049938"/>
                    <a:pt x="940215" y="1051648"/>
                  </a:cubicBezTo>
                  <a:cubicBezTo>
                    <a:pt x="942780" y="1062421"/>
                    <a:pt x="953667" y="1063960"/>
                    <a:pt x="961362" y="1068577"/>
                  </a:cubicBezTo>
                  <a:lnTo>
                    <a:pt x="961362" y="1087615"/>
                  </a:lnTo>
                  <a:lnTo>
                    <a:pt x="959253" y="1087615"/>
                  </a:lnTo>
                  <a:cubicBezTo>
                    <a:pt x="946086" y="1102378"/>
                    <a:pt x="929841" y="1072168"/>
                    <a:pt x="919125" y="1064359"/>
                  </a:cubicBezTo>
                  <a:close/>
                  <a:moveTo>
                    <a:pt x="948651" y="954406"/>
                  </a:moveTo>
                  <a:lnTo>
                    <a:pt x="952869" y="941695"/>
                  </a:lnTo>
                  <a:cubicBezTo>
                    <a:pt x="957087" y="941695"/>
                    <a:pt x="963414" y="941695"/>
                    <a:pt x="967632" y="945913"/>
                  </a:cubicBezTo>
                  <a:lnTo>
                    <a:pt x="965523" y="950131"/>
                  </a:lnTo>
                  <a:cubicBezTo>
                    <a:pt x="971850" y="950131"/>
                    <a:pt x="973959" y="950131"/>
                    <a:pt x="973959" y="945913"/>
                  </a:cubicBezTo>
                  <a:cubicBezTo>
                    <a:pt x="980286" y="945913"/>
                    <a:pt x="988722" y="952240"/>
                    <a:pt x="988722" y="958624"/>
                  </a:cubicBezTo>
                  <a:cubicBezTo>
                    <a:pt x="973446" y="963298"/>
                    <a:pt x="974985" y="965065"/>
                    <a:pt x="965466" y="952297"/>
                  </a:cubicBezTo>
                  <a:lnTo>
                    <a:pt x="961248" y="962842"/>
                  </a:lnTo>
                  <a:cubicBezTo>
                    <a:pt x="957714" y="956116"/>
                    <a:pt x="953952" y="954862"/>
                    <a:pt x="948594" y="954406"/>
                  </a:cubicBezTo>
                  <a:close/>
                  <a:moveTo>
                    <a:pt x="978234" y="888856"/>
                  </a:moveTo>
                  <a:lnTo>
                    <a:pt x="1005708" y="893074"/>
                  </a:lnTo>
                  <a:cubicBezTo>
                    <a:pt x="1006848" y="902251"/>
                    <a:pt x="1005252" y="908692"/>
                    <a:pt x="997272" y="912112"/>
                  </a:cubicBezTo>
                  <a:cubicBezTo>
                    <a:pt x="1001490" y="912112"/>
                    <a:pt x="1003599" y="910003"/>
                    <a:pt x="1005708" y="907894"/>
                  </a:cubicBezTo>
                  <a:cubicBezTo>
                    <a:pt x="1011465" y="923170"/>
                    <a:pt x="1010610" y="927559"/>
                    <a:pt x="993054" y="926932"/>
                  </a:cubicBezTo>
                  <a:lnTo>
                    <a:pt x="993054" y="941752"/>
                  </a:lnTo>
                  <a:cubicBezTo>
                    <a:pt x="991458" y="941011"/>
                    <a:pt x="972933" y="943747"/>
                    <a:pt x="974016" y="939643"/>
                  </a:cubicBezTo>
                  <a:lnTo>
                    <a:pt x="971907" y="939643"/>
                  </a:lnTo>
                  <a:cubicBezTo>
                    <a:pt x="963984" y="937021"/>
                    <a:pt x="965466" y="929269"/>
                    <a:pt x="965580" y="922714"/>
                  </a:cubicBezTo>
                  <a:cubicBezTo>
                    <a:pt x="974016" y="918496"/>
                    <a:pt x="984618" y="916387"/>
                    <a:pt x="997272" y="912169"/>
                  </a:cubicBezTo>
                  <a:cubicBezTo>
                    <a:pt x="980286" y="914848"/>
                    <a:pt x="977094" y="908236"/>
                    <a:pt x="978234" y="888913"/>
                  </a:cubicBezTo>
                  <a:close/>
                  <a:moveTo>
                    <a:pt x="971850" y="789505"/>
                  </a:moveTo>
                  <a:lnTo>
                    <a:pt x="971850" y="774685"/>
                  </a:lnTo>
                  <a:lnTo>
                    <a:pt x="986613" y="774685"/>
                  </a:lnTo>
                  <a:cubicBezTo>
                    <a:pt x="986613" y="778903"/>
                    <a:pt x="986613" y="781012"/>
                    <a:pt x="988722" y="781012"/>
                  </a:cubicBezTo>
                  <a:lnTo>
                    <a:pt x="988722" y="789448"/>
                  </a:lnTo>
                  <a:lnTo>
                    <a:pt x="971850" y="789448"/>
                  </a:lnTo>
                  <a:close/>
                  <a:moveTo>
                    <a:pt x="986670" y="988264"/>
                  </a:moveTo>
                  <a:lnTo>
                    <a:pt x="969798" y="988264"/>
                  </a:lnTo>
                  <a:cubicBezTo>
                    <a:pt x="969798" y="988264"/>
                    <a:pt x="967689" y="981937"/>
                    <a:pt x="963471" y="977719"/>
                  </a:cubicBezTo>
                  <a:cubicBezTo>
                    <a:pt x="971907" y="975610"/>
                    <a:pt x="980343" y="977719"/>
                    <a:pt x="986727" y="988264"/>
                  </a:cubicBezTo>
                  <a:close/>
                  <a:moveTo>
                    <a:pt x="963414" y="1007245"/>
                  </a:moveTo>
                  <a:lnTo>
                    <a:pt x="973959" y="1000918"/>
                  </a:lnTo>
                  <a:lnTo>
                    <a:pt x="976068" y="1009354"/>
                  </a:lnTo>
                  <a:lnTo>
                    <a:pt x="963414" y="1015681"/>
                  </a:lnTo>
                  <a:lnTo>
                    <a:pt x="963414" y="1007245"/>
                  </a:lnTo>
                  <a:close/>
                  <a:moveTo>
                    <a:pt x="978234" y="1053757"/>
                  </a:moveTo>
                  <a:lnTo>
                    <a:pt x="969798" y="1045321"/>
                  </a:lnTo>
                  <a:cubicBezTo>
                    <a:pt x="987354" y="1019500"/>
                    <a:pt x="1003941" y="1051876"/>
                    <a:pt x="978234" y="1053757"/>
                  </a:cubicBezTo>
                  <a:close/>
                  <a:moveTo>
                    <a:pt x="971850" y="1064359"/>
                  </a:moveTo>
                  <a:lnTo>
                    <a:pt x="1009869" y="1070686"/>
                  </a:lnTo>
                  <a:lnTo>
                    <a:pt x="971850" y="1077013"/>
                  </a:lnTo>
                  <a:lnTo>
                    <a:pt x="971850" y="1064302"/>
                  </a:lnTo>
                  <a:close/>
                  <a:moveTo>
                    <a:pt x="986670" y="1191184"/>
                  </a:moveTo>
                  <a:lnTo>
                    <a:pt x="997215" y="1191184"/>
                  </a:lnTo>
                  <a:lnTo>
                    <a:pt x="997215" y="1201729"/>
                  </a:lnTo>
                  <a:lnTo>
                    <a:pt x="986670" y="1201729"/>
                  </a:lnTo>
                  <a:lnTo>
                    <a:pt x="986670" y="1191184"/>
                  </a:lnTo>
                  <a:close/>
                  <a:moveTo>
                    <a:pt x="1016253" y="848671"/>
                  </a:moveTo>
                  <a:lnTo>
                    <a:pt x="1007817" y="857107"/>
                  </a:lnTo>
                  <a:cubicBezTo>
                    <a:pt x="1002516" y="858361"/>
                    <a:pt x="996246" y="851578"/>
                    <a:pt x="990945" y="852889"/>
                  </a:cubicBezTo>
                  <a:cubicBezTo>
                    <a:pt x="991800" y="834193"/>
                    <a:pt x="1006164" y="830488"/>
                    <a:pt x="1016310" y="848671"/>
                  </a:cubicBezTo>
                  <a:close/>
                  <a:moveTo>
                    <a:pt x="1009869" y="757813"/>
                  </a:moveTo>
                  <a:lnTo>
                    <a:pt x="997215" y="757813"/>
                  </a:lnTo>
                  <a:lnTo>
                    <a:pt x="997215" y="749377"/>
                  </a:lnTo>
                  <a:lnTo>
                    <a:pt x="1009869" y="749377"/>
                  </a:lnTo>
                  <a:lnTo>
                    <a:pt x="1009869" y="757813"/>
                  </a:lnTo>
                  <a:close/>
                  <a:moveTo>
                    <a:pt x="995106" y="163702"/>
                  </a:moveTo>
                  <a:lnTo>
                    <a:pt x="1007760" y="167920"/>
                  </a:lnTo>
                  <a:cubicBezTo>
                    <a:pt x="1000578" y="184336"/>
                    <a:pt x="979659" y="177838"/>
                    <a:pt x="995106" y="163702"/>
                  </a:cubicBezTo>
                  <a:close/>
                  <a:moveTo>
                    <a:pt x="1005651" y="520978"/>
                  </a:moveTo>
                  <a:cubicBezTo>
                    <a:pt x="999324" y="525196"/>
                    <a:pt x="995106" y="527305"/>
                    <a:pt x="990888" y="527305"/>
                  </a:cubicBezTo>
                  <a:cubicBezTo>
                    <a:pt x="986670" y="523087"/>
                    <a:pt x="984561" y="508267"/>
                    <a:pt x="984561" y="508267"/>
                  </a:cubicBezTo>
                  <a:cubicBezTo>
                    <a:pt x="990888" y="508267"/>
                    <a:pt x="1001433" y="514594"/>
                    <a:pt x="1005708" y="520978"/>
                  </a:cubicBezTo>
                  <a:close/>
                  <a:moveTo>
                    <a:pt x="982452" y="592855"/>
                  </a:moveTo>
                  <a:lnTo>
                    <a:pt x="990888" y="592855"/>
                  </a:lnTo>
                  <a:lnTo>
                    <a:pt x="990888" y="601291"/>
                  </a:lnTo>
                  <a:lnTo>
                    <a:pt x="982452" y="601291"/>
                  </a:lnTo>
                  <a:lnTo>
                    <a:pt x="982452" y="592855"/>
                  </a:lnTo>
                  <a:close/>
                  <a:moveTo>
                    <a:pt x="982452" y="628822"/>
                  </a:moveTo>
                  <a:lnTo>
                    <a:pt x="997215" y="628822"/>
                  </a:lnTo>
                  <a:cubicBezTo>
                    <a:pt x="1006164" y="636004"/>
                    <a:pt x="1002345" y="645352"/>
                    <a:pt x="997215" y="654187"/>
                  </a:cubicBezTo>
                  <a:cubicBezTo>
                    <a:pt x="983535" y="655270"/>
                    <a:pt x="980913" y="639823"/>
                    <a:pt x="982452" y="628822"/>
                  </a:cubicBezTo>
                  <a:close/>
                  <a:moveTo>
                    <a:pt x="965523" y="635149"/>
                  </a:moveTo>
                  <a:cubicBezTo>
                    <a:pt x="986727" y="633952"/>
                    <a:pt x="976296" y="656809"/>
                    <a:pt x="963414" y="664732"/>
                  </a:cubicBezTo>
                  <a:cubicBezTo>
                    <a:pt x="963129" y="659317"/>
                    <a:pt x="963414" y="637486"/>
                    <a:pt x="965523" y="635149"/>
                  </a:cubicBezTo>
                  <a:close/>
                  <a:moveTo>
                    <a:pt x="961305" y="163702"/>
                  </a:moveTo>
                  <a:lnTo>
                    <a:pt x="948651" y="163702"/>
                  </a:lnTo>
                  <a:cubicBezTo>
                    <a:pt x="953496" y="151048"/>
                    <a:pt x="956460" y="156691"/>
                    <a:pt x="961305" y="163702"/>
                  </a:cubicBezTo>
                  <a:close/>
                  <a:moveTo>
                    <a:pt x="938049" y="702808"/>
                  </a:moveTo>
                  <a:cubicBezTo>
                    <a:pt x="963300" y="709249"/>
                    <a:pt x="974016" y="720934"/>
                    <a:pt x="946485" y="736609"/>
                  </a:cubicBezTo>
                  <a:cubicBezTo>
                    <a:pt x="928758" y="725665"/>
                    <a:pt x="935541" y="719794"/>
                    <a:pt x="938049" y="702808"/>
                  </a:cubicBezTo>
                  <a:close/>
                  <a:moveTo>
                    <a:pt x="931722" y="601348"/>
                  </a:moveTo>
                  <a:lnTo>
                    <a:pt x="931722" y="616168"/>
                  </a:lnTo>
                  <a:lnTo>
                    <a:pt x="916959" y="616168"/>
                  </a:lnTo>
                  <a:cubicBezTo>
                    <a:pt x="916959" y="609841"/>
                    <a:pt x="925395" y="601348"/>
                    <a:pt x="931722" y="601348"/>
                  </a:cubicBezTo>
                  <a:close/>
                  <a:moveTo>
                    <a:pt x="927504" y="1180639"/>
                  </a:moveTo>
                  <a:lnTo>
                    <a:pt x="927504" y="1195459"/>
                  </a:lnTo>
                  <a:lnTo>
                    <a:pt x="902139" y="1187023"/>
                  </a:lnTo>
                  <a:lnTo>
                    <a:pt x="927504" y="1180696"/>
                  </a:lnTo>
                  <a:close/>
                  <a:moveTo>
                    <a:pt x="908466" y="1277881"/>
                  </a:moveTo>
                  <a:lnTo>
                    <a:pt x="927504" y="1277881"/>
                  </a:lnTo>
                  <a:lnTo>
                    <a:pt x="927504" y="1286317"/>
                  </a:lnTo>
                  <a:lnTo>
                    <a:pt x="908466" y="1286317"/>
                  </a:lnTo>
                  <a:lnTo>
                    <a:pt x="908466" y="1277881"/>
                  </a:lnTo>
                  <a:close/>
                  <a:moveTo>
                    <a:pt x="921177" y="1320175"/>
                  </a:moveTo>
                  <a:cubicBezTo>
                    <a:pt x="931836" y="1323994"/>
                    <a:pt x="939816" y="1328212"/>
                    <a:pt x="952869" y="1328611"/>
                  </a:cubicBezTo>
                  <a:cubicBezTo>
                    <a:pt x="945573" y="1335850"/>
                    <a:pt x="948879" y="1337104"/>
                    <a:pt x="942324" y="1343431"/>
                  </a:cubicBezTo>
                  <a:lnTo>
                    <a:pt x="929670" y="1343431"/>
                  </a:lnTo>
                  <a:cubicBezTo>
                    <a:pt x="923856" y="1331746"/>
                    <a:pt x="912798" y="1339099"/>
                    <a:pt x="921234" y="1320175"/>
                  </a:cubicBezTo>
                  <a:close/>
                  <a:moveTo>
                    <a:pt x="961305" y="1436455"/>
                  </a:moveTo>
                  <a:lnTo>
                    <a:pt x="942267" y="1436455"/>
                  </a:lnTo>
                  <a:lnTo>
                    <a:pt x="942267" y="1425910"/>
                  </a:lnTo>
                  <a:lnTo>
                    <a:pt x="961305" y="1425910"/>
                  </a:lnTo>
                  <a:lnTo>
                    <a:pt x="961305" y="1436455"/>
                  </a:lnTo>
                  <a:close/>
                  <a:moveTo>
                    <a:pt x="978234" y="1263061"/>
                  </a:moveTo>
                  <a:lnTo>
                    <a:pt x="954978" y="1258843"/>
                  </a:lnTo>
                  <a:cubicBezTo>
                    <a:pt x="957087" y="1254625"/>
                    <a:pt x="961305" y="1252516"/>
                    <a:pt x="961305" y="1246132"/>
                  </a:cubicBezTo>
                  <a:lnTo>
                    <a:pt x="978234" y="1250350"/>
                  </a:lnTo>
                  <a:lnTo>
                    <a:pt x="978234" y="1263061"/>
                  </a:lnTo>
                  <a:close/>
                  <a:moveTo>
                    <a:pt x="959196" y="1235587"/>
                  </a:moveTo>
                  <a:cubicBezTo>
                    <a:pt x="967746" y="1232623"/>
                    <a:pt x="977379" y="1214725"/>
                    <a:pt x="988779" y="1227151"/>
                  </a:cubicBezTo>
                  <a:lnTo>
                    <a:pt x="990888" y="1227151"/>
                  </a:lnTo>
                  <a:cubicBezTo>
                    <a:pt x="990888" y="1225042"/>
                    <a:pt x="990888" y="1222933"/>
                    <a:pt x="992997" y="1218715"/>
                  </a:cubicBezTo>
                  <a:lnTo>
                    <a:pt x="1012035" y="1222933"/>
                  </a:lnTo>
                  <a:cubicBezTo>
                    <a:pt x="1012206" y="1226467"/>
                    <a:pt x="1008843" y="1231426"/>
                    <a:pt x="1009926" y="1235644"/>
                  </a:cubicBezTo>
                  <a:lnTo>
                    <a:pt x="990888" y="1235644"/>
                  </a:lnTo>
                  <a:lnTo>
                    <a:pt x="990888" y="1233535"/>
                  </a:lnTo>
                  <a:cubicBezTo>
                    <a:pt x="987924" y="1253371"/>
                    <a:pt x="965523" y="1245505"/>
                    <a:pt x="959196" y="1235644"/>
                  </a:cubicBezTo>
                  <a:close/>
                  <a:moveTo>
                    <a:pt x="1014144" y="1432237"/>
                  </a:moveTo>
                  <a:cubicBezTo>
                    <a:pt x="1009926" y="1430128"/>
                    <a:pt x="1007817" y="1428019"/>
                    <a:pt x="1003599" y="1428019"/>
                  </a:cubicBezTo>
                  <a:cubicBezTo>
                    <a:pt x="1003599" y="1423801"/>
                    <a:pt x="1001490" y="1421692"/>
                    <a:pt x="1001490" y="1419583"/>
                  </a:cubicBezTo>
                  <a:cubicBezTo>
                    <a:pt x="1002402" y="1410805"/>
                    <a:pt x="997728" y="1404079"/>
                    <a:pt x="1001490" y="1394218"/>
                  </a:cubicBezTo>
                  <a:cubicBezTo>
                    <a:pt x="1025772" y="1391995"/>
                    <a:pt x="1015227" y="1418500"/>
                    <a:pt x="1014144" y="1432294"/>
                  </a:cubicBezTo>
                  <a:close/>
                  <a:moveTo>
                    <a:pt x="986670" y="1389943"/>
                  </a:moveTo>
                  <a:cubicBezTo>
                    <a:pt x="979260" y="1373413"/>
                    <a:pt x="1000578" y="1367029"/>
                    <a:pt x="1018362" y="1370905"/>
                  </a:cubicBezTo>
                  <a:cubicBezTo>
                    <a:pt x="1016253" y="1381450"/>
                    <a:pt x="999324" y="1389943"/>
                    <a:pt x="986670" y="1389943"/>
                  </a:cubicBezTo>
                  <a:close/>
                  <a:moveTo>
                    <a:pt x="1020471" y="1309573"/>
                  </a:moveTo>
                  <a:lnTo>
                    <a:pt x="1007817" y="1309573"/>
                  </a:lnTo>
                  <a:lnTo>
                    <a:pt x="1007817" y="1303246"/>
                  </a:lnTo>
                  <a:lnTo>
                    <a:pt x="1020471" y="1303246"/>
                  </a:lnTo>
                  <a:lnTo>
                    <a:pt x="1020471" y="1309573"/>
                  </a:lnTo>
                  <a:close/>
                  <a:moveTo>
                    <a:pt x="1020471" y="1229260"/>
                  </a:moveTo>
                  <a:lnTo>
                    <a:pt x="1033125" y="1229260"/>
                  </a:lnTo>
                  <a:lnTo>
                    <a:pt x="1033125" y="1235587"/>
                  </a:lnTo>
                  <a:lnTo>
                    <a:pt x="1020471" y="1235587"/>
                  </a:lnTo>
                  <a:lnTo>
                    <a:pt x="1020471" y="1229260"/>
                  </a:lnTo>
                  <a:close/>
                  <a:moveTo>
                    <a:pt x="1035234" y="1360360"/>
                  </a:moveTo>
                  <a:lnTo>
                    <a:pt x="1043670" y="1362469"/>
                  </a:lnTo>
                  <a:lnTo>
                    <a:pt x="1037343" y="1375180"/>
                  </a:lnTo>
                  <a:lnTo>
                    <a:pt x="1028907" y="1370962"/>
                  </a:lnTo>
                  <a:lnTo>
                    <a:pt x="1035234" y="1360417"/>
                  </a:lnTo>
                  <a:close/>
                  <a:moveTo>
                    <a:pt x="1031016" y="1430128"/>
                  </a:moveTo>
                  <a:lnTo>
                    <a:pt x="1035234" y="1415308"/>
                  </a:lnTo>
                  <a:cubicBezTo>
                    <a:pt x="1043670" y="1419526"/>
                    <a:pt x="1056381" y="1419526"/>
                    <a:pt x="1069035" y="1419526"/>
                  </a:cubicBezTo>
                  <a:cubicBezTo>
                    <a:pt x="1069377" y="1441471"/>
                    <a:pt x="1045950" y="1431781"/>
                    <a:pt x="1031016" y="1430071"/>
                  </a:cubicBezTo>
                  <a:close/>
                  <a:moveTo>
                    <a:pt x="1069035" y="1358251"/>
                  </a:moveTo>
                  <a:cubicBezTo>
                    <a:pt x="1048002" y="1375465"/>
                    <a:pt x="1024632" y="1341949"/>
                    <a:pt x="1043670" y="1328668"/>
                  </a:cubicBezTo>
                  <a:lnTo>
                    <a:pt x="1047888" y="1334995"/>
                  </a:lnTo>
                  <a:cubicBezTo>
                    <a:pt x="1052106" y="1332886"/>
                    <a:pt x="1054215" y="1332886"/>
                    <a:pt x="1056324" y="1328668"/>
                  </a:cubicBezTo>
                  <a:cubicBezTo>
                    <a:pt x="1060542" y="1332886"/>
                    <a:pt x="1064760" y="1337104"/>
                    <a:pt x="1068978" y="1337104"/>
                  </a:cubicBezTo>
                  <a:lnTo>
                    <a:pt x="1068978" y="1358251"/>
                  </a:lnTo>
                  <a:close/>
                  <a:moveTo>
                    <a:pt x="1077471" y="1402597"/>
                  </a:moveTo>
                  <a:cubicBezTo>
                    <a:pt x="1075704" y="1394161"/>
                    <a:pt x="1073538" y="1391254"/>
                    <a:pt x="1073253" y="1379341"/>
                  </a:cubicBezTo>
                  <a:cubicBezTo>
                    <a:pt x="1099758" y="1371418"/>
                    <a:pt x="1110474" y="1412857"/>
                    <a:pt x="1077471" y="1402597"/>
                  </a:cubicBezTo>
                  <a:close/>
                  <a:moveTo>
                    <a:pt x="1085964" y="1301137"/>
                  </a:moveTo>
                  <a:lnTo>
                    <a:pt x="1085964" y="1299028"/>
                  </a:lnTo>
                  <a:cubicBezTo>
                    <a:pt x="1082886" y="1293328"/>
                    <a:pt x="1081290" y="1291447"/>
                    <a:pt x="1081746" y="1282099"/>
                  </a:cubicBezTo>
                  <a:cubicBezTo>
                    <a:pt x="1088073" y="1279990"/>
                    <a:pt x="1098675" y="1286317"/>
                    <a:pt x="1100784" y="1294810"/>
                  </a:cubicBezTo>
                  <a:cubicBezTo>
                    <a:pt x="1095996" y="1298002"/>
                    <a:pt x="1092861" y="1300510"/>
                    <a:pt x="1086021" y="1301137"/>
                  </a:cubicBezTo>
                  <a:close/>
                </a:path>
              </a:pathLst>
            </a:custGeom>
            <a:solidFill>
              <a:srgbClr val="000000"/>
            </a:solidFill>
            <a:ln w="5689" cap="flat">
              <a:noFill/>
              <a:prstDash val="solid"/>
              <a:miter/>
            </a:ln>
          </p:spPr>
          <p:txBody>
            <a:bodyPr rtlCol="0" anchor="ctr"/>
            <a:lstStyle/>
            <a:p>
              <a:endParaRPr lang="nl-NL"/>
            </a:p>
          </p:txBody>
        </p:sp>
        <p:sp>
          <p:nvSpPr>
            <p:cNvPr id="10" name="Vrije vorm: vorm 9">
              <a:extLst>
                <a:ext uri="{FF2B5EF4-FFF2-40B4-BE49-F238E27FC236}">
                  <a16:creationId xmlns:a16="http://schemas.microsoft.com/office/drawing/2014/main" id="{2820CD0C-23F7-C044-62EB-DC1B7888E327}"/>
                </a:ext>
              </a:extLst>
            </p:cNvPr>
            <p:cNvSpPr/>
            <p:nvPr/>
          </p:nvSpPr>
          <p:spPr>
            <a:xfrm>
              <a:off x="4782449" y="4000472"/>
              <a:ext cx="242079" cy="524642"/>
            </a:xfrm>
            <a:custGeom>
              <a:avLst/>
              <a:gdLst>
                <a:gd name="connsiteX0" fmla="*/ 124260 w 242079"/>
                <a:gd name="connsiteY0" fmla="*/ 524642 h 524642"/>
                <a:gd name="connsiteX1" fmla="*/ 83334 w 242079"/>
                <a:gd name="connsiteY1" fmla="*/ 523217 h 524642"/>
                <a:gd name="connsiteX2" fmla="*/ 69711 w 242079"/>
                <a:gd name="connsiteY2" fmla="*/ 508169 h 524642"/>
                <a:gd name="connsiteX3" fmla="*/ 65379 w 242079"/>
                <a:gd name="connsiteY3" fmla="*/ 465932 h 524642"/>
                <a:gd name="connsiteX4" fmla="*/ 61788 w 242079"/>
                <a:gd name="connsiteY4" fmla="*/ 454475 h 524642"/>
                <a:gd name="connsiteX5" fmla="*/ 58938 w 242079"/>
                <a:gd name="connsiteY5" fmla="*/ 428027 h 524642"/>
                <a:gd name="connsiteX6" fmla="*/ 53181 w 242079"/>
                <a:gd name="connsiteY6" fmla="*/ 387272 h 524642"/>
                <a:gd name="connsiteX7" fmla="*/ 51756 w 242079"/>
                <a:gd name="connsiteY7" fmla="*/ 375815 h 524642"/>
                <a:gd name="connsiteX8" fmla="*/ 49590 w 242079"/>
                <a:gd name="connsiteY8" fmla="*/ 367949 h 524642"/>
                <a:gd name="connsiteX9" fmla="*/ 45258 w 242079"/>
                <a:gd name="connsiteY9" fmla="*/ 330044 h 524642"/>
                <a:gd name="connsiteX10" fmla="*/ 38076 w 242079"/>
                <a:gd name="connsiteY10" fmla="*/ 277832 h 524642"/>
                <a:gd name="connsiteX11" fmla="*/ 36651 w 242079"/>
                <a:gd name="connsiteY11" fmla="*/ 272132 h 524642"/>
                <a:gd name="connsiteX12" fmla="*/ 33801 w 242079"/>
                <a:gd name="connsiteY12" fmla="*/ 249959 h 524642"/>
                <a:gd name="connsiteX13" fmla="*/ 32376 w 242079"/>
                <a:gd name="connsiteY13" fmla="*/ 247793 h 524642"/>
                <a:gd name="connsiteX14" fmla="*/ 20862 w 242079"/>
                <a:gd name="connsiteY14" fmla="*/ 166967 h 524642"/>
                <a:gd name="connsiteX15" fmla="*/ 20862 w 242079"/>
                <a:gd name="connsiteY15" fmla="*/ 164801 h 524642"/>
                <a:gd name="connsiteX16" fmla="*/ 19437 w 242079"/>
                <a:gd name="connsiteY16" fmla="*/ 161210 h 524642"/>
                <a:gd name="connsiteX17" fmla="*/ 18012 w 242079"/>
                <a:gd name="connsiteY17" fmla="*/ 149753 h 524642"/>
                <a:gd name="connsiteX18" fmla="*/ 16587 w 242079"/>
                <a:gd name="connsiteY18" fmla="*/ 144737 h 524642"/>
                <a:gd name="connsiteX19" fmla="*/ 15162 w 242079"/>
                <a:gd name="connsiteY19" fmla="*/ 128264 h 524642"/>
                <a:gd name="connsiteX20" fmla="*/ 12996 w 242079"/>
                <a:gd name="connsiteY20" fmla="*/ 118973 h 524642"/>
                <a:gd name="connsiteX21" fmla="*/ 11571 w 242079"/>
                <a:gd name="connsiteY21" fmla="*/ 113957 h 524642"/>
                <a:gd name="connsiteX22" fmla="*/ 7239 w 242079"/>
                <a:gd name="connsiteY22" fmla="*/ 76052 h 524642"/>
                <a:gd name="connsiteX23" fmla="*/ 5073 w 242079"/>
                <a:gd name="connsiteY23" fmla="*/ 67445 h 524642"/>
                <a:gd name="connsiteX24" fmla="*/ 5073 w 242079"/>
                <a:gd name="connsiteY24" fmla="*/ 63854 h 524642"/>
                <a:gd name="connsiteX25" fmla="*/ 4332 w 242079"/>
                <a:gd name="connsiteY25" fmla="*/ 54563 h 524642"/>
                <a:gd name="connsiteX26" fmla="*/ 4332 w 242079"/>
                <a:gd name="connsiteY26" fmla="*/ 50972 h 524642"/>
                <a:gd name="connsiteX27" fmla="*/ 2166 w 242079"/>
                <a:gd name="connsiteY27" fmla="*/ 38090 h 524642"/>
                <a:gd name="connsiteX28" fmla="*/ 2166 w 242079"/>
                <a:gd name="connsiteY28" fmla="*/ 23783 h 524642"/>
                <a:gd name="connsiteX29" fmla="*/ 0 w 242079"/>
                <a:gd name="connsiteY29" fmla="*/ 9476 h 524642"/>
                <a:gd name="connsiteX30" fmla="*/ 8607 w 242079"/>
                <a:gd name="connsiteY30" fmla="*/ 869 h 524642"/>
                <a:gd name="connsiteX31" fmla="*/ 15048 w 242079"/>
                <a:gd name="connsiteY31" fmla="*/ 1610 h 524642"/>
                <a:gd name="connsiteX32" fmla="*/ 32262 w 242079"/>
                <a:gd name="connsiteY32" fmla="*/ 1610 h 524642"/>
                <a:gd name="connsiteX33" fmla="*/ 40185 w 242079"/>
                <a:gd name="connsiteY33" fmla="*/ 869 h 524642"/>
                <a:gd name="connsiteX34" fmla="*/ 45201 w 242079"/>
                <a:gd name="connsiteY34" fmla="*/ 869 h 524642"/>
                <a:gd name="connsiteX35" fmla="*/ 47367 w 242079"/>
                <a:gd name="connsiteY35" fmla="*/ 1610 h 524642"/>
                <a:gd name="connsiteX36" fmla="*/ 54549 w 242079"/>
                <a:gd name="connsiteY36" fmla="*/ 1610 h 524642"/>
                <a:gd name="connsiteX37" fmla="*/ 61731 w 242079"/>
                <a:gd name="connsiteY37" fmla="*/ 869 h 524642"/>
                <a:gd name="connsiteX38" fmla="*/ 72504 w 242079"/>
                <a:gd name="connsiteY38" fmla="*/ 869 h 524642"/>
                <a:gd name="connsiteX39" fmla="*/ 76836 w 242079"/>
                <a:gd name="connsiteY39" fmla="*/ 5144 h 524642"/>
                <a:gd name="connsiteX40" fmla="*/ 79686 w 242079"/>
                <a:gd name="connsiteY40" fmla="*/ 24467 h 524642"/>
                <a:gd name="connsiteX41" fmla="*/ 86127 w 242079"/>
                <a:gd name="connsiteY41" fmla="*/ 70979 h 524642"/>
                <a:gd name="connsiteX42" fmla="*/ 85386 w 242079"/>
                <a:gd name="connsiteY42" fmla="*/ 75995 h 524642"/>
                <a:gd name="connsiteX43" fmla="*/ 87552 w 242079"/>
                <a:gd name="connsiteY43" fmla="*/ 86027 h 524642"/>
                <a:gd name="connsiteX44" fmla="*/ 88293 w 242079"/>
                <a:gd name="connsiteY44" fmla="*/ 94634 h 524642"/>
                <a:gd name="connsiteX45" fmla="*/ 90459 w 242079"/>
                <a:gd name="connsiteY45" fmla="*/ 122564 h 524642"/>
                <a:gd name="connsiteX46" fmla="*/ 92625 w 242079"/>
                <a:gd name="connsiteY46" fmla="*/ 141887 h 524642"/>
                <a:gd name="connsiteX47" fmla="*/ 93366 w 242079"/>
                <a:gd name="connsiteY47" fmla="*/ 146162 h 524642"/>
                <a:gd name="connsiteX48" fmla="*/ 97698 w 242079"/>
                <a:gd name="connsiteY48" fmla="*/ 163319 h 524642"/>
                <a:gd name="connsiteX49" fmla="*/ 98439 w 242079"/>
                <a:gd name="connsiteY49" fmla="*/ 167594 h 524642"/>
                <a:gd name="connsiteX50" fmla="*/ 98439 w 242079"/>
                <a:gd name="connsiteY50" fmla="*/ 186176 h 524642"/>
                <a:gd name="connsiteX51" fmla="*/ 104196 w 242079"/>
                <a:gd name="connsiteY51" fmla="*/ 202649 h 524642"/>
                <a:gd name="connsiteX52" fmla="*/ 105621 w 242079"/>
                <a:gd name="connsiteY52" fmla="*/ 232688 h 524642"/>
                <a:gd name="connsiteX53" fmla="*/ 109953 w 242079"/>
                <a:gd name="connsiteY53" fmla="*/ 258452 h 524642"/>
                <a:gd name="connsiteX54" fmla="*/ 111378 w 242079"/>
                <a:gd name="connsiteY54" fmla="*/ 269168 h 524642"/>
                <a:gd name="connsiteX55" fmla="*/ 113544 w 242079"/>
                <a:gd name="connsiteY55" fmla="*/ 299207 h 524642"/>
                <a:gd name="connsiteX56" fmla="*/ 115710 w 242079"/>
                <a:gd name="connsiteY56" fmla="*/ 314255 h 524642"/>
                <a:gd name="connsiteX57" fmla="*/ 116451 w 242079"/>
                <a:gd name="connsiteY57" fmla="*/ 315680 h 524642"/>
                <a:gd name="connsiteX58" fmla="*/ 117876 w 242079"/>
                <a:gd name="connsiteY58" fmla="*/ 319955 h 524642"/>
                <a:gd name="connsiteX59" fmla="*/ 118617 w 242079"/>
                <a:gd name="connsiteY59" fmla="*/ 321380 h 524642"/>
                <a:gd name="connsiteX60" fmla="*/ 120783 w 242079"/>
                <a:gd name="connsiteY60" fmla="*/ 340703 h 524642"/>
                <a:gd name="connsiteX61" fmla="*/ 123633 w 242079"/>
                <a:gd name="connsiteY61" fmla="*/ 344294 h 524642"/>
                <a:gd name="connsiteX62" fmla="*/ 129390 w 242079"/>
                <a:gd name="connsiteY62" fmla="*/ 317105 h 524642"/>
                <a:gd name="connsiteX63" fmla="*/ 132240 w 242079"/>
                <a:gd name="connsiteY63" fmla="*/ 282050 h 524642"/>
                <a:gd name="connsiteX64" fmla="*/ 145863 w 242079"/>
                <a:gd name="connsiteY64" fmla="*/ 166169 h 524642"/>
                <a:gd name="connsiteX65" fmla="*/ 145863 w 242079"/>
                <a:gd name="connsiteY65" fmla="*/ 159728 h 524642"/>
                <a:gd name="connsiteX66" fmla="*/ 146604 w 242079"/>
                <a:gd name="connsiteY66" fmla="*/ 150437 h 524642"/>
                <a:gd name="connsiteX67" fmla="*/ 150195 w 242079"/>
                <a:gd name="connsiteY67" fmla="*/ 135389 h 524642"/>
                <a:gd name="connsiteX68" fmla="*/ 150195 w 242079"/>
                <a:gd name="connsiteY68" fmla="*/ 129689 h 524642"/>
                <a:gd name="connsiteX69" fmla="*/ 152361 w 242079"/>
                <a:gd name="connsiteY69" fmla="*/ 113957 h 524642"/>
                <a:gd name="connsiteX70" fmla="*/ 155952 w 242079"/>
                <a:gd name="connsiteY70" fmla="*/ 91784 h 524642"/>
                <a:gd name="connsiteX71" fmla="*/ 158118 w 242079"/>
                <a:gd name="connsiteY71" fmla="*/ 74627 h 524642"/>
                <a:gd name="connsiteX72" fmla="*/ 160968 w 242079"/>
                <a:gd name="connsiteY72" fmla="*/ 53879 h 524642"/>
                <a:gd name="connsiteX73" fmla="*/ 160968 w 242079"/>
                <a:gd name="connsiteY73" fmla="*/ 51713 h 524642"/>
                <a:gd name="connsiteX74" fmla="*/ 161709 w 242079"/>
                <a:gd name="connsiteY74" fmla="*/ 46697 h 524642"/>
                <a:gd name="connsiteX75" fmla="*/ 161709 w 242079"/>
                <a:gd name="connsiteY75" fmla="*/ 44531 h 524642"/>
                <a:gd name="connsiteX76" fmla="*/ 163875 w 242079"/>
                <a:gd name="connsiteY76" fmla="*/ 24524 h 524642"/>
                <a:gd name="connsiteX77" fmla="*/ 165300 w 242079"/>
                <a:gd name="connsiteY77" fmla="*/ 5942 h 524642"/>
                <a:gd name="connsiteX78" fmla="*/ 181830 w 242079"/>
                <a:gd name="connsiteY78" fmla="*/ 926 h 524642"/>
                <a:gd name="connsiteX79" fmla="*/ 195453 w 242079"/>
                <a:gd name="connsiteY79" fmla="*/ 185 h 524642"/>
                <a:gd name="connsiteX80" fmla="*/ 225606 w 242079"/>
                <a:gd name="connsiteY80" fmla="*/ 926 h 524642"/>
                <a:gd name="connsiteX81" fmla="*/ 235638 w 242079"/>
                <a:gd name="connsiteY81" fmla="*/ 1667 h 524642"/>
                <a:gd name="connsiteX82" fmla="*/ 242079 w 242079"/>
                <a:gd name="connsiteY82" fmla="*/ 9533 h 524642"/>
                <a:gd name="connsiteX83" fmla="*/ 239229 w 242079"/>
                <a:gd name="connsiteY83" fmla="*/ 27431 h 524642"/>
                <a:gd name="connsiteX84" fmla="*/ 238488 w 242079"/>
                <a:gd name="connsiteY84" fmla="*/ 32447 h 524642"/>
                <a:gd name="connsiteX85" fmla="*/ 237747 w 242079"/>
                <a:gd name="connsiteY85" fmla="*/ 37463 h 524642"/>
                <a:gd name="connsiteX86" fmla="*/ 235581 w 242079"/>
                <a:gd name="connsiteY86" fmla="*/ 57470 h 524642"/>
                <a:gd name="connsiteX87" fmla="*/ 232731 w 242079"/>
                <a:gd name="connsiteY87" fmla="*/ 83918 h 524642"/>
                <a:gd name="connsiteX88" fmla="*/ 231990 w 242079"/>
                <a:gd name="connsiteY88" fmla="*/ 90359 h 524642"/>
                <a:gd name="connsiteX89" fmla="*/ 229824 w 242079"/>
                <a:gd name="connsiteY89" fmla="*/ 114698 h 524642"/>
                <a:gd name="connsiteX90" fmla="*/ 227658 w 242079"/>
                <a:gd name="connsiteY90" fmla="*/ 130430 h 524642"/>
                <a:gd name="connsiteX91" fmla="*/ 223326 w 242079"/>
                <a:gd name="connsiteY91" fmla="*/ 155453 h 524642"/>
                <a:gd name="connsiteX92" fmla="*/ 220476 w 242079"/>
                <a:gd name="connsiteY92" fmla="*/ 166910 h 524642"/>
                <a:gd name="connsiteX93" fmla="*/ 219051 w 242079"/>
                <a:gd name="connsiteY93" fmla="*/ 176942 h 524642"/>
                <a:gd name="connsiteX94" fmla="*/ 210444 w 242079"/>
                <a:gd name="connsiteY94" fmla="*/ 229154 h 524642"/>
                <a:gd name="connsiteX95" fmla="*/ 207594 w 242079"/>
                <a:gd name="connsiteY95" fmla="*/ 242036 h 524642"/>
                <a:gd name="connsiteX96" fmla="*/ 204744 w 242079"/>
                <a:gd name="connsiteY96" fmla="*/ 272075 h 524642"/>
                <a:gd name="connsiteX97" fmla="*/ 201894 w 242079"/>
                <a:gd name="connsiteY97" fmla="*/ 284216 h 524642"/>
                <a:gd name="connsiteX98" fmla="*/ 198303 w 242079"/>
                <a:gd name="connsiteY98" fmla="*/ 314996 h 524642"/>
                <a:gd name="connsiteX99" fmla="*/ 196137 w 242079"/>
                <a:gd name="connsiteY99" fmla="*/ 326453 h 524642"/>
                <a:gd name="connsiteX100" fmla="*/ 194712 w 242079"/>
                <a:gd name="connsiteY100" fmla="*/ 347942 h 524642"/>
                <a:gd name="connsiteX101" fmla="*/ 190380 w 242079"/>
                <a:gd name="connsiteY101" fmla="*/ 370115 h 524642"/>
                <a:gd name="connsiteX102" fmla="*/ 187530 w 242079"/>
                <a:gd name="connsiteY102" fmla="*/ 390122 h 524642"/>
                <a:gd name="connsiteX103" fmla="*/ 184680 w 242079"/>
                <a:gd name="connsiteY103" fmla="*/ 405170 h 524642"/>
                <a:gd name="connsiteX104" fmla="*/ 180348 w 242079"/>
                <a:gd name="connsiteY104" fmla="*/ 450941 h 524642"/>
                <a:gd name="connsiteX105" fmla="*/ 180348 w 242079"/>
                <a:gd name="connsiteY105" fmla="*/ 452366 h 524642"/>
                <a:gd name="connsiteX106" fmla="*/ 178182 w 242079"/>
                <a:gd name="connsiteY106" fmla="*/ 455957 h 524642"/>
                <a:gd name="connsiteX107" fmla="*/ 178182 w 242079"/>
                <a:gd name="connsiteY107" fmla="*/ 457382 h 524642"/>
                <a:gd name="connsiteX108" fmla="*/ 170259 w 242079"/>
                <a:gd name="connsiteY108" fmla="*/ 511760 h 524642"/>
                <a:gd name="connsiteX109" fmla="*/ 152304 w 242079"/>
                <a:gd name="connsiteY109" fmla="*/ 524642 h 524642"/>
                <a:gd name="connsiteX110" fmla="*/ 124317 w 242079"/>
                <a:gd name="connsiteY110" fmla="*/ 524642 h 524642"/>
                <a:gd name="connsiteX111" fmla="*/ 17271 w 242079"/>
                <a:gd name="connsiteY111" fmla="*/ 63170 h 524642"/>
                <a:gd name="connsiteX112" fmla="*/ 12255 w 242079"/>
                <a:gd name="connsiteY112" fmla="*/ 65336 h 524642"/>
                <a:gd name="connsiteX113" fmla="*/ 17271 w 242079"/>
                <a:gd name="connsiteY113" fmla="*/ 68186 h 524642"/>
                <a:gd name="connsiteX114" fmla="*/ 19437 w 242079"/>
                <a:gd name="connsiteY114" fmla="*/ 64595 h 524642"/>
                <a:gd name="connsiteX115" fmla="*/ 17271 w 242079"/>
                <a:gd name="connsiteY115" fmla="*/ 63170 h 524642"/>
                <a:gd name="connsiteX116" fmla="*/ 33801 w 242079"/>
                <a:gd name="connsiteY116" fmla="*/ 33131 h 524642"/>
                <a:gd name="connsiteX117" fmla="*/ 28044 w 242079"/>
                <a:gd name="connsiteY117" fmla="*/ 33131 h 524642"/>
                <a:gd name="connsiteX118" fmla="*/ 33060 w 242079"/>
                <a:gd name="connsiteY118" fmla="*/ 37406 h 524642"/>
                <a:gd name="connsiteX119" fmla="*/ 33801 w 242079"/>
                <a:gd name="connsiteY119" fmla="*/ 33131 h 524642"/>
                <a:gd name="connsiteX120" fmla="*/ 31635 w 242079"/>
                <a:gd name="connsiteY120" fmla="*/ 50288 h 524642"/>
                <a:gd name="connsiteX121" fmla="*/ 31635 w 242079"/>
                <a:gd name="connsiteY121" fmla="*/ 46697 h 524642"/>
                <a:gd name="connsiteX122" fmla="*/ 30894 w 242079"/>
                <a:gd name="connsiteY122" fmla="*/ 46697 h 524642"/>
                <a:gd name="connsiteX123" fmla="*/ 29469 w 242079"/>
                <a:gd name="connsiteY123" fmla="*/ 45956 h 524642"/>
                <a:gd name="connsiteX124" fmla="*/ 28728 w 242079"/>
                <a:gd name="connsiteY124" fmla="*/ 45956 h 524642"/>
                <a:gd name="connsiteX125" fmla="*/ 28728 w 242079"/>
                <a:gd name="connsiteY125" fmla="*/ 50231 h 524642"/>
                <a:gd name="connsiteX126" fmla="*/ 31578 w 242079"/>
                <a:gd name="connsiteY126" fmla="*/ 50231 h 524642"/>
                <a:gd name="connsiteX127" fmla="*/ 33060 w 242079"/>
                <a:gd name="connsiteY127" fmla="*/ 18767 h 524642"/>
                <a:gd name="connsiteX128" fmla="*/ 45258 w 242079"/>
                <a:gd name="connsiteY128" fmla="*/ 14492 h 524642"/>
                <a:gd name="connsiteX129" fmla="*/ 41667 w 242079"/>
                <a:gd name="connsiteY129" fmla="*/ 10901 h 524642"/>
                <a:gd name="connsiteX130" fmla="*/ 35910 w 242079"/>
                <a:gd name="connsiteY130" fmla="*/ 14492 h 524642"/>
                <a:gd name="connsiteX131" fmla="*/ 33060 w 242079"/>
                <a:gd name="connsiteY131" fmla="*/ 13067 h 524642"/>
                <a:gd name="connsiteX132" fmla="*/ 33060 w 242079"/>
                <a:gd name="connsiteY132" fmla="*/ 18767 h 524642"/>
                <a:gd name="connsiteX133" fmla="*/ 40242 w 242079"/>
                <a:gd name="connsiteY133" fmla="*/ 59579 h 524642"/>
                <a:gd name="connsiteX134" fmla="*/ 40242 w 242079"/>
                <a:gd name="connsiteY134" fmla="*/ 61004 h 524642"/>
                <a:gd name="connsiteX135" fmla="*/ 45258 w 242079"/>
                <a:gd name="connsiteY135" fmla="*/ 60263 h 524642"/>
                <a:gd name="connsiteX136" fmla="*/ 45258 w 242079"/>
                <a:gd name="connsiteY136" fmla="*/ 58097 h 524642"/>
                <a:gd name="connsiteX137" fmla="*/ 40242 w 242079"/>
                <a:gd name="connsiteY137" fmla="*/ 59522 h 524642"/>
                <a:gd name="connsiteX138" fmla="*/ 40242 w 242079"/>
                <a:gd name="connsiteY138" fmla="*/ 233429 h 524642"/>
                <a:gd name="connsiteX139" fmla="*/ 45999 w 242079"/>
                <a:gd name="connsiteY139" fmla="*/ 233429 h 524642"/>
                <a:gd name="connsiteX140" fmla="*/ 42408 w 242079"/>
                <a:gd name="connsiteY140" fmla="*/ 230579 h 524642"/>
                <a:gd name="connsiteX141" fmla="*/ 40242 w 242079"/>
                <a:gd name="connsiteY141" fmla="*/ 233429 h 524642"/>
                <a:gd name="connsiteX142" fmla="*/ 47424 w 242079"/>
                <a:gd name="connsiteY142" fmla="*/ 18083 h 524642"/>
                <a:gd name="connsiteX143" fmla="*/ 45258 w 242079"/>
                <a:gd name="connsiteY143" fmla="*/ 20933 h 524642"/>
                <a:gd name="connsiteX144" fmla="*/ 48108 w 242079"/>
                <a:gd name="connsiteY144" fmla="*/ 23099 h 524642"/>
                <a:gd name="connsiteX145" fmla="*/ 50958 w 242079"/>
                <a:gd name="connsiteY145" fmla="*/ 18083 h 524642"/>
                <a:gd name="connsiteX146" fmla="*/ 47367 w 242079"/>
                <a:gd name="connsiteY146" fmla="*/ 18083 h 524642"/>
                <a:gd name="connsiteX147" fmla="*/ 48849 w 242079"/>
                <a:gd name="connsiteY147" fmla="*/ 38090 h 524642"/>
                <a:gd name="connsiteX148" fmla="*/ 47424 w 242079"/>
                <a:gd name="connsiteY148" fmla="*/ 38090 h 524642"/>
                <a:gd name="connsiteX149" fmla="*/ 47424 w 242079"/>
                <a:gd name="connsiteY149" fmla="*/ 35240 h 524642"/>
                <a:gd name="connsiteX150" fmla="*/ 48849 w 242079"/>
                <a:gd name="connsiteY150" fmla="*/ 35240 h 524642"/>
                <a:gd name="connsiteX151" fmla="*/ 48849 w 242079"/>
                <a:gd name="connsiteY151" fmla="*/ 38090 h 524642"/>
                <a:gd name="connsiteX152" fmla="*/ 62529 w 242079"/>
                <a:gd name="connsiteY152" fmla="*/ 35240 h 524642"/>
                <a:gd name="connsiteX153" fmla="*/ 59679 w 242079"/>
                <a:gd name="connsiteY153" fmla="*/ 33074 h 524642"/>
                <a:gd name="connsiteX154" fmla="*/ 53922 w 242079"/>
                <a:gd name="connsiteY154" fmla="*/ 38090 h 524642"/>
                <a:gd name="connsiteX155" fmla="*/ 55347 w 242079"/>
                <a:gd name="connsiteY155" fmla="*/ 43106 h 524642"/>
                <a:gd name="connsiteX156" fmla="*/ 58197 w 242079"/>
                <a:gd name="connsiteY156" fmla="*/ 43106 h 524642"/>
                <a:gd name="connsiteX157" fmla="*/ 62529 w 242079"/>
                <a:gd name="connsiteY157" fmla="*/ 40256 h 524642"/>
                <a:gd name="connsiteX158" fmla="*/ 62529 w 242079"/>
                <a:gd name="connsiteY158" fmla="*/ 35240 h 524642"/>
                <a:gd name="connsiteX159" fmla="*/ 71820 w 242079"/>
                <a:gd name="connsiteY159" fmla="*/ 88193 h 524642"/>
                <a:gd name="connsiteX160" fmla="*/ 68970 w 242079"/>
                <a:gd name="connsiteY160" fmla="*/ 93209 h 524642"/>
                <a:gd name="connsiteX161" fmla="*/ 72561 w 242079"/>
                <a:gd name="connsiteY161" fmla="*/ 93950 h 524642"/>
                <a:gd name="connsiteX162" fmla="*/ 76152 w 242079"/>
                <a:gd name="connsiteY162" fmla="*/ 89675 h 524642"/>
                <a:gd name="connsiteX163" fmla="*/ 71820 w 242079"/>
                <a:gd name="connsiteY163" fmla="*/ 88250 h 524642"/>
                <a:gd name="connsiteX164" fmla="*/ 79743 w 242079"/>
                <a:gd name="connsiteY164" fmla="*/ 304280 h 524642"/>
                <a:gd name="connsiteX165" fmla="*/ 73986 w 242079"/>
                <a:gd name="connsiteY165" fmla="*/ 304280 h 524642"/>
                <a:gd name="connsiteX166" fmla="*/ 78318 w 242079"/>
                <a:gd name="connsiteY166" fmla="*/ 307871 h 524642"/>
                <a:gd name="connsiteX167" fmla="*/ 79743 w 242079"/>
                <a:gd name="connsiteY167" fmla="*/ 304280 h 524642"/>
                <a:gd name="connsiteX168" fmla="*/ 100548 w 242079"/>
                <a:gd name="connsiteY168" fmla="*/ 377240 h 524642"/>
                <a:gd name="connsiteX169" fmla="*/ 101973 w 242079"/>
                <a:gd name="connsiteY169" fmla="*/ 377240 h 524642"/>
                <a:gd name="connsiteX170" fmla="*/ 104139 w 242079"/>
                <a:gd name="connsiteY170" fmla="*/ 377981 h 524642"/>
                <a:gd name="connsiteX171" fmla="*/ 114912 w 242079"/>
                <a:gd name="connsiteY171" fmla="*/ 374390 h 524642"/>
                <a:gd name="connsiteX172" fmla="*/ 114912 w 242079"/>
                <a:gd name="connsiteY172" fmla="*/ 370799 h 524642"/>
                <a:gd name="connsiteX173" fmla="*/ 114171 w 242079"/>
                <a:gd name="connsiteY173" fmla="*/ 370799 h 524642"/>
                <a:gd name="connsiteX174" fmla="*/ 112746 w 242079"/>
                <a:gd name="connsiteY174" fmla="*/ 370058 h 524642"/>
                <a:gd name="connsiteX175" fmla="*/ 101973 w 242079"/>
                <a:gd name="connsiteY175" fmla="*/ 369317 h 524642"/>
                <a:gd name="connsiteX176" fmla="*/ 100548 w 242079"/>
                <a:gd name="connsiteY176" fmla="*/ 377183 h 524642"/>
                <a:gd name="connsiteX177" fmla="*/ 117819 w 242079"/>
                <a:gd name="connsiteY177" fmla="*/ 425918 h 524642"/>
                <a:gd name="connsiteX178" fmla="*/ 116394 w 242079"/>
                <a:gd name="connsiteY178" fmla="*/ 434525 h 524642"/>
                <a:gd name="connsiteX179" fmla="*/ 116394 w 242079"/>
                <a:gd name="connsiteY179" fmla="*/ 438800 h 524642"/>
                <a:gd name="connsiteX180" fmla="*/ 122835 w 242079"/>
                <a:gd name="connsiteY180" fmla="*/ 440966 h 524642"/>
                <a:gd name="connsiteX181" fmla="*/ 137199 w 242079"/>
                <a:gd name="connsiteY181" fmla="*/ 435266 h 524642"/>
                <a:gd name="connsiteX182" fmla="*/ 121410 w 242079"/>
                <a:gd name="connsiteY182" fmla="*/ 423809 h 524642"/>
                <a:gd name="connsiteX183" fmla="*/ 117819 w 242079"/>
                <a:gd name="connsiteY183" fmla="*/ 425975 h 524642"/>
                <a:gd name="connsiteX184" fmla="*/ 164502 w 242079"/>
                <a:gd name="connsiteY184" fmla="*/ 388697 h 524642"/>
                <a:gd name="connsiteX185" fmla="*/ 146547 w 242079"/>
                <a:gd name="connsiteY185" fmla="*/ 384422 h 524642"/>
                <a:gd name="connsiteX186" fmla="*/ 146547 w 242079"/>
                <a:gd name="connsiteY186" fmla="*/ 389438 h 524642"/>
                <a:gd name="connsiteX187" fmla="*/ 149397 w 242079"/>
                <a:gd name="connsiteY187" fmla="*/ 385847 h 524642"/>
                <a:gd name="connsiteX188" fmla="*/ 158745 w 242079"/>
                <a:gd name="connsiteY188" fmla="*/ 395138 h 524642"/>
                <a:gd name="connsiteX189" fmla="*/ 164502 w 242079"/>
                <a:gd name="connsiteY189" fmla="*/ 391547 h 524642"/>
                <a:gd name="connsiteX190" fmla="*/ 164502 w 242079"/>
                <a:gd name="connsiteY190" fmla="*/ 388697 h 524642"/>
                <a:gd name="connsiteX191" fmla="*/ 152988 w 242079"/>
                <a:gd name="connsiteY191" fmla="*/ 285641 h 524642"/>
                <a:gd name="connsiteX192" fmla="*/ 154413 w 242079"/>
                <a:gd name="connsiteY192" fmla="*/ 282050 h 524642"/>
                <a:gd name="connsiteX193" fmla="*/ 150081 w 242079"/>
                <a:gd name="connsiteY193" fmla="*/ 279884 h 524642"/>
                <a:gd name="connsiteX194" fmla="*/ 147231 w 242079"/>
                <a:gd name="connsiteY194" fmla="*/ 283475 h 524642"/>
                <a:gd name="connsiteX195" fmla="*/ 150081 w 242079"/>
                <a:gd name="connsiteY195" fmla="*/ 287750 h 524642"/>
                <a:gd name="connsiteX196" fmla="*/ 152931 w 242079"/>
                <a:gd name="connsiteY196" fmla="*/ 285584 h 524642"/>
                <a:gd name="connsiteX197" fmla="*/ 168093 w 242079"/>
                <a:gd name="connsiteY197" fmla="*/ 351476 h 524642"/>
                <a:gd name="connsiteX198" fmla="*/ 169518 w 242079"/>
                <a:gd name="connsiteY198" fmla="*/ 343610 h 524642"/>
                <a:gd name="connsiteX199" fmla="*/ 167352 w 242079"/>
                <a:gd name="connsiteY199" fmla="*/ 343610 h 524642"/>
                <a:gd name="connsiteX200" fmla="*/ 165186 w 242079"/>
                <a:gd name="connsiteY200" fmla="*/ 342185 h 524642"/>
                <a:gd name="connsiteX201" fmla="*/ 155838 w 242079"/>
                <a:gd name="connsiteY201" fmla="*/ 347885 h 524642"/>
                <a:gd name="connsiteX202" fmla="*/ 152988 w 242079"/>
                <a:gd name="connsiteY202" fmla="*/ 346460 h 524642"/>
                <a:gd name="connsiteX203" fmla="*/ 152988 w 242079"/>
                <a:gd name="connsiteY203" fmla="*/ 342185 h 524642"/>
                <a:gd name="connsiteX204" fmla="*/ 152988 w 242079"/>
                <a:gd name="connsiteY204" fmla="*/ 355067 h 524642"/>
                <a:gd name="connsiteX205" fmla="*/ 165927 w 242079"/>
                <a:gd name="connsiteY205" fmla="*/ 351476 h 524642"/>
                <a:gd name="connsiteX206" fmla="*/ 168093 w 242079"/>
                <a:gd name="connsiteY206" fmla="*/ 351476 h 524642"/>
                <a:gd name="connsiteX207" fmla="*/ 152988 w 242079"/>
                <a:gd name="connsiteY207" fmla="*/ 337169 h 524642"/>
                <a:gd name="connsiteX208" fmla="*/ 155838 w 242079"/>
                <a:gd name="connsiteY208" fmla="*/ 333578 h 524642"/>
                <a:gd name="connsiteX209" fmla="*/ 152988 w 242079"/>
                <a:gd name="connsiteY209" fmla="*/ 332153 h 524642"/>
                <a:gd name="connsiteX210" fmla="*/ 152988 w 242079"/>
                <a:gd name="connsiteY210" fmla="*/ 337169 h 524642"/>
                <a:gd name="connsiteX211" fmla="*/ 160911 w 242079"/>
                <a:gd name="connsiteY211" fmla="*/ 141830 h 524642"/>
                <a:gd name="connsiteX212" fmla="*/ 157320 w 242079"/>
                <a:gd name="connsiteY212" fmla="*/ 140405 h 524642"/>
                <a:gd name="connsiteX213" fmla="*/ 153729 w 242079"/>
                <a:gd name="connsiteY213" fmla="*/ 143996 h 524642"/>
                <a:gd name="connsiteX214" fmla="*/ 157320 w 242079"/>
                <a:gd name="connsiteY214" fmla="*/ 149012 h 524642"/>
                <a:gd name="connsiteX215" fmla="*/ 160911 w 242079"/>
                <a:gd name="connsiteY215" fmla="*/ 147587 h 524642"/>
                <a:gd name="connsiteX216" fmla="*/ 160911 w 242079"/>
                <a:gd name="connsiteY216" fmla="*/ 141887 h 524642"/>
                <a:gd name="connsiteX217" fmla="*/ 155895 w 242079"/>
                <a:gd name="connsiteY217" fmla="*/ 239129 h 524642"/>
                <a:gd name="connsiteX218" fmla="*/ 155895 w 242079"/>
                <a:gd name="connsiteY218" fmla="*/ 245570 h 524642"/>
                <a:gd name="connsiteX219" fmla="*/ 159486 w 242079"/>
                <a:gd name="connsiteY219" fmla="*/ 243404 h 524642"/>
                <a:gd name="connsiteX220" fmla="*/ 155895 w 242079"/>
                <a:gd name="connsiteY220" fmla="*/ 239129 h 524642"/>
                <a:gd name="connsiteX221" fmla="*/ 155895 w 242079"/>
                <a:gd name="connsiteY221" fmla="*/ 209831 h 524642"/>
                <a:gd name="connsiteX222" fmla="*/ 165243 w 242079"/>
                <a:gd name="connsiteY222" fmla="*/ 211997 h 524642"/>
                <a:gd name="connsiteX223" fmla="*/ 166668 w 242079"/>
                <a:gd name="connsiteY223" fmla="*/ 208406 h 524642"/>
                <a:gd name="connsiteX224" fmla="*/ 160911 w 242079"/>
                <a:gd name="connsiteY224" fmla="*/ 205556 h 524642"/>
                <a:gd name="connsiteX225" fmla="*/ 155895 w 242079"/>
                <a:gd name="connsiteY225" fmla="*/ 207722 h 524642"/>
                <a:gd name="connsiteX226" fmla="*/ 155895 w 242079"/>
                <a:gd name="connsiteY226" fmla="*/ 209888 h 524642"/>
                <a:gd name="connsiteX227" fmla="*/ 155895 w 242079"/>
                <a:gd name="connsiteY227" fmla="*/ 224822 h 524642"/>
                <a:gd name="connsiteX228" fmla="*/ 155895 w 242079"/>
                <a:gd name="connsiteY228" fmla="*/ 227672 h 524642"/>
                <a:gd name="connsiteX229" fmla="*/ 158061 w 242079"/>
                <a:gd name="connsiteY229" fmla="*/ 229838 h 524642"/>
                <a:gd name="connsiteX230" fmla="*/ 166668 w 242079"/>
                <a:gd name="connsiteY230" fmla="*/ 224822 h 524642"/>
                <a:gd name="connsiteX231" fmla="*/ 165243 w 242079"/>
                <a:gd name="connsiteY231" fmla="*/ 219122 h 524642"/>
                <a:gd name="connsiteX232" fmla="*/ 155895 w 242079"/>
                <a:gd name="connsiteY232" fmla="*/ 224822 h 524642"/>
                <a:gd name="connsiteX233" fmla="*/ 157320 w 242079"/>
                <a:gd name="connsiteY233" fmla="*/ 303539 h 524642"/>
                <a:gd name="connsiteX234" fmla="*/ 169518 w 242079"/>
                <a:gd name="connsiteY234" fmla="*/ 299948 h 524642"/>
                <a:gd name="connsiteX235" fmla="*/ 165186 w 242079"/>
                <a:gd name="connsiteY235" fmla="*/ 298523 h 524642"/>
                <a:gd name="connsiteX236" fmla="*/ 157263 w 242079"/>
                <a:gd name="connsiteY236" fmla="*/ 303539 h 524642"/>
                <a:gd name="connsiteX237" fmla="*/ 160911 w 242079"/>
                <a:gd name="connsiteY237" fmla="*/ 168335 h 524642"/>
                <a:gd name="connsiteX238" fmla="*/ 167352 w 242079"/>
                <a:gd name="connsiteY238" fmla="*/ 167594 h 524642"/>
                <a:gd name="connsiteX239" fmla="*/ 164502 w 242079"/>
                <a:gd name="connsiteY239" fmla="*/ 163319 h 524642"/>
                <a:gd name="connsiteX240" fmla="*/ 160911 w 242079"/>
                <a:gd name="connsiteY240" fmla="*/ 162578 h 524642"/>
                <a:gd name="connsiteX241" fmla="*/ 159486 w 242079"/>
                <a:gd name="connsiteY241" fmla="*/ 169019 h 524642"/>
                <a:gd name="connsiteX242" fmla="*/ 160911 w 242079"/>
                <a:gd name="connsiteY242" fmla="*/ 168278 h 524642"/>
                <a:gd name="connsiteX243" fmla="*/ 164502 w 242079"/>
                <a:gd name="connsiteY243" fmla="*/ 74627 h 524642"/>
                <a:gd name="connsiteX244" fmla="*/ 163077 w 242079"/>
                <a:gd name="connsiteY244" fmla="*/ 77477 h 524642"/>
                <a:gd name="connsiteX245" fmla="*/ 165927 w 242079"/>
                <a:gd name="connsiteY245" fmla="*/ 76052 h 524642"/>
                <a:gd name="connsiteX246" fmla="*/ 164502 w 242079"/>
                <a:gd name="connsiteY246" fmla="*/ 74627 h 524642"/>
                <a:gd name="connsiteX247" fmla="*/ 176700 w 242079"/>
                <a:gd name="connsiteY247" fmla="*/ 281366 h 524642"/>
                <a:gd name="connsiteX248" fmla="*/ 174534 w 242079"/>
                <a:gd name="connsiteY248" fmla="*/ 277775 h 524642"/>
                <a:gd name="connsiteX249" fmla="*/ 163761 w 242079"/>
                <a:gd name="connsiteY249" fmla="*/ 282791 h 524642"/>
                <a:gd name="connsiteX250" fmla="*/ 168777 w 242079"/>
                <a:gd name="connsiteY250" fmla="*/ 286382 h 524642"/>
                <a:gd name="connsiteX251" fmla="*/ 176700 w 242079"/>
                <a:gd name="connsiteY251" fmla="*/ 281366 h 524642"/>
                <a:gd name="connsiteX252" fmla="*/ 177441 w 242079"/>
                <a:gd name="connsiteY252" fmla="*/ 256343 h 524642"/>
                <a:gd name="connsiteX253" fmla="*/ 179607 w 242079"/>
                <a:gd name="connsiteY253" fmla="*/ 252068 h 524642"/>
                <a:gd name="connsiteX254" fmla="*/ 173850 w 242079"/>
                <a:gd name="connsiteY254" fmla="*/ 237761 h 524642"/>
                <a:gd name="connsiteX255" fmla="*/ 169518 w 242079"/>
                <a:gd name="connsiteY255" fmla="*/ 239927 h 524642"/>
                <a:gd name="connsiteX256" fmla="*/ 168777 w 242079"/>
                <a:gd name="connsiteY256" fmla="*/ 246368 h 524642"/>
                <a:gd name="connsiteX257" fmla="*/ 177384 w 242079"/>
                <a:gd name="connsiteY257" fmla="*/ 256400 h 524642"/>
                <a:gd name="connsiteX258" fmla="*/ 169518 w 242079"/>
                <a:gd name="connsiteY258" fmla="*/ 95375 h 524642"/>
                <a:gd name="connsiteX259" fmla="*/ 170943 w 242079"/>
                <a:gd name="connsiteY259" fmla="*/ 93950 h 524642"/>
                <a:gd name="connsiteX260" fmla="*/ 172368 w 242079"/>
                <a:gd name="connsiteY260" fmla="*/ 95375 h 524642"/>
                <a:gd name="connsiteX261" fmla="*/ 170943 w 242079"/>
                <a:gd name="connsiteY261" fmla="*/ 96800 h 524642"/>
                <a:gd name="connsiteX262" fmla="*/ 169518 w 242079"/>
                <a:gd name="connsiteY262" fmla="*/ 95375 h 524642"/>
                <a:gd name="connsiteX263" fmla="*/ 183141 w 242079"/>
                <a:gd name="connsiteY263" fmla="*/ 83918 h 524642"/>
                <a:gd name="connsiteX264" fmla="*/ 183141 w 242079"/>
                <a:gd name="connsiteY264" fmla="*/ 80327 h 524642"/>
                <a:gd name="connsiteX265" fmla="*/ 170943 w 242079"/>
                <a:gd name="connsiteY265" fmla="*/ 79586 h 524642"/>
                <a:gd name="connsiteX266" fmla="*/ 170202 w 242079"/>
                <a:gd name="connsiteY266" fmla="*/ 83861 h 524642"/>
                <a:gd name="connsiteX267" fmla="*/ 183141 w 242079"/>
                <a:gd name="connsiteY267" fmla="*/ 83861 h 524642"/>
                <a:gd name="connsiteX268" fmla="*/ 178125 w 242079"/>
                <a:gd name="connsiteY268" fmla="*/ 118232 h 524642"/>
                <a:gd name="connsiteX269" fmla="*/ 170202 w 242079"/>
                <a:gd name="connsiteY269" fmla="*/ 112532 h 524642"/>
                <a:gd name="connsiteX270" fmla="*/ 170202 w 242079"/>
                <a:gd name="connsiteY270" fmla="*/ 121139 h 524642"/>
                <a:gd name="connsiteX271" fmla="*/ 173052 w 242079"/>
                <a:gd name="connsiteY271" fmla="*/ 124730 h 524642"/>
                <a:gd name="connsiteX272" fmla="*/ 178068 w 242079"/>
                <a:gd name="connsiteY272" fmla="*/ 118289 h 524642"/>
                <a:gd name="connsiteX273" fmla="*/ 177441 w 242079"/>
                <a:gd name="connsiteY273" fmla="*/ 211940 h 524642"/>
                <a:gd name="connsiteX274" fmla="*/ 178866 w 242079"/>
                <a:gd name="connsiteY274" fmla="*/ 209774 h 524642"/>
                <a:gd name="connsiteX275" fmla="*/ 173850 w 242079"/>
                <a:gd name="connsiteY275" fmla="*/ 209774 h 524642"/>
                <a:gd name="connsiteX276" fmla="*/ 177441 w 242079"/>
                <a:gd name="connsiteY276" fmla="*/ 211940 h 524642"/>
                <a:gd name="connsiteX277" fmla="*/ 175959 w 242079"/>
                <a:gd name="connsiteY277" fmla="*/ 199799 h 524642"/>
                <a:gd name="connsiteX278" fmla="*/ 180975 w 242079"/>
                <a:gd name="connsiteY278" fmla="*/ 200540 h 524642"/>
                <a:gd name="connsiteX279" fmla="*/ 175959 w 242079"/>
                <a:gd name="connsiteY279" fmla="*/ 199799 h 524642"/>
                <a:gd name="connsiteX280" fmla="*/ 177441 w 242079"/>
                <a:gd name="connsiteY280" fmla="*/ 320012 h 524642"/>
                <a:gd name="connsiteX281" fmla="*/ 179607 w 242079"/>
                <a:gd name="connsiteY281" fmla="*/ 316421 h 524642"/>
                <a:gd name="connsiteX282" fmla="*/ 176016 w 242079"/>
                <a:gd name="connsiteY282" fmla="*/ 314255 h 524642"/>
                <a:gd name="connsiteX283" fmla="*/ 177441 w 242079"/>
                <a:gd name="connsiteY283" fmla="*/ 319955 h 524642"/>
                <a:gd name="connsiteX284" fmla="*/ 178125 w 242079"/>
                <a:gd name="connsiteY284" fmla="*/ 38090 h 524642"/>
                <a:gd name="connsiteX285" fmla="*/ 178125 w 242079"/>
                <a:gd name="connsiteY285" fmla="*/ 40256 h 524642"/>
                <a:gd name="connsiteX286" fmla="*/ 182457 w 242079"/>
                <a:gd name="connsiteY286" fmla="*/ 40256 h 524642"/>
                <a:gd name="connsiteX287" fmla="*/ 182457 w 242079"/>
                <a:gd name="connsiteY287" fmla="*/ 38090 h 524642"/>
                <a:gd name="connsiteX288" fmla="*/ 178125 w 242079"/>
                <a:gd name="connsiteY288" fmla="*/ 38090 h 524642"/>
                <a:gd name="connsiteX289" fmla="*/ 181032 w 242079"/>
                <a:gd name="connsiteY289" fmla="*/ 295673 h 524642"/>
                <a:gd name="connsiteX290" fmla="*/ 186048 w 242079"/>
                <a:gd name="connsiteY290" fmla="*/ 294248 h 524642"/>
                <a:gd name="connsiteX291" fmla="*/ 181032 w 242079"/>
                <a:gd name="connsiteY291" fmla="*/ 290657 h 524642"/>
                <a:gd name="connsiteX292" fmla="*/ 181032 w 242079"/>
                <a:gd name="connsiteY292" fmla="*/ 295673 h 524642"/>
                <a:gd name="connsiteX293" fmla="*/ 183141 w 242079"/>
                <a:gd name="connsiteY293" fmla="*/ 102500 h 524642"/>
                <a:gd name="connsiteX294" fmla="*/ 187473 w 242079"/>
                <a:gd name="connsiteY294" fmla="*/ 101075 h 524642"/>
                <a:gd name="connsiteX295" fmla="*/ 183141 w 242079"/>
                <a:gd name="connsiteY295" fmla="*/ 98225 h 524642"/>
                <a:gd name="connsiteX296" fmla="*/ 183141 w 242079"/>
                <a:gd name="connsiteY296" fmla="*/ 102500 h 524642"/>
                <a:gd name="connsiteX297" fmla="*/ 187473 w 242079"/>
                <a:gd name="connsiteY297" fmla="*/ 221972 h 524642"/>
                <a:gd name="connsiteX298" fmla="*/ 187473 w 242079"/>
                <a:gd name="connsiteY298" fmla="*/ 217697 h 524642"/>
                <a:gd name="connsiteX299" fmla="*/ 185307 w 242079"/>
                <a:gd name="connsiteY299" fmla="*/ 217697 h 524642"/>
                <a:gd name="connsiteX300" fmla="*/ 185307 w 242079"/>
                <a:gd name="connsiteY300" fmla="*/ 221972 h 524642"/>
                <a:gd name="connsiteX301" fmla="*/ 187473 w 242079"/>
                <a:gd name="connsiteY301" fmla="*/ 221972 h 524642"/>
                <a:gd name="connsiteX302" fmla="*/ 187473 w 242079"/>
                <a:gd name="connsiteY302" fmla="*/ 18767 h 524642"/>
                <a:gd name="connsiteX303" fmla="*/ 186732 w 242079"/>
                <a:gd name="connsiteY303" fmla="*/ 17342 h 524642"/>
                <a:gd name="connsiteX304" fmla="*/ 187473 w 242079"/>
                <a:gd name="connsiteY304" fmla="*/ 17342 h 524642"/>
                <a:gd name="connsiteX305" fmla="*/ 187473 w 242079"/>
                <a:gd name="connsiteY305" fmla="*/ 18767 h 524642"/>
                <a:gd name="connsiteX306" fmla="*/ 188898 w 242079"/>
                <a:gd name="connsiteY306" fmla="*/ 249161 h 524642"/>
                <a:gd name="connsiteX307" fmla="*/ 189639 w 242079"/>
                <a:gd name="connsiteY307" fmla="*/ 244145 h 524642"/>
                <a:gd name="connsiteX308" fmla="*/ 188898 w 242079"/>
                <a:gd name="connsiteY308" fmla="*/ 249161 h 524642"/>
                <a:gd name="connsiteX309" fmla="*/ 192489 w 242079"/>
                <a:gd name="connsiteY309" fmla="*/ 82493 h 524642"/>
                <a:gd name="connsiteX310" fmla="*/ 190323 w 242079"/>
                <a:gd name="connsiteY310" fmla="*/ 81068 h 524642"/>
                <a:gd name="connsiteX311" fmla="*/ 188898 w 242079"/>
                <a:gd name="connsiteY311" fmla="*/ 83918 h 524642"/>
                <a:gd name="connsiteX312" fmla="*/ 191748 w 242079"/>
                <a:gd name="connsiteY312" fmla="*/ 85343 h 524642"/>
                <a:gd name="connsiteX313" fmla="*/ 192489 w 242079"/>
                <a:gd name="connsiteY313" fmla="*/ 82493 h 524642"/>
                <a:gd name="connsiteX314" fmla="*/ 193914 w 242079"/>
                <a:gd name="connsiteY314" fmla="*/ 229154 h 524642"/>
                <a:gd name="connsiteX315" fmla="*/ 192489 w 242079"/>
                <a:gd name="connsiteY315" fmla="*/ 221288 h 524642"/>
                <a:gd name="connsiteX316" fmla="*/ 188898 w 242079"/>
                <a:gd name="connsiteY316" fmla="*/ 229154 h 524642"/>
                <a:gd name="connsiteX317" fmla="*/ 193914 w 242079"/>
                <a:gd name="connsiteY317" fmla="*/ 229154 h 524642"/>
                <a:gd name="connsiteX318" fmla="*/ 193230 w 242079"/>
                <a:gd name="connsiteY318" fmla="*/ 38831 h 524642"/>
                <a:gd name="connsiteX319" fmla="*/ 193230 w 242079"/>
                <a:gd name="connsiteY319" fmla="*/ 34556 h 524642"/>
                <a:gd name="connsiteX320" fmla="*/ 191805 w 242079"/>
                <a:gd name="connsiteY320" fmla="*/ 34556 h 524642"/>
                <a:gd name="connsiteX321" fmla="*/ 191805 w 242079"/>
                <a:gd name="connsiteY321" fmla="*/ 38831 h 524642"/>
                <a:gd name="connsiteX322" fmla="*/ 193230 w 242079"/>
                <a:gd name="connsiteY322" fmla="*/ 38831 h 524642"/>
                <a:gd name="connsiteX323" fmla="*/ 203262 w 242079"/>
                <a:gd name="connsiteY323" fmla="*/ 63854 h 524642"/>
                <a:gd name="connsiteX324" fmla="*/ 200412 w 242079"/>
                <a:gd name="connsiteY324" fmla="*/ 63854 h 524642"/>
                <a:gd name="connsiteX325" fmla="*/ 198246 w 242079"/>
                <a:gd name="connsiteY325" fmla="*/ 68129 h 524642"/>
                <a:gd name="connsiteX326" fmla="*/ 200412 w 242079"/>
                <a:gd name="connsiteY326" fmla="*/ 71720 h 524642"/>
                <a:gd name="connsiteX327" fmla="*/ 204744 w 242079"/>
                <a:gd name="connsiteY327" fmla="*/ 71720 h 524642"/>
                <a:gd name="connsiteX328" fmla="*/ 206169 w 242079"/>
                <a:gd name="connsiteY328" fmla="*/ 66020 h 524642"/>
                <a:gd name="connsiteX329" fmla="*/ 203319 w 242079"/>
                <a:gd name="connsiteY329" fmla="*/ 63854 h 524642"/>
                <a:gd name="connsiteX330" fmla="*/ 226233 w 242079"/>
                <a:gd name="connsiteY330" fmla="*/ 72461 h 524642"/>
                <a:gd name="connsiteX331" fmla="*/ 226233 w 242079"/>
                <a:gd name="connsiteY331" fmla="*/ 68186 h 524642"/>
                <a:gd name="connsiteX332" fmla="*/ 222642 w 242079"/>
                <a:gd name="connsiteY332" fmla="*/ 72461 h 524642"/>
                <a:gd name="connsiteX333" fmla="*/ 226233 w 242079"/>
                <a:gd name="connsiteY333" fmla="*/ 72461 h 52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42079" h="524642">
                  <a:moveTo>
                    <a:pt x="124260" y="524642"/>
                  </a:moveTo>
                  <a:lnTo>
                    <a:pt x="83334" y="523217"/>
                  </a:lnTo>
                  <a:cubicBezTo>
                    <a:pt x="70395" y="523217"/>
                    <a:pt x="70395" y="513185"/>
                    <a:pt x="69711" y="508169"/>
                  </a:cubicBezTo>
                  <a:lnTo>
                    <a:pt x="65379" y="465932"/>
                  </a:lnTo>
                  <a:cubicBezTo>
                    <a:pt x="64638" y="463082"/>
                    <a:pt x="62529" y="458066"/>
                    <a:pt x="61788" y="454475"/>
                  </a:cubicBezTo>
                  <a:cubicBezTo>
                    <a:pt x="61047" y="444443"/>
                    <a:pt x="59622" y="435893"/>
                    <a:pt x="58938" y="428027"/>
                  </a:cubicBezTo>
                  <a:cubicBezTo>
                    <a:pt x="56772" y="413720"/>
                    <a:pt x="53922" y="399413"/>
                    <a:pt x="53181" y="387272"/>
                  </a:cubicBezTo>
                  <a:cubicBezTo>
                    <a:pt x="53181" y="384422"/>
                    <a:pt x="52440" y="378665"/>
                    <a:pt x="51756" y="375815"/>
                  </a:cubicBezTo>
                  <a:cubicBezTo>
                    <a:pt x="51756" y="374390"/>
                    <a:pt x="49590" y="370115"/>
                    <a:pt x="49590" y="367949"/>
                  </a:cubicBezTo>
                  <a:cubicBezTo>
                    <a:pt x="47424" y="356492"/>
                    <a:pt x="46740" y="340019"/>
                    <a:pt x="45258" y="330044"/>
                  </a:cubicBezTo>
                  <a:lnTo>
                    <a:pt x="38076" y="277832"/>
                  </a:lnTo>
                  <a:lnTo>
                    <a:pt x="36651" y="272132"/>
                  </a:lnTo>
                  <a:lnTo>
                    <a:pt x="33801" y="249959"/>
                  </a:lnTo>
                  <a:cubicBezTo>
                    <a:pt x="33060" y="248534"/>
                    <a:pt x="32376" y="247793"/>
                    <a:pt x="32376" y="247793"/>
                  </a:cubicBezTo>
                  <a:cubicBezTo>
                    <a:pt x="31635" y="222770"/>
                    <a:pt x="21603" y="197690"/>
                    <a:pt x="20862" y="166967"/>
                  </a:cubicBezTo>
                  <a:lnTo>
                    <a:pt x="20862" y="164801"/>
                  </a:lnTo>
                  <a:lnTo>
                    <a:pt x="19437" y="161210"/>
                  </a:lnTo>
                  <a:cubicBezTo>
                    <a:pt x="19437" y="156935"/>
                    <a:pt x="18696" y="154028"/>
                    <a:pt x="18012" y="149753"/>
                  </a:cubicBezTo>
                  <a:lnTo>
                    <a:pt x="16587" y="144737"/>
                  </a:lnTo>
                  <a:lnTo>
                    <a:pt x="15162" y="128264"/>
                  </a:lnTo>
                  <a:cubicBezTo>
                    <a:pt x="14421" y="124673"/>
                    <a:pt x="12996" y="121823"/>
                    <a:pt x="12996" y="118973"/>
                  </a:cubicBezTo>
                  <a:cubicBezTo>
                    <a:pt x="12255" y="118232"/>
                    <a:pt x="12255" y="113957"/>
                    <a:pt x="11571" y="113957"/>
                  </a:cubicBezTo>
                  <a:cubicBezTo>
                    <a:pt x="10146" y="98225"/>
                    <a:pt x="7980" y="88193"/>
                    <a:pt x="7239" y="76052"/>
                  </a:cubicBezTo>
                  <a:cubicBezTo>
                    <a:pt x="5814" y="73886"/>
                    <a:pt x="5814" y="69611"/>
                    <a:pt x="5073" y="67445"/>
                  </a:cubicBezTo>
                  <a:lnTo>
                    <a:pt x="5073" y="63854"/>
                  </a:lnTo>
                  <a:lnTo>
                    <a:pt x="4332" y="54563"/>
                  </a:lnTo>
                  <a:lnTo>
                    <a:pt x="4332" y="50972"/>
                  </a:lnTo>
                  <a:cubicBezTo>
                    <a:pt x="4332" y="47381"/>
                    <a:pt x="2166" y="40256"/>
                    <a:pt x="2166" y="38090"/>
                  </a:cubicBezTo>
                  <a:cubicBezTo>
                    <a:pt x="2166" y="35240"/>
                    <a:pt x="2907" y="28799"/>
                    <a:pt x="2166" y="23783"/>
                  </a:cubicBezTo>
                  <a:cubicBezTo>
                    <a:pt x="1425" y="19508"/>
                    <a:pt x="0" y="11642"/>
                    <a:pt x="0" y="9476"/>
                  </a:cubicBezTo>
                  <a:cubicBezTo>
                    <a:pt x="0" y="7310"/>
                    <a:pt x="0" y="3776"/>
                    <a:pt x="8607" y="869"/>
                  </a:cubicBezTo>
                  <a:cubicBezTo>
                    <a:pt x="12198" y="869"/>
                    <a:pt x="13623" y="1610"/>
                    <a:pt x="15048" y="1610"/>
                  </a:cubicBezTo>
                  <a:lnTo>
                    <a:pt x="32262" y="1610"/>
                  </a:lnTo>
                  <a:lnTo>
                    <a:pt x="40185" y="869"/>
                  </a:lnTo>
                  <a:lnTo>
                    <a:pt x="45201" y="869"/>
                  </a:lnTo>
                  <a:cubicBezTo>
                    <a:pt x="45942" y="1610"/>
                    <a:pt x="47367" y="1610"/>
                    <a:pt x="47367" y="1610"/>
                  </a:cubicBezTo>
                  <a:cubicBezTo>
                    <a:pt x="49533" y="2351"/>
                    <a:pt x="52383" y="1610"/>
                    <a:pt x="54549" y="1610"/>
                  </a:cubicBezTo>
                  <a:cubicBezTo>
                    <a:pt x="57399" y="1610"/>
                    <a:pt x="59565" y="185"/>
                    <a:pt x="61731" y="869"/>
                  </a:cubicBezTo>
                  <a:cubicBezTo>
                    <a:pt x="63897" y="1610"/>
                    <a:pt x="71079" y="128"/>
                    <a:pt x="72504" y="869"/>
                  </a:cubicBezTo>
                  <a:cubicBezTo>
                    <a:pt x="73929" y="869"/>
                    <a:pt x="75354" y="869"/>
                    <a:pt x="76836" y="5144"/>
                  </a:cubicBezTo>
                  <a:cubicBezTo>
                    <a:pt x="79002" y="11585"/>
                    <a:pt x="77577" y="19451"/>
                    <a:pt x="79686" y="24467"/>
                  </a:cubicBezTo>
                  <a:cubicBezTo>
                    <a:pt x="83277" y="43790"/>
                    <a:pt x="84018" y="58097"/>
                    <a:pt x="86127" y="70979"/>
                  </a:cubicBezTo>
                  <a:lnTo>
                    <a:pt x="85386" y="75995"/>
                  </a:lnTo>
                  <a:cubicBezTo>
                    <a:pt x="86811" y="79586"/>
                    <a:pt x="86811" y="81695"/>
                    <a:pt x="87552" y="86027"/>
                  </a:cubicBezTo>
                  <a:cubicBezTo>
                    <a:pt x="85386" y="86027"/>
                    <a:pt x="88293" y="92468"/>
                    <a:pt x="88293" y="94634"/>
                  </a:cubicBezTo>
                  <a:cubicBezTo>
                    <a:pt x="91884" y="104666"/>
                    <a:pt x="87552" y="116123"/>
                    <a:pt x="90459" y="122564"/>
                  </a:cubicBezTo>
                  <a:lnTo>
                    <a:pt x="92625" y="141887"/>
                  </a:lnTo>
                  <a:cubicBezTo>
                    <a:pt x="92625" y="142628"/>
                    <a:pt x="93366" y="144053"/>
                    <a:pt x="93366" y="146162"/>
                  </a:cubicBezTo>
                  <a:lnTo>
                    <a:pt x="97698" y="163319"/>
                  </a:lnTo>
                  <a:cubicBezTo>
                    <a:pt x="98439" y="165485"/>
                    <a:pt x="98439" y="166910"/>
                    <a:pt x="98439" y="167594"/>
                  </a:cubicBezTo>
                  <a:lnTo>
                    <a:pt x="98439" y="186176"/>
                  </a:lnTo>
                  <a:cubicBezTo>
                    <a:pt x="99180" y="186917"/>
                    <a:pt x="103455" y="201224"/>
                    <a:pt x="104196" y="202649"/>
                  </a:cubicBezTo>
                  <a:cubicBezTo>
                    <a:pt x="104196" y="211256"/>
                    <a:pt x="104937" y="223397"/>
                    <a:pt x="105621" y="232688"/>
                  </a:cubicBezTo>
                  <a:cubicBezTo>
                    <a:pt x="105621" y="233429"/>
                    <a:pt x="109212" y="257027"/>
                    <a:pt x="109953" y="258452"/>
                  </a:cubicBezTo>
                  <a:cubicBezTo>
                    <a:pt x="109953" y="261302"/>
                    <a:pt x="111378" y="265634"/>
                    <a:pt x="111378" y="269168"/>
                  </a:cubicBezTo>
                  <a:cubicBezTo>
                    <a:pt x="113544" y="278459"/>
                    <a:pt x="112803" y="289175"/>
                    <a:pt x="113544" y="299207"/>
                  </a:cubicBezTo>
                  <a:cubicBezTo>
                    <a:pt x="113544" y="303482"/>
                    <a:pt x="114285" y="309923"/>
                    <a:pt x="115710" y="314255"/>
                  </a:cubicBezTo>
                  <a:cubicBezTo>
                    <a:pt x="115710" y="314996"/>
                    <a:pt x="115710" y="315680"/>
                    <a:pt x="116451" y="315680"/>
                  </a:cubicBezTo>
                  <a:lnTo>
                    <a:pt x="117876" y="319955"/>
                  </a:lnTo>
                  <a:cubicBezTo>
                    <a:pt x="118617" y="319955"/>
                    <a:pt x="118617" y="320696"/>
                    <a:pt x="118617" y="321380"/>
                  </a:cubicBezTo>
                  <a:cubicBezTo>
                    <a:pt x="119358" y="327821"/>
                    <a:pt x="119358" y="334946"/>
                    <a:pt x="120783" y="340703"/>
                  </a:cubicBezTo>
                  <a:cubicBezTo>
                    <a:pt x="121524" y="342128"/>
                    <a:pt x="121524" y="343553"/>
                    <a:pt x="123633" y="344294"/>
                  </a:cubicBezTo>
                  <a:cubicBezTo>
                    <a:pt x="125058" y="342869"/>
                    <a:pt x="127965" y="347885"/>
                    <a:pt x="129390" y="317105"/>
                  </a:cubicBezTo>
                  <a:cubicBezTo>
                    <a:pt x="129390" y="309923"/>
                    <a:pt x="131556" y="293507"/>
                    <a:pt x="132240" y="282050"/>
                  </a:cubicBezTo>
                  <a:cubicBezTo>
                    <a:pt x="135831" y="243404"/>
                    <a:pt x="140163" y="204758"/>
                    <a:pt x="145863" y="166169"/>
                  </a:cubicBezTo>
                  <a:lnTo>
                    <a:pt x="145863" y="159728"/>
                  </a:lnTo>
                  <a:lnTo>
                    <a:pt x="146604" y="150437"/>
                  </a:lnTo>
                  <a:lnTo>
                    <a:pt x="150195" y="135389"/>
                  </a:lnTo>
                  <a:lnTo>
                    <a:pt x="150195" y="129689"/>
                  </a:lnTo>
                  <a:lnTo>
                    <a:pt x="152361" y="113957"/>
                  </a:lnTo>
                  <a:cubicBezTo>
                    <a:pt x="152361" y="113957"/>
                    <a:pt x="155211" y="95375"/>
                    <a:pt x="155952" y="91784"/>
                  </a:cubicBezTo>
                  <a:cubicBezTo>
                    <a:pt x="158118" y="86084"/>
                    <a:pt x="157377" y="77477"/>
                    <a:pt x="158118" y="74627"/>
                  </a:cubicBezTo>
                  <a:lnTo>
                    <a:pt x="160968" y="53879"/>
                  </a:lnTo>
                  <a:lnTo>
                    <a:pt x="160968" y="51713"/>
                  </a:lnTo>
                  <a:lnTo>
                    <a:pt x="161709" y="46697"/>
                  </a:lnTo>
                  <a:lnTo>
                    <a:pt x="161709" y="44531"/>
                  </a:lnTo>
                  <a:cubicBezTo>
                    <a:pt x="163134" y="38831"/>
                    <a:pt x="163134" y="30965"/>
                    <a:pt x="163875" y="24524"/>
                  </a:cubicBezTo>
                  <a:cubicBezTo>
                    <a:pt x="165300" y="18083"/>
                    <a:pt x="164616" y="8792"/>
                    <a:pt x="165300" y="5942"/>
                  </a:cubicBezTo>
                  <a:cubicBezTo>
                    <a:pt x="166725" y="-499"/>
                    <a:pt x="175332" y="1667"/>
                    <a:pt x="181830" y="926"/>
                  </a:cubicBezTo>
                  <a:cubicBezTo>
                    <a:pt x="185421" y="1667"/>
                    <a:pt x="193344" y="185"/>
                    <a:pt x="195453" y="185"/>
                  </a:cubicBezTo>
                  <a:cubicBezTo>
                    <a:pt x="198303" y="185"/>
                    <a:pt x="215574" y="-556"/>
                    <a:pt x="225606" y="926"/>
                  </a:cubicBezTo>
                  <a:cubicBezTo>
                    <a:pt x="229938" y="1667"/>
                    <a:pt x="234213" y="1667"/>
                    <a:pt x="235638" y="1667"/>
                  </a:cubicBezTo>
                  <a:cubicBezTo>
                    <a:pt x="239229" y="1667"/>
                    <a:pt x="240654" y="5258"/>
                    <a:pt x="242079" y="9533"/>
                  </a:cubicBezTo>
                  <a:cubicBezTo>
                    <a:pt x="242079" y="11699"/>
                    <a:pt x="240654" y="20249"/>
                    <a:pt x="239229" y="27431"/>
                  </a:cubicBezTo>
                  <a:cubicBezTo>
                    <a:pt x="239229" y="28856"/>
                    <a:pt x="238488" y="31706"/>
                    <a:pt x="238488" y="32447"/>
                  </a:cubicBezTo>
                  <a:cubicBezTo>
                    <a:pt x="237747" y="33872"/>
                    <a:pt x="237747" y="36038"/>
                    <a:pt x="237747" y="37463"/>
                  </a:cubicBezTo>
                  <a:cubicBezTo>
                    <a:pt x="236322" y="45329"/>
                    <a:pt x="235581" y="52511"/>
                    <a:pt x="235581" y="57470"/>
                  </a:cubicBezTo>
                  <a:cubicBezTo>
                    <a:pt x="235581" y="67502"/>
                    <a:pt x="234156" y="76052"/>
                    <a:pt x="232731" y="83918"/>
                  </a:cubicBezTo>
                  <a:cubicBezTo>
                    <a:pt x="232731" y="85343"/>
                    <a:pt x="231990" y="88193"/>
                    <a:pt x="231990" y="90359"/>
                  </a:cubicBezTo>
                  <a:cubicBezTo>
                    <a:pt x="231990" y="99650"/>
                    <a:pt x="230565" y="108257"/>
                    <a:pt x="229824" y="114698"/>
                  </a:cubicBezTo>
                  <a:lnTo>
                    <a:pt x="227658" y="130430"/>
                  </a:lnTo>
                  <a:cubicBezTo>
                    <a:pt x="225492" y="139037"/>
                    <a:pt x="224808" y="147587"/>
                    <a:pt x="223326" y="155453"/>
                  </a:cubicBezTo>
                  <a:lnTo>
                    <a:pt x="220476" y="166910"/>
                  </a:lnTo>
                  <a:lnTo>
                    <a:pt x="219051" y="176942"/>
                  </a:lnTo>
                  <a:cubicBezTo>
                    <a:pt x="217626" y="195524"/>
                    <a:pt x="211869" y="210572"/>
                    <a:pt x="210444" y="229154"/>
                  </a:cubicBezTo>
                  <a:cubicBezTo>
                    <a:pt x="210444" y="232004"/>
                    <a:pt x="207594" y="238445"/>
                    <a:pt x="207594" y="242036"/>
                  </a:cubicBezTo>
                  <a:cubicBezTo>
                    <a:pt x="205428" y="251327"/>
                    <a:pt x="206853" y="262043"/>
                    <a:pt x="204744" y="272075"/>
                  </a:cubicBezTo>
                  <a:lnTo>
                    <a:pt x="201894" y="284216"/>
                  </a:lnTo>
                  <a:cubicBezTo>
                    <a:pt x="201153" y="294932"/>
                    <a:pt x="200469" y="304964"/>
                    <a:pt x="198303" y="314996"/>
                  </a:cubicBezTo>
                  <a:cubicBezTo>
                    <a:pt x="197562" y="317162"/>
                    <a:pt x="196137" y="324287"/>
                    <a:pt x="196137" y="326453"/>
                  </a:cubicBezTo>
                  <a:cubicBezTo>
                    <a:pt x="195396" y="332894"/>
                    <a:pt x="196137" y="341501"/>
                    <a:pt x="194712" y="347942"/>
                  </a:cubicBezTo>
                  <a:lnTo>
                    <a:pt x="190380" y="370115"/>
                  </a:lnTo>
                  <a:cubicBezTo>
                    <a:pt x="189639" y="377297"/>
                    <a:pt x="188955" y="383681"/>
                    <a:pt x="187530" y="390122"/>
                  </a:cubicBezTo>
                  <a:lnTo>
                    <a:pt x="184680" y="405170"/>
                  </a:lnTo>
                  <a:cubicBezTo>
                    <a:pt x="182514" y="420902"/>
                    <a:pt x="181830" y="435950"/>
                    <a:pt x="180348" y="450941"/>
                  </a:cubicBezTo>
                  <a:lnTo>
                    <a:pt x="180348" y="452366"/>
                  </a:lnTo>
                  <a:lnTo>
                    <a:pt x="178182" y="455957"/>
                  </a:lnTo>
                  <a:lnTo>
                    <a:pt x="178182" y="457382"/>
                  </a:lnTo>
                  <a:cubicBezTo>
                    <a:pt x="178923" y="471689"/>
                    <a:pt x="171741" y="495287"/>
                    <a:pt x="170259" y="511760"/>
                  </a:cubicBezTo>
                  <a:cubicBezTo>
                    <a:pt x="167409" y="525326"/>
                    <a:pt x="165927" y="523901"/>
                    <a:pt x="152304" y="524642"/>
                  </a:cubicBezTo>
                  <a:lnTo>
                    <a:pt x="124317" y="524642"/>
                  </a:lnTo>
                  <a:close/>
                  <a:moveTo>
                    <a:pt x="17271" y="63170"/>
                  </a:moveTo>
                  <a:lnTo>
                    <a:pt x="12255" y="65336"/>
                  </a:lnTo>
                  <a:lnTo>
                    <a:pt x="17271" y="68186"/>
                  </a:lnTo>
                  <a:cubicBezTo>
                    <a:pt x="18012" y="67445"/>
                    <a:pt x="19437" y="66020"/>
                    <a:pt x="19437" y="64595"/>
                  </a:cubicBezTo>
                  <a:lnTo>
                    <a:pt x="17271" y="63170"/>
                  </a:lnTo>
                  <a:close/>
                  <a:moveTo>
                    <a:pt x="33801" y="33131"/>
                  </a:moveTo>
                  <a:lnTo>
                    <a:pt x="28044" y="33131"/>
                  </a:lnTo>
                  <a:cubicBezTo>
                    <a:pt x="29469" y="34556"/>
                    <a:pt x="30894" y="36722"/>
                    <a:pt x="33060" y="37406"/>
                  </a:cubicBezTo>
                  <a:lnTo>
                    <a:pt x="33801" y="33131"/>
                  </a:lnTo>
                  <a:close/>
                  <a:moveTo>
                    <a:pt x="31635" y="50288"/>
                  </a:moveTo>
                  <a:lnTo>
                    <a:pt x="31635" y="46697"/>
                  </a:lnTo>
                  <a:lnTo>
                    <a:pt x="30894" y="46697"/>
                  </a:lnTo>
                  <a:lnTo>
                    <a:pt x="29469" y="45956"/>
                  </a:lnTo>
                  <a:lnTo>
                    <a:pt x="28728" y="45956"/>
                  </a:lnTo>
                  <a:cubicBezTo>
                    <a:pt x="27987" y="47381"/>
                    <a:pt x="28728" y="49547"/>
                    <a:pt x="28728" y="50231"/>
                  </a:cubicBezTo>
                  <a:lnTo>
                    <a:pt x="31578" y="50231"/>
                  </a:lnTo>
                  <a:close/>
                  <a:moveTo>
                    <a:pt x="33060" y="18767"/>
                  </a:moveTo>
                  <a:cubicBezTo>
                    <a:pt x="36651" y="19508"/>
                    <a:pt x="42408" y="20192"/>
                    <a:pt x="45258" y="14492"/>
                  </a:cubicBezTo>
                  <a:lnTo>
                    <a:pt x="41667" y="10901"/>
                  </a:lnTo>
                  <a:cubicBezTo>
                    <a:pt x="39501" y="12326"/>
                    <a:pt x="38076" y="14492"/>
                    <a:pt x="35910" y="14492"/>
                  </a:cubicBezTo>
                  <a:cubicBezTo>
                    <a:pt x="34485" y="14492"/>
                    <a:pt x="33744" y="13751"/>
                    <a:pt x="33060" y="13067"/>
                  </a:cubicBezTo>
                  <a:lnTo>
                    <a:pt x="33060" y="18767"/>
                  </a:lnTo>
                  <a:close/>
                  <a:moveTo>
                    <a:pt x="40242" y="59579"/>
                  </a:moveTo>
                  <a:lnTo>
                    <a:pt x="40242" y="61004"/>
                  </a:lnTo>
                  <a:lnTo>
                    <a:pt x="45258" y="60263"/>
                  </a:lnTo>
                  <a:lnTo>
                    <a:pt x="45258" y="58097"/>
                  </a:lnTo>
                  <a:lnTo>
                    <a:pt x="40242" y="59522"/>
                  </a:lnTo>
                  <a:close/>
                  <a:moveTo>
                    <a:pt x="40242" y="233429"/>
                  </a:moveTo>
                  <a:cubicBezTo>
                    <a:pt x="41667" y="233429"/>
                    <a:pt x="44574" y="234170"/>
                    <a:pt x="45999" y="233429"/>
                  </a:cubicBezTo>
                  <a:cubicBezTo>
                    <a:pt x="45258" y="232004"/>
                    <a:pt x="43833" y="230579"/>
                    <a:pt x="42408" y="230579"/>
                  </a:cubicBezTo>
                  <a:lnTo>
                    <a:pt x="40242" y="233429"/>
                  </a:lnTo>
                  <a:close/>
                  <a:moveTo>
                    <a:pt x="47424" y="18083"/>
                  </a:moveTo>
                  <a:lnTo>
                    <a:pt x="45258" y="20933"/>
                  </a:lnTo>
                  <a:lnTo>
                    <a:pt x="48108" y="23099"/>
                  </a:lnTo>
                  <a:cubicBezTo>
                    <a:pt x="48849" y="22358"/>
                    <a:pt x="50958" y="20249"/>
                    <a:pt x="50958" y="18083"/>
                  </a:cubicBezTo>
                  <a:lnTo>
                    <a:pt x="47367" y="18083"/>
                  </a:lnTo>
                  <a:close/>
                  <a:moveTo>
                    <a:pt x="48849" y="38090"/>
                  </a:moveTo>
                  <a:lnTo>
                    <a:pt x="47424" y="38090"/>
                  </a:lnTo>
                  <a:lnTo>
                    <a:pt x="47424" y="35240"/>
                  </a:lnTo>
                  <a:lnTo>
                    <a:pt x="48849" y="35240"/>
                  </a:lnTo>
                  <a:lnTo>
                    <a:pt x="48849" y="38090"/>
                  </a:lnTo>
                  <a:close/>
                  <a:moveTo>
                    <a:pt x="62529" y="35240"/>
                  </a:moveTo>
                  <a:cubicBezTo>
                    <a:pt x="61788" y="34499"/>
                    <a:pt x="61104" y="33074"/>
                    <a:pt x="59679" y="33074"/>
                  </a:cubicBezTo>
                  <a:cubicBezTo>
                    <a:pt x="56829" y="33074"/>
                    <a:pt x="53922" y="35240"/>
                    <a:pt x="53922" y="38090"/>
                  </a:cubicBezTo>
                  <a:cubicBezTo>
                    <a:pt x="53922" y="40256"/>
                    <a:pt x="54663" y="41681"/>
                    <a:pt x="55347" y="43106"/>
                  </a:cubicBezTo>
                  <a:lnTo>
                    <a:pt x="58197" y="43106"/>
                  </a:lnTo>
                  <a:cubicBezTo>
                    <a:pt x="59622" y="42365"/>
                    <a:pt x="61788" y="41681"/>
                    <a:pt x="62529" y="40256"/>
                  </a:cubicBezTo>
                  <a:lnTo>
                    <a:pt x="62529" y="35240"/>
                  </a:lnTo>
                  <a:close/>
                  <a:moveTo>
                    <a:pt x="71820" y="88193"/>
                  </a:moveTo>
                  <a:cubicBezTo>
                    <a:pt x="70395" y="89618"/>
                    <a:pt x="68970" y="91784"/>
                    <a:pt x="68970" y="93209"/>
                  </a:cubicBezTo>
                  <a:cubicBezTo>
                    <a:pt x="70395" y="93209"/>
                    <a:pt x="72561" y="93209"/>
                    <a:pt x="72561" y="93950"/>
                  </a:cubicBezTo>
                  <a:cubicBezTo>
                    <a:pt x="73302" y="93209"/>
                    <a:pt x="75411" y="91784"/>
                    <a:pt x="76152" y="89675"/>
                  </a:cubicBezTo>
                  <a:lnTo>
                    <a:pt x="71820" y="88250"/>
                  </a:lnTo>
                  <a:close/>
                  <a:moveTo>
                    <a:pt x="79743" y="304280"/>
                  </a:moveTo>
                  <a:lnTo>
                    <a:pt x="73986" y="304280"/>
                  </a:lnTo>
                  <a:cubicBezTo>
                    <a:pt x="74727" y="305021"/>
                    <a:pt x="76152" y="307130"/>
                    <a:pt x="78318" y="307871"/>
                  </a:cubicBezTo>
                  <a:lnTo>
                    <a:pt x="79743" y="304280"/>
                  </a:lnTo>
                  <a:close/>
                  <a:moveTo>
                    <a:pt x="100548" y="377240"/>
                  </a:moveTo>
                  <a:lnTo>
                    <a:pt x="101973" y="377240"/>
                  </a:lnTo>
                  <a:lnTo>
                    <a:pt x="104139" y="377981"/>
                  </a:lnTo>
                  <a:cubicBezTo>
                    <a:pt x="106989" y="377981"/>
                    <a:pt x="112062" y="375815"/>
                    <a:pt x="114912" y="374390"/>
                  </a:cubicBezTo>
                  <a:lnTo>
                    <a:pt x="114912" y="370799"/>
                  </a:lnTo>
                  <a:lnTo>
                    <a:pt x="114171" y="370799"/>
                  </a:lnTo>
                  <a:lnTo>
                    <a:pt x="112746" y="370058"/>
                  </a:lnTo>
                  <a:cubicBezTo>
                    <a:pt x="109155" y="370058"/>
                    <a:pt x="105564" y="370058"/>
                    <a:pt x="101973" y="369317"/>
                  </a:cubicBezTo>
                  <a:lnTo>
                    <a:pt x="100548" y="377183"/>
                  </a:lnTo>
                  <a:close/>
                  <a:moveTo>
                    <a:pt x="117819" y="425918"/>
                  </a:moveTo>
                  <a:cubicBezTo>
                    <a:pt x="117819" y="429509"/>
                    <a:pt x="116394" y="432359"/>
                    <a:pt x="116394" y="434525"/>
                  </a:cubicBezTo>
                  <a:lnTo>
                    <a:pt x="116394" y="438800"/>
                  </a:lnTo>
                  <a:cubicBezTo>
                    <a:pt x="118560" y="439541"/>
                    <a:pt x="120726" y="440966"/>
                    <a:pt x="122835" y="440966"/>
                  </a:cubicBezTo>
                  <a:cubicBezTo>
                    <a:pt x="124944" y="440966"/>
                    <a:pt x="132867" y="436691"/>
                    <a:pt x="137199" y="435266"/>
                  </a:cubicBezTo>
                  <a:cubicBezTo>
                    <a:pt x="130758" y="431675"/>
                    <a:pt x="125001" y="426659"/>
                    <a:pt x="121410" y="423809"/>
                  </a:cubicBezTo>
                  <a:lnTo>
                    <a:pt x="117819" y="425975"/>
                  </a:lnTo>
                  <a:close/>
                  <a:moveTo>
                    <a:pt x="164502" y="388697"/>
                  </a:moveTo>
                  <a:cubicBezTo>
                    <a:pt x="158061" y="386531"/>
                    <a:pt x="151563" y="386531"/>
                    <a:pt x="146547" y="384422"/>
                  </a:cubicBezTo>
                  <a:lnTo>
                    <a:pt x="146547" y="389438"/>
                  </a:lnTo>
                  <a:cubicBezTo>
                    <a:pt x="147288" y="389438"/>
                    <a:pt x="148713" y="387272"/>
                    <a:pt x="149397" y="385847"/>
                  </a:cubicBezTo>
                  <a:cubicBezTo>
                    <a:pt x="151563" y="389438"/>
                    <a:pt x="153729" y="395138"/>
                    <a:pt x="158745" y="395138"/>
                  </a:cubicBezTo>
                  <a:cubicBezTo>
                    <a:pt x="160911" y="395138"/>
                    <a:pt x="163761" y="392972"/>
                    <a:pt x="164502" y="391547"/>
                  </a:cubicBezTo>
                  <a:lnTo>
                    <a:pt x="164502" y="388697"/>
                  </a:lnTo>
                  <a:close/>
                  <a:moveTo>
                    <a:pt x="152988" y="285641"/>
                  </a:moveTo>
                  <a:lnTo>
                    <a:pt x="154413" y="282050"/>
                  </a:lnTo>
                  <a:cubicBezTo>
                    <a:pt x="153672" y="281309"/>
                    <a:pt x="150822" y="279884"/>
                    <a:pt x="150081" y="279884"/>
                  </a:cubicBezTo>
                  <a:cubicBezTo>
                    <a:pt x="147915" y="280625"/>
                    <a:pt x="147231" y="281309"/>
                    <a:pt x="147231" y="283475"/>
                  </a:cubicBezTo>
                  <a:cubicBezTo>
                    <a:pt x="147231" y="286325"/>
                    <a:pt x="147972" y="286325"/>
                    <a:pt x="150081" y="287750"/>
                  </a:cubicBezTo>
                  <a:cubicBezTo>
                    <a:pt x="152247" y="286325"/>
                    <a:pt x="152931" y="285584"/>
                    <a:pt x="152931" y="285584"/>
                  </a:cubicBezTo>
                  <a:close/>
                  <a:moveTo>
                    <a:pt x="168093" y="351476"/>
                  </a:moveTo>
                  <a:lnTo>
                    <a:pt x="169518" y="343610"/>
                  </a:lnTo>
                  <a:lnTo>
                    <a:pt x="167352" y="343610"/>
                  </a:lnTo>
                  <a:cubicBezTo>
                    <a:pt x="166611" y="342869"/>
                    <a:pt x="167352" y="342185"/>
                    <a:pt x="165186" y="342185"/>
                  </a:cubicBezTo>
                  <a:cubicBezTo>
                    <a:pt x="162336" y="342185"/>
                    <a:pt x="159429" y="345035"/>
                    <a:pt x="155838" y="347885"/>
                  </a:cubicBezTo>
                  <a:cubicBezTo>
                    <a:pt x="155097" y="347144"/>
                    <a:pt x="154413" y="346460"/>
                    <a:pt x="152988" y="346460"/>
                  </a:cubicBezTo>
                  <a:lnTo>
                    <a:pt x="152988" y="342185"/>
                  </a:lnTo>
                  <a:cubicBezTo>
                    <a:pt x="152247" y="345776"/>
                    <a:pt x="152247" y="351476"/>
                    <a:pt x="152988" y="355067"/>
                  </a:cubicBezTo>
                  <a:cubicBezTo>
                    <a:pt x="154413" y="352901"/>
                    <a:pt x="160911" y="351476"/>
                    <a:pt x="165927" y="351476"/>
                  </a:cubicBezTo>
                  <a:lnTo>
                    <a:pt x="168093" y="351476"/>
                  </a:lnTo>
                  <a:close/>
                  <a:moveTo>
                    <a:pt x="152988" y="337169"/>
                  </a:moveTo>
                  <a:cubicBezTo>
                    <a:pt x="153729" y="335744"/>
                    <a:pt x="154413" y="334319"/>
                    <a:pt x="155838" y="333578"/>
                  </a:cubicBezTo>
                  <a:cubicBezTo>
                    <a:pt x="154413" y="333578"/>
                    <a:pt x="152988" y="332153"/>
                    <a:pt x="152988" y="332153"/>
                  </a:cubicBezTo>
                  <a:cubicBezTo>
                    <a:pt x="152247" y="333578"/>
                    <a:pt x="152988" y="335744"/>
                    <a:pt x="152988" y="337169"/>
                  </a:cubicBezTo>
                  <a:close/>
                  <a:moveTo>
                    <a:pt x="160911" y="141830"/>
                  </a:moveTo>
                  <a:cubicBezTo>
                    <a:pt x="159486" y="141830"/>
                    <a:pt x="158061" y="141830"/>
                    <a:pt x="157320" y="140405"/>
                  </a:cubicBezTo>
                  <a:lnTo>
                    <a:pt x="153729" y="143996"/>
                  </a:lnTo>
                  <a:cubicBezTo>
                    <a:pt x="153729" y="145421"/>
                    <a:pt x="155154" y="147587"/>
                    <a:pt x="157320" y="149012"/>
                  </a:cubicBezTo>
                  <a:cubicBezTo>
                    <a:pt x="158061" y="147587"/>
                    <a:pt x="159486" y="147587"/>
                    <a:pt x="160911" y="147587"/>
                  </a:cubicBezTo>
                  <a:lnTo>
                    <a:pt x="160911" y="141887"/>
                  </a:lnTo>
                  <a:close/>
                  <a:moveTo>
                    <a:pt x="155895" y="239129"/>
                  </a:moveTo>
                  <a:cubicBezTo>
                    <a:pt x="155154" y="241295"/>
                    <a:pt x="155154" y="244829"/>
                    <a:pt x="155895" y="245570"/>
                  </a:cubicBezTo>
                  <a:cubicBezTo>
                    <a:pt x="157320" y="244145"/>
                    <a:pt x="158745" y="244145"/>
                    <a:pt x="159486" y="243404"/>
                  </a:cubicBezTo>
                  <a:cubicBezTo>
                    <a:pt x="159486" y="241238"/>
                    <a:pt x="156636" y="239129"/>
                    <a:pt x="155895" y="239129"/>
                  </a:cubicBezTo>
                  <a:close/>
                  <a:moveTo>
                    <a:pt x="155895" y="209831"/>
                  </a:moveTo>
                  <a:cubicBezTo>
                    <a:pt x="158745" y="209831"/>
                    <a:pt x="162336" y="211256"/>
                    <a:pt x="165243" y="211997"/>
                  </a:cubicBezTo>
                  <a:cubicBezTo>
                    <a:pt x="165243" y="211256"/>
                    <a:pt x="166668" y="209831"/>
                    <a:pt x="166668" y="208406"/>
                  </a:cubicBezTo>
                  <a:cubicBezTo>
                    <a:pt x="164502" y="206240"/>
                    <a:pt x="163077" y="205556"/>
                    <a:pt x="160911" y="205556"/>
                  </a:cubicBezTo>
                  <a:cubicBezTo>
                    <a:pt x="158061" y="205556"/>
                    <a:pt x="156579" y="206297"/>
                    <a:pt x="155895" y="207722"/>
                  </a:cubicBezTo>
                  <a:lnTo>
                    <a:pt x="155895" y="209888"/>
                  </a:lnTo>
                  <a:close/>
                  <a:moveTo>
                    <a:pt x="155895" y="224822"/>
                  </a:moveTo>
                  <a:lnTo>
                    <a:pt x="155895" y="227672"/>
                  </a:lnTo>
                  <a:lnTo>
                    <a:pt x="158061" y="229838"/>
                  </a:lnTo>
                  <a:cubicBezTo>
                    <a:pt x="160911" y="229097"/>
                    <a:pt x="164502" y="226988"/>
                    <a:pt x="166668" y="224822"/>
                  </a:cubicBezTo>
                  <a:lnTo>
                    <a:pt x="165243" y="219122"/>
                  </a:lnTo>
                  <a:lnTo>
                    <a:pt x="155895" y="224822"/>
                  </a:lnTo>
                  <a:close/>
                  <a:moveTo>
                    <a:pt x="157320" y="303539"/>
                  </a:moveTo>
                  <a:cubicBezTo>
                    <a:pt x="161652" y="302798"/>
                    <a:pt x="166668" y="301373"/>
                    <a:pt x="169518" y="299948"/>
                  </a:cubicBezTo>
                  <a:cubicBezTo>
                    <a:pt x="168777" y="299948"/>
                    <a:pt x="167352" y="298523"/>
                    <a:pt x="165186" y="298523"/>
                  </a:cubicBezTo>
                  <a:cubicBezTo>
                    <a:pt x="162336" y="298523"/>
                    <a:pt x="159429" y="302798"/>
                    <a:pt x="157263" y="303539"/>
                  </a:cubicBezTo>
                  <a:close/>
                  <a:moveTo>
                    <a:pt x="160911" y="168335"/>
                  </a:moveTo>
                  <a:lnTo>
                    <a:pt x="167352" y="167594"/>
                  </a:lnTo>
                  <a:lnTo>
                    <a:pt x="164502" y="163319"/>
                  </a:lnTo>
                  <a:lnTo>
                    <a:pt x="160911" y="162578"/>
                  </a:lnTo>
                  <a:lnTo>
                    <a:pt x="159486" y="169019"/>
                  </a:lnTo>
                  <a:lnTo>
                    <a:pt x="160911" y="168278"/>
                  </a:lnTo>
                  <a:close/>
                  <a:moveTo>
                    <a:pt x="164502" y="74627"/>
                  </a:moveTo>
                  <a:cubicBezTo>
                    <a:pt x="163077" y="74627"/>
                    <a:pt x="163077" y="76793"/>
                    <a:pt x="163077" y="77477"/>
                  </a:cubicBezTo>
                  <a:cubicBezTo>
                    <a:pt x="163818" y="77477"/>
                    <a:pt x="165927" y="76736"/>
                    <a:pt x="165927" y="76052"/>
                  </a:cubicBezTo>
                  <a:lnTo>
                    <a:pt x="164502" y="74627"/>
                  </a:lnTo>
                  <a:close/>
                  <a:moveTo>
                    <a:pt x="176700" y="281366"/>
                  </a:moveTo>
                  <a:cubicBezTo>
                    <a:pt x="176700" y="278516"/>
                    <a:pt x="175275" y="278516"/>
                    <a:pt x="174534" y="277775"/>
                  </a:cubicBezTo>
                  <a:cubicBezTo>
                    <a:pt x="172368" y="277775"/>
                    <a:pt x="165186" y="277034"/>
                    <a:pt x="163761" y="282791"/>
                  </a:cubicBezTo>
                  <a:cubicBezTo>
                    <a:pt x="164502" y="284216"/>
                    <a:pt x="166611" y="286382"/>
                    <a:pt x="168777" y="286382"/>
                  </a:cubicBezTo>
                  <a:cubicBezTo>
                    <a:pt x="170943" y="286382"/>
                    <a:pt x="176700" y="284957"/>
                    <a:pt x="176700" y="281366"/>
                  </a:cubicBezTo>
                  <a:close/>
                  <a:moveTo>
                    <a:pt x="177441" y="256343"/>
                  </a:moveTo>
                  <a:cubicBezTo>
                    <a:pt x="178182" y="255602"/>
                    <a:pt x="179607" y="252752"/>
                    <a:pt x="179607" y="252068"/>
                  </a:cubicBezTo>
                  <a:cubicBezTo>
                    <a:pt x="173850" y="248477"/>
                    <a:pt x="177441" y="242036"/>
                    <a:pt x="173850" y="237761"/>
                  </a:cubicBezTo>
                  <a:cubicBezTo>
                    <a:pt x="173850" y="238502"/>
                    <a:pt x="171000" y="239186"/>
                    <a:pt x="169518" y="239927"/>
                  </a:cubicBezTo>
                  <a:cubicBezTo>
                    <a:pt x="170943" y="242093"/>
                    <a:pt x="168777" y="244202"/>
                    <a:pt x="168777" y="246368"/>
                  </a:cubicBezTo>
                  <a:cubicBezTo>
                    <a:pt x="168777" y="247109"/>
                    <a:pt x="172368" y="254975"/>
                    <a:pt x="177384" y="256400"/>
                  </a:cubicBezTo>
                  <a:close/>
                  <a:moveTo>
                    <a:pt x="169518" y="95375"/>
                  </a:moveTo>
                  <a:lnTo>
                    <a:pt x="170943" y="93950"/>
                  </a:lnTo>
                  <a:lnTo>
                    <a:pt x="172368" y="95375"/>
                  </a:lnTo>
                  <a:lnTo>
                    <a:pt x="170943" y="96800"/>
                  </a:lnTo>
                  <a:lnTo>
                    <a:pt x="169518" y="95375"/>
                  </a:lnTo>
                  <a:close/>
                  <a:moveTo>
                    <a:pt x="183141" y="83918"/>
                  </a:moveTo>
                  <a:lnTo>
                    <a:pt x="183141" y="80327"/>
                  </a:lnTo>
                  <a:cubicBezTo>
                    <a:pt x="181716" y="80327"/>
                    <a:pt x="179550" y="79586"/>
                    <a:pt x="170943" y="79586"/>
                  </a:cubicBezTo>
                  <a:cubicBezTo>
                    <a:pt x="170202" y="80327"/>
                    <a:pt x="170202" y="83861"/>
                    <a:pt x="170202" y="83861"/>
                  </a:cubicBezTo>
                  <a:lnTo>
                    <a:pt x="183141" y="83861"/>
                  </a:lnTo>
                  <a:close/>
                  <a:moveTo>
                    <a:pt x="178125" y="118232"/>
                  </a:moveTo>
                  <a:cubicBezTo>
                    <a:pt x="175959" y="116066"/>
                    <a:pt x="172368" y="113957"/>
                    <a:pt x="170202" y="112532"/>
                  </a:cubicBezTo>
                  <a:lnTo>
                    <a:pt x="170202" y="121139"/>
                  </a:lnTo>
                  <a:cubicBezTo>
                    <a:pt x="170943" y="121139"/>
                    <a:pt x="173052" y="123305"/>
                    <a:pt x="173052" y="124730"/>
                  </a:cubicBezTo>
                  <a:cubicBezTo>
                    <a:pt x="175218" y="122564"/>
                    <a:pt x="176643" y="119714"/>
                    <a:pt x="178068" y="118289"/>
                  </a:cubicBezTo>
                  <a:close/>
                  <a:moveTo>
                    <a:pt x="177441" y="211940"/>
                  </a:moveTo>
                  <a:cubicBezTo>
                    <a:pt x="177441" y="211199"/>
                    <a:pt x="178866" y="209774"/>
                    <a:pt x="178866" y="209774"/>
                  </a:cubicBezTo>
                  <a:cubicBezTo>
                    <a:pt x="178125" y="208349"/>
                    <a:pt x="174534" y="208349"/>
                    <a:pt x="173850" y="209774"/>
                  </a:cubicBezTo>
                  <a:lnTo>
                    <a:pt x="177441" y="211940"/>
                  </a:lnTo>
                  <a:close/>
                  <a:moveTo>
                    <a:pt x="175959" y="199799"/>
                  </a:moveTo>
                  <a:cubicBezTo>
                    <a:pt x="175959" y="199799"/>
                    <a:pt x="179550" y="199799"/>
                    <a:pt x="180975" y="200540"/>
                  </a:cubicBezTo>
                  <a:cubicBezTo>
                    <a:pt x="179550" y="200540"/>
                    <a:pt x="175959" y="199799"/>
                    <a:pt x="175959" y="199799"/>
                  </a:cubicBezTo>
                  <a:close/>
                  <a:moveTo>
                    <a:pt x="177441" y="320012"/>
                  </a:moveTo>
                  <a:cubicBezTo>
                    <a:pt x="178866" y="318587"/>
                    <a:pt x="179607" y="317162"/>
                    <a:pt x="179607" y="316421"/>
                  </a:cubicBezTo>
                  <a:cubicBezTo>
                    <a:pt x="178866" y="314996"/>
                    <a:pt x="176757" y="314255"/>
                    <a:pt x="176016" y="314255"/>
                  </a:cubicBezTo>
                  <a:lnTo>
                    <a:pt x="177441" y="319955"/>
                  </a:lnTo>
                  <a:close/>
                  <a:moveTo>
                    <a:pt x="178125" y="38090"/>
                  </a:moveTo>
                  <a:lnTo>
                    <a:pt x="178125" y="40256"/>
                  </a:lnTo>
                  <a:lnTo>
                    <a:pt x="182457" y="40256"/>
                  </a:lnTo>
                  <a:lnTo>
                    <a:pt x="182457" y="38090"/>
                  </a:lnTo>
                  <a:lnTo>
                    <a:pt x="178125" y="38090"/>
                  </a:lnTo>
                  <a:close/>
                  <a:moveTo>
                    <a:pt x="181032" y="295673"/>
                  </a:moveTo>
                  <a:lnTo>
                    <a:pt x="186048" y="294248"/>
                  </a:lnTo>
                  <a:cubicBezTo>
                    <a:pt x="184623" y="292823"/>
                    <a:pt x="181716" y="290657"/>
                    <a:pt x="181032" y="290657"/>
                  </a:cubicBezTo>
                  <a:lnTo>
                    <a:pt x="181032" y="295673"/>
                  </a:lnTo>
                  <a:close/>
                  <a:moveTo>
                    <a:pt x="183141" y="102500"/>
                  </a:moveTo>
                  <a:lnTo>
                    <a:pt x="187473" y="101075"/>
                  </a:lnTo>
                  <a:cubicBezTo>
                    <a:pt x="186732" y="99650"/>
                    <a:pt x="184623" y="98225"/>
                    <a:pt x="183141" y="98225"/>
                  </a:cubicBezTo>
                  <a:lnTo>
                    <a:pt x="183141" y="102500"/>
                  </a:lnTo>
                  <a:close/>
                  <a:moveTo>
                    <a:pt x="187473" y="221972"/>
                  </a:moveTo>
                  <a:lnTo>
                    <a:pt x="187473" y="217697"/>
                  </a:lnTo>
                  <a:lnTo>
                    <a:pt x="185307" y="217697"/>
                  </a:lnTo>
                  <a:lnTo>
                    <a:pt x="185307" y="221972"/>
                  </a:lnTo>
                  <a:lnTo>
                    <a:pt x="187473" y="221972"/>
                  </a:lnTo>
                  <a:close/>
                  <a:moveTo>
                    <a:pt x="187473" y="18767"/>
                  </a:moveTo>
                  <a:lnTo>
                    <a:pt x="186732" y="17342"/>
                  </a:lnTo>
                  <a:lnTo>
                    <a:pt x="187473" y="17342"/>
                  </a:lnTo>
                  <a:lnTo>
                    <a:pt x="187473" y="18767"/>
                  </a:lnTo>
                  <a:close/>
                  <a:moveTo>
                    <a:pt x="188898" y="249161"/>
                  </a:moveTo>
                  <a:cubicBezTo>
                    <a:pt x="191748" y="249902"/>
                    <a:pt x="189639" y="244886"/>
                    <a:pt x="189639" y="244145"/>
                  </a:cubicBezTo>
                  <a:cubicBezTo>
                    <a:pt x="188214" y="246311"/>
                    <a:pt x="188898" y="249161"/>
                    <a:pt x="188898" y="249161"/>
                  </a:cubicBezTo>
                  <a:close/>
                  <a:moveTo>
                    <a:pt x="192489" y="82493"/>
                  </a:moveTo>
                  <a:cubicBezTo>
                    <a:pt x="192489" y="82493"/>
                    <a:pt x="191064" y="81068"/>
                    <a:pt x="190323" y="81068"/>
                  </a:cubicBezTo>
                  <a:lnTo>
                    <a:pt x="188898" y="83918"/>
                  </a:lnTo>
                  <a:cubicBezTo>
                    <a:pt x="188898" y="83918"/>
                    <a:pt x="190323" y="85343"/>
                    <a:pt x="191748" y="85343"/>
                  </a:cubicBezTo>
                  <a:cubicBezTo>
                    <a:pt x="191748" y="85343"/>
                    <a:pt x="192489" y="83177"/>
                    <a:pt x="192489" y="82493"/>
                  </a:cubicBezTo>
                  <a:close/>
                  <a:moveTo>
                    <a:pt x="193914" y="229154"/>
                  </a:moveTo>
                  <a:cubicBezTo>
                    <a:pt x="193914" y="226304"/>
                    <a:pt x="193173" y="223454"/>
                    <a:pt x="192489" y="221288"/>
                  </a:cubicBezTo>
                  <a:cubicBezTo>
                    <a:pt x="192489" y="224138"/>
                    <a:pt x="188898" y="226988"/>
                    <a:pt x="188898" y="229154"/>
                  </a:cubicBezTo>
                  <a:lnTo>
                    <a:pt x="193914" y="229154"/>
                  </a:lnTo>
                  <a:close/>
                  <a:moveTo>
                    <a:pt x="193230" y="38831"/>
                  </a:moveTo>
                  <a:lnTo>
                    <a:pt x="193230" y="34556"/>
                  </a:lnTo>
                  <a:lnTo>
                    <a:pt x="191805" y="34556"/>
                  </a:lnTo>
                  <a:lnTo>
                    <a:pt x="191805" y="38831"/>
                  </a:lnTo>
                  <a:lnTo>
                    <a:pt x="193230" y="38831"/>
                  </a:lnTo>
                  <a:close/>
                  <a:moveTo>
                    <a:pt x="203262" y="63854"/>
                  </a:moveTo>
                  <a:lnTo>
                    <a:pt x="200412" y="63854"/>
                  </a:lnTo>
                  <a:cubicBezTo>
                    <a:pt x="198987" y="64595"/>
                    <a:pt x="198246" y="65279"/>
                    <a:pt x="198246" y="68129"/>
                  </a:cubicBezTo>
                  <a:cubicBezTo>
                    <a:pt x="198246" y="70295"/>
                    <a:pt x="198987" y="70979"/>
                    <a:pt x="200412" y="71720"/>
                  </a:cubicBezTo>
                  <a:lnTo>
                    <a:pt x="204744" y="71720"/>
                  </a:lnTo>
                  <a:cubicBezTo>
                    <a:pt x="204744" y="70979"/>
                    <a:pt x="206169" y="68129"/>
                    <a:pt x="206169" y="66020"/>
                  </a:cubicBezTo>
                  <a:lnTo>
                    <a:pt x="203319" y="63854"/>
                  </a:lnTo>
                  <a:close/>
                  <a:moveTo>
                    <a:pt x="226233" y="72461"/>
                  </a:moveTo>
                  <a:cubicBezTo>
                    <a:pt x="226974" y="71036"/>
                    <a:pt x="226233" y="68870"/>
                    <a:pt x="226233" y="68186"/>
                  </a:cubicBezTo>
                  <a:cubicBezTo>
                    <a:pt x="224808" y="68927"/>
                    <a:pt x="222642" y="71036"/>
                    <a:pt x="222642" y="72461"/>
                  </a:cubicBezTo>
                  <a:lnTo>
                    <a:pt x="226233" y="72461"/>
                  </a:lnTo>
                  <a:close/>
                </a:path>
              </a:pathLst>
            </a:custGeom>
            <a:solidFill>
              <a:srgbClr val="000000"/>
            </a:solidFill>
            <a:ln w="5689" cap="flat">
              <a:noFill/>
              <a:prstDash val="solid"/>
              <a:miter/>
            </a:ln>
          </p:spPr>
          <p:txBody>
            <a:bodyPr rtlCol="0" anchor="ctr"/>
            <a:lstStyle/>
            <a:p>
              <a:endParaRPr lang="nl-NL"/>
            </a:p>
          </p:txBody>
        </p:sp>
        <p:sp>
          <p:nvSpPr>
            <p:cNvPr id="11" name="Vrije vorm: vorm 10">
              <a:extLst>
                <a:ext uri="{FF2B5EF4-FFF2-40B4-BE49-F238E27FC236}">
                  <a16:creationId xmlns:a16="http://schemas.microsoft.com/office/drawing/2014/main" id="{B50E5F1B-9BD5-D3AB-788C-2C75574646B8}"/>
                </a:ext>
              </a:extLst>
            </p:cNvPr>
            <p:cNvSpPr/>
            <p:nvPr/>
          </p:nvSpPr>
          <p:spPr>
            <a:xfrm>
              <a:off x="5091730" y="4001398"/>
              <a:ext cx="203205" cy="523715"/>
            </a:xfrm>
            <a:custGeom>
              <a:avLst/>
              <a:gdLst>
                <a:gd name="connsiteX0" fmla="*/ 191691 w 203205"/>
                <a:gd name="connsiteY0" fmla="*/ 451440 h 523715"/>
                <a:gd name="connsiteX1" fmla="*/ 200298 w 203205"/>
                <a:gd name="connsiteY1" fmla="*/ 472188 h 523715"/>
                <a:gd name="connsiteX2" fmla="*/ 201039 w 203205"/>
                <a:gd name="connsiteY2" fmla="*/ 485070 h 523715"/>
                <a:gd name="connsiteX3" fmla="*/ 203205 w 203205"/>
                <a:gd name="connsiteY3" fmla="*/ 501543 h 523715"/>
                <a:gd name="connsiteX4" fmla="*/ 193173 w 203205"/>
                <a:gd name="connsiteY4" fmla="*/ 523032 h 523715"/>
                <a:gd name="connsiteX5" fmla="*/ 112005 w 203205"/>
                <a:gd name="connsiteY5" fmla="*/ 522291 h 523715"/>
                <a:gd name="connsiteX6" fmla="*/ 105564 w 203205"/>
                <a:gd name="connsiteY6" fmla="*/ 522291 h 523715"/>
                <a:gd name="connsiteX7" fmla="*/ 96216 w 203205"/>
                <a:gd name="connsiteY7" fmla="*/ 521550 h 523715"/>
                <a:gd name="connsiteX8" fmla="*/ 89775 w 203205"/>
                <a:gd name="connsiteY8" fmla="*/ 521550 h 523715"/>
                <a:gd name="connsiteX9" fmla="*/ 15789 w 203205"/>
                <a:gd name="connsiteY9" fmla="*/ 523716 h 523715"/>
                <a:gd name="connsiteX10" fmla="*/ 4275 w 203205"/>
                <a:gd name="connsiteY10" fmla="*/ 508668 h 523715"/>
                <a:gd name="connsiteX11" fmla="*/ 6441 w 203205"/>
                <a:gd name="connsiteY11" fmla="*/ 471447 h 523715"/>
                <a:gd name="connsiteX12" fmla="*/ 5016 w 203205"/>
                <a:gd name="connsiteY12" fmla="*/ 457881 h 523715"/>
                <a:gd name="connsiteX13" fmla="*/ 5757 w 203205"/>
                <a:gd name="connsiteY13" fmla="*/ 437874 h 523715"/>
                <a:gd name="connsiteX14" fmla="*/ 4332 w 203205"/>
                <a:gd name="connsiteY14" fmla="*/ 349866 h 523715"/>
                <a:gd name="connsiteX15" fmla="*/ 3591 w 203205"/>
                <a:gd name="connsiteY15" fmla="*/ 298338 h 523715"/>
                <a:gd name="connsiteX16" fmla="*/ 2850 w 203205"/>
                <a:gd name="connsiteY16" fmla="*/ 281865 h 523715"/>
                <a:gd name="connsiteX17" fmla="*/ 2850 w 203205"/>
                <a:gd name="connsiteY17" fmla="*/ 103740 h 523715"/>
                <a:gd name="connsiteX18" fmla="*/ 2850 w 203205"/>
                <a:gd name="connsiteY18" fmla="*/ 95133 h 523715"/>
                <a:gd name="connsiteX19" fmla="*/ 0 w 203205"/>
                <a:gd name="connsiteY19" fmla="*/ 65094 h 523715"/>
                <a:gd name="connsiteX20" fmla="*/ 0 w 203205"/>
                <a:gd name="connsiteY20" fmla="*/ 14307 h 523715"/>
                <a:gd name="connsiteX21" fmla="*/ 14364 w 203205"/>
                <a:gd name="connsiteY21" fmla="*/ 1425 h 523715"/>
                <a:gd name="connsiteX22" fmla="*/ 141474 w 203205"/>
                <a:gd name="connsiteY22" fmla="*/ 0 h 523715"/>
                <a:gd name="connsiteX23" fmla="*/ 154413 w 203205"/>
                <a:gd name="connsiteY23" fmla="*/ 1425 h 523715"/>
                <a:gd name="connsiteX24" fmla="*/ 157263 w 203205"/>
                <a:gd name="connsiteY24" fmla="*/ 1425 h 523715"/>
                <a:gd name="connsiteX25" fmla="*/ 164445 w 203205"/>
                <a:gd name="connsiteY25" fmla="*/ 0 h 523715"/>
                <a:gd name="connsiteX26" fmla="*/ 168777 w 203205"/>
                <a:gd name="connsiteY26" fmla="*/ 0 h 523715"/>
                <a:gd name="connsiteX27" fmla="*/ 172368 w 203205"/>
                <a:gd name="connsiteY27" fmla="*/ 741 h 523715"/>
                <a:gd name="connsiteX28" fmla="*/ 175959 w 203205"/>
                <a:gd name="connsiteY28" fmla="*/ 741 h 523715"/>
                <a:gd name="connsiteX29" fmla="*/ 180291 w 203205"/>
                <a:gd name="connsiteY29" fmla="*/ 0 h 523715"/>
                <a:gd name="connsiteX30" fmla="*/ 188898 w 203205"/>
                <a:gd name="connsiteY30" fmla="*/ 10032 h 523715"/>
                <a:gd name="connsiteX31" fmla="*/ 188157 w 203205"/>
                <a:gd name="connsiteY31" fmla="*/ 66576 h 523715"/>
                <a:gd name="connsiteX32" fmla="*/ 174534 w 203205"/>
                <a:gd name="connsiteY32" fmla="*/ 72276 h 523715"/>
                <a:gd name="connsiteX33" fmla="*/ 159429 w 203205"/>
                <a:gd name="connsiteY33" fmla="*/ 72276 h 523715"/>
                <a:gd name="connsiteX34" fmla="*/ 151506 w 203205"/>
                <a:gd name="connsiteY34" fmla="*/ 73017 h 523715"/>
                <a:gd name="connsiteX35" fmla="*/ 150081 w 203205"/>
                <a:gd name="connsiteY35" fmla="*/ 73017 h 523715"/>
                <a:gd name="connsiteX36" fmla="*/ 145749 w 203205"/>
                <a:gd name="connsiteY36" fmla="*/ 72276 h 523715"/>
                <a:gd name="connsiteX37" fmla="*/ 144324 w 203205"/>
                <a:gd name="connsiteY37" fmla="*/ 72276 h 523715"/>
                <a:gd name="connsiteX38" fmla="*/ 137142 w 203205"/>
                <a:gd name="connsiteY38" fmla="*/ 73017 h 523715"/>
                <a:gd name="connsiteX39" fmla="*/ 96216 w 203205"/>
                <a:gd name="connsiteY39" fmla="*/ 72276 h 523715"/>
                <a:gd name="connsiteX40" fmla="*/ 89034 w 203205"/>
                <a:gd name="connsiteY40" fmla="*/ 71535 h 523715"/>
                <a:gd name="connsiteX41" fmla="*/ 83277 w 203205"/>
                <a:gd name="connsiteY41" fmla="*/ 92283 h 523715"/>
                <a:gd name="connsiteX42" fmla="*/ 84018 w 203205"/>
                <a:gd name="connsiteY42" fmla="*/ 105165 h 523715"/>
                <a:gd name="connsiteX43" fmla="*/ 84018 w 203205"/>
                <a:gd name="connsiteY43" fmla="*/ 137370 h 523715"/>
                <a:gd name="connsiteX44" fmla="*/ 84018 w 203205"/>
                <a:gd name="connsiteY44" fmla="*/ 169575 h 523715"/>
                <a:gd name="connsiteX45" fmla="*/ 84018 w 203205"/>
                <a:gd name="connsiteY45" fmla="*/ 203889 h 523715"/>
                <a:gd name="connsiteX46" fmla="*/ 90459 w 203205"/>
                <a:gd name="connsiteY46" fmla="*/ 207480 h 523715"/>
                <a:gd name="connsiteX47" fmla="*/ 104823 w 203205"/>
                <a:gd name="connsiteY47" fmla="*/ 206055 h 523715"/>
                <a:gd name="connsiteX48" fmla="*/ 139992 w 203205"/>
                <a:gd name="connsiteY48" fmla="*/ 205314 h 523715"/>
                <a:gd name="connsiteX49" fmla="*/ 152931 w 203205"/>
                <a:gd name="connsiteY49" fmla="*/ 206055 h 523715"/>
                <a:gd name="connsiteX50" fmla="*/ 157947 w 203205"/>
                <a:gd name="connsiteY50" fmla="*/ 213237 h 523715"/>
                <a:gd name="connsiteX51" fmla="*/ 160113 w 203205"/>
                <a:gd name="connsiteY51" fmla="*/ 236835 h 523715"/>
                <a:gd name="connsiteX52" fmla="*/ 160113 w 203205"/>
                <a:gd name="connsiteY52" fmla="*/ 284031 h 523715"/>
                <a:gd name="connsiteX53" fmla="*/ 153672 w 203205"/>
                <a:gd name="connsiteY53" fmla="*/ 288306 h 523715"/>
                <a:gd name="connsiteX54" fmla="*/ 147231 w 203205"/>
                <a:gd name="connsiteY54" fmla="*/ 287565 h 523715"/>
                <a:gd name="connsiteX55" fmla="*/ 135717 w 203205"/>
                <a:gd name="connsiteY55" fmla="*/ 288306 h 523715"/>
                <a:gd name="connsiteX56" fmla="*/ 134292 w 203205"/>
                <a:gd name="connsiteY56" fmla="*/ 288306 h 523715"/>
                <a:gd name="connsiteX57" fmla="*/ 130701 w 203205"/>
                <a:gd name="connsiteY57" fmla="*/ 287565 h 523715"/>
                <a:gd name="connsiteX58" fmla="*/ 129276 w 203205"/>
                <a:gd name="connsiteY58" fmla="*/ 287565 h 523715"/>
                <a:gd name="connsiteX59" fmla="*/ 89034 w 203205"/>
                <a:gd name="connsiteY59" fmla="*/ 286140 h 523715"/>
                <a:gd name="connsiteX60" fmla="*/ 86184 w 203205"/>
                <a:gd name="connsiteY60" fmla="*/ 288306 h 523715"/>
                <a:gd name="connsiteX61" fmla="*/ 86184 w 203205"/>
                <a:gd name="connsiteY61" fmla="*/ 344850 h 523715"/>
                <a:gd name="connsiteX62" fmla="*/ 86184 w 203205"/>
                <a:gd name="connsiteY62" fmla="*/ 422826 h 523715"/>
                <a:gd name="connsiteX63" fmla="*/ 85443 w 203205"/>
                <a:gd name="connsiteY63" fmla="*/ 435708 h 523715"/>
                <a:gd name="connsiteX64" fmla="*/ 84702 w 203205"/>
                <a:gd name="connsiteY64" fmla="*/ 439983 h 523715"/>
                <a:gd name="connsiteX65" fmla="*/ 91143 w 203205"/>
                <a:gd name="connsiteY65" fmla="*/ 452865 h 523715"/>
                <a:gd name="connsiteX66" fmla="*/ 191691 w 203205"/>
                <a:gd name="connsiteY66" fmla="*/ 451440 h 523715"/>
                <a:gd name="connsiteX67" fmla="*/ 24339 w 203205"/>
                <a:gd name="connsiteY67" fmla="*/ 492195 h 523715"/>
                <a:gd name="connsiteX68" fmla="*/ 27189 w 203205"/>
                <a:gd name="connsiteY68" fmla="*/ 492195 h 523715"/>
                <a:gd name="connsiteX69" fmla="*/ 27189 w 203205"/>
                <a:gd name="connsiteY69" fmla="*/ 493620 h 523715"/>
                <a:gd name="connsiteX70" fmla="*/ 24339 w 203205"/>
                <a:gd name="connsiteY70" fmla="*/ 493620 h 523715"/>
                <a:gd name="connsiteX71" fmla="*/ 24339 w 203205"/>
                <a:gd name="connsiteY71" fmla="*/ 492195 h 523715"/>
                <a:gd name="connsiteX72" fmla="*/ 31521 w 203205"/>
                <a:gd name="connsiteY72" fmla="*/ 440724 h 523715"/>
                <a:gd name="connsiteX73" fmla="*/ 27930 w 203205"/>
                <a:gd name="connsiteY73" fmla="*/ 442890 h 523715"/>
                <a:gd name="connsiteX74" fmla="*/ 28671 w 203205"/>
                <a:gd name="connsiteY74" fmla="*/ 446481 h 523715"/>
                <a:gd name="connsiteX75" fmla="*/ 33687 w 203205"/>
                <a:gd name="connsiteY75" fmla="*/ 442890 h 523715"/>
                <a:gd name="connsiteX76" fmla="*/ 31521 w 203205"/>
                <a:gd name="connsiteY76" fmla="*/ 440724 h 523715"/>
                <a:gd name="connsiteX77" fmla="*/ 36537 w 203205"/>
                <a:gd name="connsiteY77" fmla="*/ 404928 h 523715"/>
                <a:gd name="connsiteX78" fmla="*/ 37962 w 203205"/>
                <a:gd name="connsiteY78" fmla="*/ 401337 h 523715"/>
                <a:gd name="connsiteX79" fmla="*/ 34371 w 203205"/>
                <a:gd name="connsiteY79" fmla="*/ 400596 h 523715"/>
                <a:gd name="connsiteX80" fmla="*/ 32205 w 203205"/>
                <a:gd name="connsiteY80" fmla="*/ 403446 h 523715"/>
                <a:gd name="connsiteX81" fmla="*/ 36537 w 203205"/>
                <a:gd name="connsiteY81" fmla="*/ 404871 h 523715"/>
                <a:gd name="connsiteX82" fmla="*/ 36537 w 203205"/>
                <a:gd name="connsiteY82" fmla="*/ 226062 h 523715"/>
                <a:gd name="connsiteX83" fmla="*/ 36537 w 203205"/>
                <a:gd name="connsiteY83" fmla="*/ 224637 h 523715"/>
                <a:gd name="connsiteX84" fmla="*/ 39387 w 203205"/>
                <a:gd name="connsiteY84" fmla="*/ 224637 h 523715"/>
                <a:gd name="connsiteX85" fmla="*/ 39387 w 203205"/>
                <a:gd name="connsiteY85" fmla="*/ 226062 h 523715"/>
                <a:gd name="connsiteX86" fmla="*/ 36537 w 203205"/>
                <a:gd name="connsiteY86" fmla="*/ 226062 h 523715"/>
                <a:gd name="connsiteX87" fmla="*/ 38703 w 203205"/>
                <a:gd name="connsiteY87" fmla="*/ 318345 h 523715"/>
                <a:gd name="connsiteX88" fmla="*/ 43719 w 203205"/>
                <a:gd name="connsiteY88" fmla="*/ 314754 h 523715"/>
                <a:gd name="connsiteX89" fmla="*/ 38703 w 203205"/>
                <a:gd name="connsiteY89" fmla="*/ 312588 h 523715"/>
                <a:gd name="connsiteX90" fmla="*/ 36537 w 203205"/>
                <a:gd name="connsiteY90" fmla="*/ 316179 h 523715"/>
                <a:gd name="connsiteX91" fmla="*/ 38703 w 203205"/>
                <a:gd name="connsiteY91" fmla="*/ 318345 h 523715"/>
                <a:gd name="connsiteX92" fmla="*/ 38703 w 203205"/>
                <a:gd name="connsiteY92" fmla="*/ 94449 h 523715"/>
                <a:gd name="connsiteX93" fmla="*/ 43719 w 203205"/>
                <a:gd name="connsiteY93" fmla="*/ 96615 h 523715"/>
                <a:gd name="connsiteX94" fmla="*/ 45144 w 203205"/>
                <a:gd name="connsiteY94" fmla="*/ 85899 h 523715"/>
                <a:gd name="connsiteX95" fmla="*/ 45144 w 203205"/>
                <a:gd name="connsiteY95" fmla="*/ 84474 h 523715"/>
                <a:gd name="connsiteX96" fmla="*/ 37962 w 203205"/>
                <a:gd name="connsiteY96" fmla="*/ 83733 h 523715"/>
                <a:gd name="connsiteX97" fmla="*/ 39387 w 203205"/>
                <a:gd name="connsiteY97" fmla="*/ 90174 h 523715"/>
                <a:gd name="connsiteX98" fmla="*/ 42978 w 203205"/>
                <a:gd name="connsiteY98" fmla="*/ 92340 h 523715"/>
                <a:gd name="connsiteX99" fmla="*/ 38646 w 203205"/>
                <a:gd name="connsiteY99" fmla="*/ 93081 h 523715"/>
                <a:gd name="connsiteX100" fmla="*/ 38646 w 203205"/>
                <a:gd name="connsiteY100" fmla="*/ 94506 h 523715"/>
                <a:gd name="connsiteX101" fmla="*/ 41553 w 203205"/>
                <a:gd name="connsiteY101" fmla="*/ 452865 h 523715"/>
                <a:gd name="connsiteX102" fmla="*/ 37962 w 203205"/>
                <a:gd name="connsiteY102" fmla="*/ 456456 h 523715"/>
                <a:gd name="connsiteX103" fmla="*/ 41553 w 203205"/>
                <a:gd name="connsiteY103" fmla="*/ 457881 h 523715"/>
                <a:gd name="connsiteX104" fmla="*/ 41553 w 203205"/>
                <a:gd name="connsiteY104" fmla="*/ 452865 h 523715"/>
                <a:gd name="connsiteX105" fmla="*/ 43719 w 203205"/>
                <a:gd name="connsiteY105" fmla="*/ 195282 h 523715"/>
                <a:gd name="connsiteX106" fmla="*/ 38703 w 203205"/>
                <a:gd name="connsiteY106" fmla="*/ 195282 h 523715"/>
                <a:gd name="connsiteX107" fmla="*/ 38703 w 203205"/>
                <a:gd name="connsiteY107" fmla="*/ 198873 h 523715"/>
                <a:gd name="connsiteX108" fmla="*/ 43719 w 203205"/>
                <a:gd name="connsiteY108" fmla="*/ 198873 h 523715"/>
                <a:gd name="connsiteX109" fmla="*/ 43719 w 203205"/>
                <a:gd name="connsiteY109" fmla="*/ 195282 h 523715"/>
                <a:gd name="connsiteX110" fmla="*/ 40128 w 203205"/>
                <a:gd name="connsiteY110" fmla="*/ 494361 h 523715"/>
                <a:gd name="connsiteX111" fmla="*/ 40128 w 203205"/>
                <a:gd name="connsiteY111" fmla="*/ 500061 h 523715"/>
                <a:gd name="connsiteX112" fmla="*/ 44460 w 203205"/>
                <a:gd name="connsiteY112" fmla="*/ 494361 h 523715"/>
                <a:gd name="connsiteX113" fmla="*/ 40128 w 203205"/>
                <a:gd name="connsiteY113" fmla="*/ 494361 h 523715"/>
                <a:gd name="connsiteX114" fmla="*/ 48735 w 203205"/>
                <a:gd name="connsiteY114" fmla="*/ 102315 h 523715"/>
                <a:gd name="connsiteX115" fmla="*/ 43719 w 203205"/>
                <a:gd name="connsiteY115" fmla="*/ 100149 h 523715"/>
                <a:gd name="connsiteX116" fmla="*/ 42294 w 203205"/>
                <a:gd name="connsiteY116" fmla="*/ 105849 h 523715"/>
                <a:gd name="connsiteX117" fmla="*/ 47310 w 203205"/>
                <a:gd name="connsiteY117" fmla="*/ 112290 h 523715"/>
                <a:gd name="connsiteX118" fmla="*/ 48735 w 203205"/>
                <a:gd name="connsiteY118" fmla="*/ 110865 h 523715"/>
                <a:gd name="connsiteX119" fmla="*/ 45144 w 203205"/>
                <a:gd name="connsiteY119" fmla="*/ 106590 h 523715"/>
                <a:gd name="connsiteX120" fmla="*/ 48735 w 203205"/>
                <a:gd name="connsiteY120" fmla="*/ 104424 h 523715"/>
                <a:gd name="connsiteX121" fmla="*/ 48735 w 203205"/>
                <a:gd name="connsiteY121" fmla="*/ 102258 h 523715"/>
                <a:gd name="connsiteX122" fmla="*/ 45885 w 203205"/>
                <a:gd name="connsiteY122" fmla="*/ 349125 h 523715"/>
                <a:gd name="connsiteX123" fmla="*/ 42294 w 203205"/>
                <a:gd name="connsiteY123" fmla="*/ 352716 h 523715"/>
                <a:gd name="connsiteX124" fmla="*/ 47310 w 203205"/>
                <a:gd name="connsiteY124" fmla="*/ 352716 h 523715"/>
                <a:gd name="connsiteX125" fmla="*/ 45885 w 203205"/>
                <a:gd name="connsiteY125" fmla="*/ 349125 h 523715"/>
                <a:gd name="connsiteX126" fmla="*/ 46626 w 203205"/>
                <a:gd name="connsiteY126" fmla="*/ 120156 h 523715"/>
                <a:gd name="connsiteX127" fmla="*/ 48792 w 203205"/>
                <a:gd name="connsiteY127" fmla="*/ 120156 h 523715"/>
                <a:gd name="connsiteX128" fmla="*/ 48792 w 203205"/>
                <a:gd name="connsiteY128" fmla="*/ 114456 h 523715"/>
                <a:gd name="connsiteX129" fmla="*/ 43776 w 203205"/>
                <a:gd name="connsiteY129" fmla="*/ 113715 h 523715"/>
                <a:gd name="connsiteX130" fmla="*/ 43035 w 203205"/>
                <a:gd name="connsiteY130" fmla="*/ 114456 h 523715"/>
                <a:gd name="connsiteX131" fmla="*/ 43035 w 203205"/>
                <a:gd name="connsiteY131" fmla="*/ 118047 h 523715"/>
                <a:gd name="connsiteX132" fmla="*/ 46626 w 203205"/>
                <a:gd name="connsiteY132" fmla="*/ 120213 h 523715"/>
                <a:gd name="connsiteX133" fmla="*/ 43035 w 203205"/>
                <a:gd name="connsiteY133" fmla="*/ 172425 h 523715"/>
                <a:gd name="connsiteX134" fmla="*/ 43035 w 203205"/>
                <a:gd name="connsiteY134" fmla="*/ 168834 h 523715"/>
                <a:gd name="connsiteX135" fmla="*/ 44460 w 203205"/>
                <a:gd name="connsiteY135" fmla="*/ 168834 h 523715"/>
                <a:gd name="connsiteX136" fmla="*/ 44460 w 203205"/>
                <a:gd name="connsiteY136" fmla="*/ 172425 h 523715"/>
                <a:gd name="connsiteX137" fmla="*/ 43035 w 203205"/>
                <a:gd name="connsiteY137" fmla="*/ 172425 h 523715"/>
                <a:gd name="connsiteX138" fmla="*/ 43035 w 203205"/>
                <a:gd name="connsiteY138" fmla="*/ 181716 h 523715"/>
                <a:gd name="connsiteX139" fmla="*/ 43035 w 203205"/>
                <a:gd name="connsiteY139" fmla="*/ 178866 h 523715"/>
                <a:gd name="connsiteX140" fmla="*/ 44460 w 203205"/>
                <a:gd name="connsiteY140" fmla="*/ 178866 h 523715"/>
                <a:gd name="connsiteX141" fmla="*/ 44460 w 203205"/>
                <a:gd name="connsiteY141" fmla="*/ 181716 h 523715"/>
                <a:gd name="connsiteX142" fmla="*/ 43035 w 203205"/>
                <a:gd name="connsiteY142" fmla="*/ 181716 h 523715"/>
                <a:gd name="connsiteX143" fmla="*/ 46626 w 203205"/>
                <a:gd name="connsiteY143" fmla="*/ 426417 h 523715"/>
                <a:gd name="connsiteX144" fmla="*/ 43035 w 203205"/>
                <a:gd name="connsiteY144" fmla="*/ 427158 h 523715"/>
                <a:gd name="connsiteX145" fmla="*/ 43035 w 203205"/>
                <a:gd name="connsiteY145" fmla="*/ 431433 h 523715"/>
                <a:gd name="connsiteX146" fmla="*/ 47367 w 203205"/>
                <a:gd name="connsiteY146" fmla="*/ 431433 h 523715"/>
                <a:gd name="connsiteX147" fmla="*/ 46626 w 203205"/>
                <a:gd name="connsiteY147" fmla="*/ 426417 h 523715"/>
                <a:gd name="connsiteX148" fmla="*/ 47310 w 203205"/>
                <a:gd name="connsiteY148" fmla="*/ 62244 h 523715"/>
                <a:gd name="connsiteX149" fmla="*/ 45144 w 203205"/>
                <a:gd name="connsiteY149" fmla="*/ 78717 h 523715"/>
                <a:gd name="connsiteX150" fmla="*/ 47994 w 203205"/>
                <a:gd name="connsiteY150" fmla="*/ 80142 h 523715"/>
                <a:gd name="connsiteX151" fmla="*/ 49419 w 203205"/>
                <a:gd name="connsiteY151" fmla="*/ 78717 h 523715"/>
                <a:gd name="connsiteX152" fmla="*/ 46569 w 203205"/>
                <a:gd name="connsiteY152" fmla="*/ 75867 h 523715"/>
                <a:gd name="connsiteX153" fmla="*/ 52326 w 203205"/>
                <a:gd name="connsiteY153" fmla="*/ 68001 h 523715"/>
                <a:gd name="connsiteX154" fmla="*/ 50160 w 203205"/>
                <a:gd name="connsiteY154" fmla="*/ 62301 h 523715"/>
                <a:gd name="connsiteX155" fmla="*/ 47310 w 203205"/>
                <a:gd name="connsiteY155" fmla="*/ 62301 h 523715"/>
                <a:gd name="connsiteX156" fmla="*/ 48051 w 203205"/>
                <a:gd name="connsiteY156" fmla="*/ 92967 h 523715"/>
                <a:gd name="connsiteX157" fmla="*/ 45201 w 203205"/>
                <a:gd name="connsiteY157" fmla="*/ 92967 h 523715"/>
                <a:gd name="connsiteX158" fmla="*/ 48051 w 203205"/>
                <a:gd name="connsiteY158" fmla="*/ 96558 h 523715"/>
                <a:gd name="connsiteX159" fmla="*/ 48051 w 203205"/>
                <a:gd name="connsiteY159" fmla="*/ 92967 h 523715"/>
                <a:gd name="connsiteX160" fmla="*/ 45885 w 203205"/>
                <a:gd name="connsiteY160" fmla="*/ 444258 h 523715"/>
                <a:gd name="connsiteX161" fmla="*/ 49476 w 203205"/>
                <a:gd name="connsiteY161" fmla="*/ 444999 h 523715"/>
                <a:gd name="connsiteX162" fmla="*/ 48735 w 203205"/>
                <a:gd name="connsiteY162" fmla="*/ 446424 h 523715"/>
                <a:gd name="connsiteX163" fmla="*/ 45885 w 203205"/>
                <a:gd name="connsiteY163" fmla="*/ 445683 h 523715"/>
                <a:gd name="connsiteX164" fmla="*/ 45885 w 203205"/>
                <a:gd name="connsiteY164" fmla="*/ 444258 h 523715"/>
                <a:gd name="connsiteX165" fmla="*/ 49476 w 203205"/>
                <a:gd name="connsiteY165" fmla="*/ 328377 h 523715"/>
                <a:gd name="connsiteX166" fmla="*/ 53067 w 203205"/>
                <a:gd name="connsiteY166" fmla="*/ 328377 h 523715"/>
                <a:gd name="connsiteX167" fmla="*/ 50901 w 203205"/>
                <a:gd name="connsiteY167" fmla="*/ 326211 h 523715"/>
                <a:gd name="connsiteX168" fmla="*/ 49476 w 203205"/>
                <a:gd name="connsiteY168" fmla="*/ 328377 h 523715"/>
                <a:gd name="connsiteX169" fmla="*/ 55917 w 203205"/>
                <a:gd name="connsiteY169" fmla="*/ 371298 h 523715"/>
                <a:gd name="connsiteX170" fmla="*/ 57342 w 203205"/>
                <a:gd name="connsiteY170" fmla="*/ 367023 h 523715"/>
                <a:gd name="connsiteX171" fmla="*/ 55917 w 203205"/>
                <a:gd name="connsiteY171" fmla="*/ 364173 h 523715"/>
                <a:gd name="connsiteX172" fmla="*/ 52326 w 203205"/>
                <a:gd name="connsiteY172" fmla="*/ 364173 h 523715"/>
                <a:gd name="connsiteX173" fmla="*/ 49476 w 203205"/>
                <a:gd name="connsiteY173" fmla="*/ 369873 h 523715"/>
                <a:gd name="connsiteX174" fmla="*/ 55917 w 203205"/>
                <a:gd name="connsiteY174" fmla="*/ 371298 h 523715"/>
                <a:gd name="connsiteX175" fmla="*/ 50217 w 203205"/>
                <a:gd name="connsiteY175" fmla="*/ 92283 h 523715"/>
                <a:gd name="connsiteX176" fmla="*/ 54549 w 203205"/>
                <a:gd name="connsiteY176" fmla="*/ 91542 h 523715"/>
                <a:gd name="connsiteX177" fmla="*/ 53124 w 203205"/>
                <a:gd name="connsiteY177" fmla="*/ 90117 h 523715"/>
                <a:gd name="connsiteX178" fmla="*/ 56715 w 203205"/>
                <a:gd name="connsiteY178" fmla="*/ 87951 h 523715"/>
                <a:gd name="connsiteX179" fmla="*/ 56715 w 203205"/>
                <a:gd name="connsiteY179" fmla="*/ 75810 h 523715"/>
                <a:gd name="connsiteX180" fmla="*/ 55290 w 203205"/>
                <a:gd name="connsiteY180" fmla="*/ 79401 h 523715"/>
                <a:gd name="connsiteX181" fmla="*/ 50274 w 203205"/>
                <a:gd name="connsiteY181" fmla="*/ 82992 h 523715"/>
                <a:gd name="connsiteX182" fmla="*/ 50274 w 203205"/>
                <a:gd name="connsiteY182" fmla="*/ 92283 h 523715"/>
                <a:gd name="connsiteX183" fmla="*/ 50217 w 203205"/>
                <a:gd name="connsiteY183" fmla="*/ 100890 h 523715"/>
                <a:gd name="connsiteX184" fmla="*/ 57399 w 203205"/>
                <a:gd name="connsiteY184" fmla="*/ 101631 h 523715"/>
                <a:gd name="connsiteX185" fmla="*/ 54549 w 203205"/>
                <a:gd name="connsiteY185" fmla="*/ 95190 h 523715"/>
                <a:gd name="connsiteX186" fmla="*/ 50217 w 203205"/>
                <a:gd name="connsiteY186" fmla="*/ 95931 h 523715"/>
                <a:gd name="connsiteX187" fmla="*/ 50217 w 203205"/>
                <a:gd name="connsiteY187" fmla="*/ 100947 h 523715"/>
                <a:gd name="connsiteX188" fmla="*/ 53067 w 203205"/>
                <a:gd name="connsiteY188" fmla="*/ 389880 h 523715"/>
                <a:gd name="connsiteX189" fmla="*/ 51642 w 203205"/>
                <a:gd name="connsiteY189" fmla="*/ 392730 h 523715"/>
                <a:gd name="connsiteX190" fmla="*/ 59565 w 203205"/>
                <a:gd name="connsiteY190" fmla="*/ 394155 h 523715"/>
                <a:gd name="connsiteX191" fmla="*/ 60990 w 203205"/>
                <a:gd name="connsiteY191" fmla="*/ 390564 h 523715"/>
                <a:gd name="connsiteX192" fmla="*/ 53067 w 203205"/>
                <a:gd name="connsiteY192" fmla="*/ 389823 h 523715"/>
                <a:gd name="connsiteX193" fmla="*/ 63099 w 203205"/>
                <a:gd name="connsiteY193" fmla="*/ 347700 h 523715"/>
                <a:gd name="connsiteX194" fmla="*/ 57342 w 203205"/>
                <a:gd name="connsiteY194" fmla="*/ 344109 h 523715"/>
                <a:gd name="connsiteX195" fmla="*/ 53751 w 203205"/>
                <a:gd name="connsiteY195" fmla="*/ 347700 h 523715"/>
                <a:gd name="connsiteX196" fmla="*/ 52326 w 203205"/>
                <a:gd name="connsiteY196" fmla="*/ 358416 h 523715"/>
                <a:gd name="connsiteX197" fmla="*/ 58767 w 203205"/>
                <a:gd name="connsiteY197" fmla="*/ 362691 h 523715"/>
                <a:gd name="connsiteX198" fmla="*/ 63099 w 203205"/>
                <a:gd name="connsiteY198" fmla="*/ 360525 h 523715"/>
                <a:gd name="connsiteX199" fmla="*/ 63099 w 203205"/>
                <a:gd name="connsiteY199" fmla="*/ 347643 h 523715"/>
                <a:gd name="connsiteX200" fmla="*/ 54492 w 203205"/>
                <a:gd name="connsiteY200" fmla="*/ 404928 h 523715"/>
                <a:gd name="connsiteX201" fmla="*/ 58083 w 203205"/>
                <a:gd name="connsiteY201" fmla="*/ 404928 h 523715"/>
                <a:gd name="connsiteX202" fmla="*/ 57342 w 203205"/>
                <a:gd name="connsiteY202" fmla="*/ 397062 h 523715"/>
                <a:gd name="connsiteX203" fmla="*/ 54492 w 203205"/>
                <a:gd name="connsiteY203" fmla="*/ 401337 h 523715"/>
                <a:gd name="connsiteX204" fmla="*/ 54492 w 203205"/>
                <a:gd name="connsiteY204" fmla="*/ 404928 h 523715"/>
                <a:gd name="connsiteX205" fmla="*/ 64581 w 203205"/>
                <a:gd name="connsiteY205" fmla="*/ 306204 h 523715"/>
                <a:gd name="connsiteX206" fmla="*/ 60990 w 203205"/>
                <a:gd name="connsiteY206" fmla="*/ 302613 h 523715"/>
                <a:gd name="connsiteX207" fmla="*/ 57399 w 203205"/>
                <a:gd name="connsiteY207" fmla="*/ 302613 h 523715"/>
                <a:gd name="connsiteX208" fmla="*/ 55233 w 203205"/>
                <a:gd name="connsiteY208" fmla="*/ 308313 h 523715"/>
                <a:gd name="connsiteX209" fmla="*/ 64581 w 203205"/>
                <a:gd name="connsiteY209" fmla="*/ 306147 h 523715"/>
                <a:gd name="connsiteX210" fmla="*/ 55917 w 203205"/>
                <a:gd name="connsiteY210" fmla="*/ 68685 h 523715"/>
                <a:gd name="connsiteX211" fmla="*/ 58767 w 203205"/>
                <a:gd name="connsiteY211" fmla="*/ 70110 h 523715"/>
                <a:gd name="connsiteX212" fmla="*/ 59508 w 203205"/>
                <a:gd name="connsiteY212" fmla="*/ 61503 h 523715"/>
                <a:gd name="connsiteX213" fmla="*/ 62358 w 203205"/>
                <a:gd name="connsiteY213" fmla="*/ 57912 h 523715"/>
                <a:gd name="connsiteX214" fmla="*/ 60933 w 203205"/>
                <a:gd name="connsiteY214" fmla="*/ 55062 h 523715"/>
                <a:gd name="connsiteX215" fmla="*/ 55917 w 203205"/>
                <a:gd name="connsiteY215" fmla="*/ 65778 h 523715"/>
                <a:gd name="connsiteX216" fmla="*/ 55917 w 203205"/>
                <a:gd name="connsiteY216" fmla="*/ 68628 h 523715"/>
                <a:gd name="connsiteX217" fmla="*/ 57342 w 203205"/>
                <a:gd name="connsiteY217" fmla="*/ 386346 h 523715"/>
                <a:gd name="connsiteX218" fmla="*/ 61674 w 203205"/>
                <a:gd name="connsiteY218" fmla="*/ 384180 h 523715"/>
                <a:gd name="connsiteX219" fmla="*/ 55917 w 203205"/>
                <a:gd name="connsiteY219" fmla="*/ 382014 h 523715"/>
                <a:gd name="connsiteX220" fmla="*/ 57342 w 203205"/>
                <a:gd name="connsiteY220" fmla="*/ 386289 h 523715"/>
                <a:gd name="connsiteX221" fmla="*/ 63099 w 203205"/>
                <a:gd name="connsiteY221" fmla="*/ 334818 h 523715"/>
                <a:gd name="connsiteX222" fmla="*/ 69540 w 203205"/>
                <a:gd name="connsiteY222" fmla="*/ 333393 h 523715"/>
                <a:gd name="connsiteX223" fmla="*/ 73131 w 203205"/>
                <a:gd name="connsiteY223" fmla="*/ 320511 h 523715"/>
                <a:gd name="connsiteX224" fmla="*/ 67374 w 203205"/>
                <a:gd name="connsiteY224" fmla="*/ 319086 h 523715"/>
                <a:gd name="connsiteX225" fmla="*/ 57342 w 203205"/>
                <a:gd name="connsiteY225" fmla="*/ 324102 h 523715"/>
                <a:gd name="connsiteX226" fmla="*/ 63783 w 203205"/>
                <a:gd name="connsiteY226" fmla="*/ 328377 h 523715"/>
                <a:gd name="connsiteX227" fmla="*/ 63042 w 203205"/>
                <a:gd name="connsiteY227" fmla="*/ 334818 h 523715"/>
                <a:gd name="connsiteX228" fmla="*/ 58824 w 203205"/>
                <a:gd name="connsiteY228" fmla="*/ 50046 h 523715"/>
                <a:gd name="connsiteX229" fmla="*/ 60990 w 203205"/>
                <a:gd name="connsiteY229" fmla="*/ 45771 h 523715"/>
                <a:gd name="connsiteX230" fmla="*/ 58824 w 203205"/>
                <a:gd name="connsiteY230" fmla="*/ 42180 h 523715"/>
                <a:gd name="connsiteX231" fmla="*/ 58824 w 203205"/>
                <a:gd name="connsiteY231" fmla="*/ 50046 h 523715"/>
                <a:gd name="connsiteX232" fmla="*/ 83220 w 203205"/>
                <a:gd name="connsiteY232" fmla="*/ 339834 h 523715"/>
                <a:gd name="connsiteX233" fmla="*/ 79629 w 203205"/>
                <a:gd name="connsiteY233" fmla="*/ 339834 h 523715"/>
                <a:gd name="connsiteX234" fmla="*/ 76038 w 203205"/>
                <a:gd name="connsiteY234" fmla="*/ 344109 h 523715"/>
                <a:gd name="connsiteX235" fmla="*/ 73872 w 203205"/>
                <a:gd name="connsiteY235" fmla="*/ 337668 h 523715"/>
                <a:gd name="connsiteX236" fmla="*/ 69540 w 203205"/>
                <a:gd name="connsiteY236" fmla="*/ 337668 h 523715"/>
                <a:gd name="connsiteX237" fmla="*/ 73131 w 203205"/>
                <a:gd name="connsiteY237" fmla="*/ 342684 h 523715"/>
                <a:gd name="connsiteX238" fmla="*/ 64524 w 203205"/>
                <a:gd name="connsiteY238" fmla="*/ 349866 h 523715"/>
                <a:gd name="connsiteX239" fmla="*/ 72447 w 203205"/>
                <a:gd name="connsiteY239" fmla="*/ 352032 h 523715"/>
                <a:gd name="connsiteX240" fmla="*/ 83220 w 203205"/>
                <a:gd name="connsiteY240" fmla="*/ 347757 h 523715"/>
                <a:gd name="connsiteX241" fmla="*/ 83220 w 203205"/>
                <a:gd name="connsiteY241" fmla="*/ 339891 h 523715"/>
                <a:gd name="connsiteX242" fmla="*/ 68115 w 203205"/>
                <a:gd name="connsiteY242" fmla="*/ 377055 h 523715"/>
                <a:gd name="connsiteX243" fmla="*/ 78147 w 203205"/>
                <a:gd name="connsiteY243" fmla="*/ 374205 h 523715"/>
                <a:gd name="connsiteX244" fmla="*/ 75297 w 203205"/>
                <a:gd name="connsiteY244" fmla="*/ 369930 h 523715"/>
                <a:gd name="connsiteX245" fmla="*/ 68856 w 203205"/>
                <a:gd name="connsiteY245" fmla="*/ 371355 h 523715"/>
                <a:gd name="connsiteX246" fmla="*/ 64524 w 203205"/>
                <a:gd name="connsiteY246" fmla="*/ 373521 h 523715"/>
                <a:gd name="connsiteX247" fmla="*/ 68115 w 203205"/>
                <a:gd name="connsiteY247" fmla="*/ 377112 h 523715"/>
                <a:gd name="connsiteX248" fmla="*/ 65265 w 203205"/>
                <a:gd name="connsiteY248" fmla="*/ 418551 h 523715"/>
                <a:gd name="connsiteX249" fmla="*/ 65265 w 203205"/>
                <a:gd name="connsiteY249" fmla="*/ 422142 h 523715"/>
                <a:gd name="connsiteX250" fmla="*/ 69597 w 203205"/>
                <a:gd name="connsiteY250" fmla="*/ 422142 h 523715"/>
                <a:gd name="connsiteX251" fmla="*/ 69597 w 203205"/>
                <a:gd name="connsiteY251" fmla="*/ 418551 h 523715"/>
                <a:gd name="connsiteX252" fmla="*/ 65265 w 203205"/>
                <a:gd name="connsiteY252" fmla="*/ 418551 h 523715"/>
                <a:gd name="connsiteX253" fmla="*/ 72447 w 203205"/>
                <a:gd name="connsiteY253" fmla="*/ 171000 h 523715"/>
                <a:gd name="connsiteX254" fmla="*/ 73188 w 203205"/>
                <a:gd name="connsiteY254" fmla="*/ 171000 h 523715"/>
                <a:gd name="connsiteX255" fmla="*/ 73188 w 203205"/>
                <a:gd name="connsiteY255" fmla="*/ 165984 h 523715"/>
                <a:gd name="connsiteX256" fmla="*/ 70338 w 203205"/>
                <a:gd name="connsiteY256" fmla="*/ 169575 h 523715"/>
                <a:gd name="connsiteX257" fmla="*/ 72504 w 203205"/>
                <a:gd name="connsiteY257" fmla="*/ 171000 h 523715"/>
                <a:gd name="connsiteX258" fmla="*/ 71706 w 203205"/>
                <a:gd name="connsiteY258" fmla="*/ 185307 h 523715"/>
                <a:gd name="connsiteX259" fmla="*/ 75297 w 203205"/>
                <a:gd name="connsiteY259" fmla="*/ 186048 h 523715"/>
                <a:gd name="connsiteX260" fmla="*/ 74556 w 203205"/>
                <a:gd name="connsiteY260" fmla="*/ 187473 h 523715"/>
                <a:gd name="connsiteX261" fmla="*/ 71706 w 203205"/>
                <a:gd name="connsiteY261" fmla="*/ 186732 h 523715"/>
                <a:gd name="connsiteX262" fmla="*/ 71706 w 203205"/>
                <a:gd name="connsiteY262" fmla="*/ 185307 h 523715"/>
                <a:gd name="connsiteX263" fmla="*/ 74613 w 203205"/>
                <a:gd name="connsiteY263" fmla="*/ 238203 h 523715"/>
                <a:gd name="connsiteX264" fmla="*/ 72447 w 203205"/>
                <a:gd name="connsiteY264" fmla="*/ 241794 h 523715"/>
                <a:gd name="connsiteX265" fmla="*/ 78204 w 203205"/>
                <a:gd name="connsiteY265" fmla="*/ 247494 h 523715"/>
                <a:gd name="connsiteX266" fmla="*/ 81054 w 203205"/>
                <a:gd name="connsiteY266" fmla="*/ 246069 h 523715"/>
                <a:gd name="connsiteX267" fmla="*/ 81054 w 203205"/>
                <a:gd name="connsiteY267" fmla="*/ 239628 h 523715"/>
                <a:gd name="connsiteX268" fmla="*/ 75297 w 203205"/>
                <a:gd name="connsiteY268" fmla="*/ 237462 h 523715"/>
                <a:gd name="connsiteX269" fmla="*/ 74556 w 203205"/>
                <a:gd name="connsiteY269" fmla="*/ 238203 h 523715"/>
                <a:gd name="connsiteX270" fmla="*/ 72447 w 203205"/>
                <a:gd name="connsiteY270" fmla="*/ 399912 h 523715"/>
                <a:gd name="connsiteX271" fmla="*/ 72447 w 203205"/>
                <a:gd name="connsiteY271" fmla="*/ 403503 h 523715"/>
                <a:gd name="connsiteX272" fmla="*/ 76038 w 203205"/>
                <a:gd name="connsiteY272" fmla="*/ 399912 h 523715"/>
                <a:gd name="connsiteX273" fmla="*/ 72447 w 203205"/>
                <a:gd name="connsiteY273" fmla="*/ 399912 h 523715"/>
                <a:gd name="connsiteX274" fmla="*/ 73188 w 203205"/>
                <a:gd name="connsiteY274" fmla="*/ 364173 h 523715"/>
                <a:gd name="connsiteX275" fmla="*/ 77520 w 203205"/>
                <a:gd name="connsiteY275" fmla="*/ 365598 h 523715"/>
                <a:gd name="connsiteX276" fmla="*/ 74670 w 203205"/>
                <a:gd name="connsiteY276" fmla="*/ 360582 h 523715"/>
                <a:gd name="connsiteX277" fmla="*/ 73245 w 203205"/>
                <a:gd name="connsiteY277" fmla="*/ 364173 h 523715"/>
                <a:gd name="connsiteX278" fmla="*/ 76779 w 203205"/>
                <a:gd name="connsiteY278" fmla="*/ 354141 h 523715"/>
                <a:gd name="connsiteX279" fmla="*/ 75354 w 203205"/>
                <a:gd name="connsiteY279" fmla="*/ 357732 h 523715"/>
                <a:gd name="connsiteX280" fmla="*/ 79686 w 203205"/>
                <a:gd name="connsiteY280" fmla="*/ 357732 h 523715"/>
                <a:gd name="connsiteX281" fmla="*/ 81111 w 203205"/>
                <a:gd name="connsiteY281" fmla="*/ 354141 h 523715"/>
                <a:gd name="connsiteX282" fmla="*/ 76779 w 203205"/>
                <a:gd name="connsiteY282" fmla="*/ 354141 h 523715"/>
                <a:gd name="connsiteX283" fmla="*/ 82479 w 203205"/>
                <a:gd name="connsiteY283" fmla="*/ 226803 h 523715"/>
                <a:gd name="connsiteX284" fmla="*/ 82479 w 203205"/>
                <a:gd name="connsiteY284" fmla="*/ 221787 h 523715"/>
                <a:gd name="connsiteX285" fmla="*/ 78888 w 203205"/>
                <a:gd name="connsiteY285" fmla="*/ 221787 h 523715"/>
                <a:gd name="connsiteX286" fmla="*/ 78888 w 203205"/>
                <a:gd name="connsiteY286" fmla="*/ 226803 h 523715"/>
                <a:gd name="connsiteX287" fmla="*/ 82479 w 203205"/>
                <a:gd name="connsiteY287" fmla="*/ 226803 h 523715"/>
                <a:gd name="connsiteX288" fmla="*/ 93993 w 203205"/>
                <a:gd name="connsiteY288" fmla="*/ 273315 h 523715"/>
                <a:gd name="connsiteX289" fmla="*/ 95418 w 203205"/>
                <a:gd name="connsiteY289" fmla="*/ 273315 h 523715"/>
                <a:gd name="connsiteX290" fmla="*/ 95418 w 203205"/>
                <a:gd name="connsiteY290" fmla="*/ 268299 h 523715"/>
                <a:gd name="connsiteX291" fmla="*/ 90402 w 203205"/>
                <a:gd name="connsiteY291" fmla="*/ 266874 h 523715"/>
                <a:gd name="connsiteX292" fmla="*/ 88236 w 203205"/>
                <a:gd name="connsiteY292" fmla="*/ 268299 h 523715"/>
                <a:gd name="connsiteX293" fmla="*/ 86070 w 203205"/>
                <a:gd name="connsiteY293" fmla="*/ 269724 h 523715"/>
                <a:gd name="connsiteX294" fmla="*/ 88920 w 203205"/>
                <a:gd name="connsiteY294" fmla="*/ 273315 h 523715"/>
                <a:gd name="connsiteX295" fmla="*/ 92511 w 203205"/>
                <a:gd name="connsiteY295" fmla="*/ 274056 h 523715"/>
                <a:gd name="connsiteX296" fmla="*/ 93936 w 203205"/>
                <a:gd name="connsiteY296" fmla="*/ 273315 h 523715"/>
                <a:gd name="connsiteX297" fmla="*/ 86811 w 203205"/>
                <a:gd name="connsiteY297" fmla="*/ 244644 h 523715"/>
                <a:gd name="connsiteX298" fmla="*/ 88236 w 203205"/>
                <a:gd name="connsiteY298" fmla="*/ 243903 h 523715"/>
                <a:gd name="connsiteX299" fmla="*/ 88236 w 203205"/>
                <a:gd name="connsiteY299" fmla="*/ 244644 h 523715"/>
                <a:gd name="connsiteX300" fmla="*/ 88977 w 203205"/>
                <a:gd name="connsiteY300" fmla="*/ 245385 h 523715"/>
                <a:gd name="connsiteX301" fmla="*/ 86811 w 203205"/>
                <a:gd name="connsiteY301" fmla="*/ 244644 h 523715"/>
                <a:gd name="connsiteX302" fmla="*/ 89661 w 203205"/>
                <a:gd name="connsiteY302" fmla="*/ 245385 h 523715"/>
                <a:gd name="connsiteX303" fmla="*/ 90402 w 203205"/>
                <a:gd name="connsiteY303" fmla="*/ 244644 h 523715"/>
                <a:gd name="connsiteX304" fmla="*/ 90402 w 203205"/>
                <a:gd name="connsiteY304" fmla="*/ 245385 h 523715"/>
                <a:gd name="connsiteX305" fmla="*/ 89661 w 203205"/>
                <a:gd name="connsiteY305" fmla="*/ 245385 h 523715"/>
                <a:gd name="connsiteX306" fmla="*/ 96843 w 203205"/>
                <a:gd name="connsiteY306" fmla="*/ 263967 h 523715"/>
                <a:gd name="connsiteX307" fmla="*/ 96843 w 203205"/>
                <a:gd name="connsiteY307" fmla="*/ 257526 h 523715"/>
                <a:gd name="connsiteX308" fmla="*/ 96843 w 203205"/>
                <a:gd name="connsiteY308" fmla="*/ 263967 h 523715"/>
                <a:gd name="connsiteX309" fmla="*/ 111948 w 203205"/>
                <a:gd name="connsiteY309" fmla="*/ 20007 h 523715"/>
                <a:gd name="connsiteX310" fmla="*/ 106932 w 203205"/>
                <a:gd name="connsiteY310" fmla="*/ 26448 h 523715"/>
                <a:gd name="connsiteX311" fmla="*/ 110523 w 203205"/>
                <a:gd name="connsiteY311" fmla="*/ 26448 h 523715"/>
                <a:gd name="connsiteX312" fmla="*/ 114114 w 203205"/>
                <a:gd name="connsiteY312" fmla="*/ 25707 h 523715"/>
                <a:gd name="connsiteX313" fmla="*/ 111948 w 203205"/>
                <a:gd name="connsiteY313" fmla="*/ 20007 h 523715"/>
                <a:gd name="connsiteX314" fmla="*/ 108357 w 203205"/>
                <a:gd name="connsiteY314" fmla="*/ 465747 h 523715"/>
                <a:gd name="connsiteX315" fmla="*/ 108357 w 203205"/>
                <a:gd name="connsiteY315" fmla="*/ 467913 h 523715"/>
                <a:gd name="connsiteX316" fmla="*/ 112689 w 203205"/>
                <a:gd name="connsiteY316" fmla="*/ 467913 h 523715"/>
                <a:gd name="connsiteX317" fmla="*/ 112689 w 203205"/>
                <a:gd name="connsiteY317" fmla="*/ 465747 h 523715"/>
                <a:gd name="connsiteX318" fmla="*/ 108357 w 203205"/>
                <a:gd name="connsiteY318" fmla="*/ 465747 h 523715"/>
                <a:gd name="connsiteX319" fmla="*/ 111948 w 203205"/>
                <a:gd name="connsiteY319" fmla="*/ 509409 h 523715"/>
                <a:gd name="connsiteX320" fmla="*/ 111948 w 203205"/>
                <a:gd name="connsiteY320" fmla="*/ 508668 h 523715"/>
                <a:gd name="connsiteX321" fmla="*/ 114114 w 203205"/>
                <a:gd name="connsiteY321" fmla="*/ 507927 h 523715"/>
                <a:gd name="connsiteX322" fmla="*/ 110523 w 203205"/>
                <a:gd name="connsiteY322" fmla="*/ 505077 h 523715"/>
                <a:gd name="connsiteX323" fmla="*/ 111948 w 203205"/>
                <a:gd name="connsiteY323" fmla="*/ 509352 h 523715"/>
                <a:gd name="connsiteX324" fmla="*/ 114798 w 203205"/>
                <a:gd name="connsiteY324" fmla="*/ 52212 h 523715"/>
                <a:gd name="connsiteX325" fmla="*/ 112632 w 203205"/>
                <a:gd name="connsiteY325" fmla="*/ 53637 h 523715"/>
                <a:gd name="connsiteX326" fmla="*/ 114798 w 203205"/>
                <a:gd name="connsiteY326" fmla="*/ 52212 h 523715"/>
                <a:gd name="connsiteX327" fmla="*/ 118389 w 203205"/>
                <a:gd name="connsiteY327" fmla="*/ 19323 h 523715"/>
                <a:gd name="connsiteX328" fmla="*/ 126312 w 203205"/>
                <a:gd name="connsiteY328" fmla="*/ 19323 h 523715"/>
                <a:gd name="connsiteX329" fmla="*/ 128478 w 203205"/>
                <a:gd name="connsiteY329" fmla="*/ 18582 h 523715"/>
                <a:gd name="connsiteX330" fmla="*/ 130644 w 203205"/>
                <a:gd name="connsiteY330" fmla="*/ 16416 h 523715"/>
                <a:gd name="connsiteX331" fmla="*/ 127053 w 203205"/>
                <a:gd name="connsiteY331" fmla="*/ 12825 h 523715"/>
                <a:gd name="connsiteX332" fmla="*/ 127053 w 203205"/>
                <a:gd name="connsiteY332" fmla="*/ 11400 h 523715"/>
                <a:gd name="connsiteX333" fmla="*/ 130644 w 203205"/>
                <a:gd name="connsiteY333" fmla="*/ 7125 h 523715"/>
                <a:gd name="connsiteX334" fmla="*/ 124203 w 203205"/>
                <a:gd name="connsiteY334" fmla="*/ 9975 h 523715"/>
                <a:gd name="connsiteX335" fmla="*/ 122778 w 203205"/>
                <a:gd name="connsiteY335" fmla="*/ 9975 h 523715"/>
                <a:gd name="connsiteX336" fmla="*/ 116337 w 203205"/>
                <a:gd name="connsiteY336" fmla="*/ 17157 h 523715"/>
                <a:gd name="connsiteX337" fmla="*/ 118503 w 203205"/>
                <a:gd name="connsiteY337" fmla="*/ 19323 h 523715"/>
                <a:gd name="connsiteX338" fmla="*/ 125571 w 203205"/>
                <a:gd name="connsiteY338" fmla="*/ 37905 h 523715"/>
                <a:gd name="connsiteX339" fmla="*/ 126312 w 203205"/>
                <a:gd name="connsiteY339" fmla="*/ 36480 h 523715"/>
                <a:gd name="connsiteX340" fmla="*/ 120555 w 203205"/>
                <a:gd name="connsiteY340" fmla="*/ 32889 h 523715"/>
                <a:gd name="connsiteX341" fmla="*/ 116223 w 203205"/>
                <a:gd name="connsiteY341" fmla="*/ 37905 h 523715"/>
                <a:gd name="connsiteX342" fmla="*/ 120555 w 203205"/>
                <a:gd name="connsiteY342" fmla="*/ 40755 h 523715"/>
                <a:gd name="connsiteX343" fmla="*/ 121980 w 203205"/>
                <a:gd name="connsiteY343" fmla="*/ 41496 h 523715"/>
                <a:gd name="connsiteX344" fmla="*/ 123405 w 203205"/>
                <a:gd name="connsiteY344" fmla="*/ 42237 h 523715"/>
                <a:gd name="connsiteX345" fmla="*/ 124830 w 203205"/>
                <a:gd name="connsiteY345" fmla="*/ 39387 h 523715"/>
                <a:gd name="connsiteX346" fmla="*/ 125571 w 203205"/>
                <a:gd name="connsiteY346" fmla="*/ 37962 h 523715"/>
                <a:gd name="connsiteX347" fmla="*/ 121296 w 203205"/>
                <a:gd name="connsiteY347" fmla="*/ 278274 h 523715"/>
                <a:gd name="connsiteX348" fmla="*/ 119871 w 203205"/>
                <a:gd name="connsiteY348" fmla="*/ 281865 h 523715"/>
                <a:gd name="connsiteX349" fmla="*/ 119871 w 203205"/>
                <a:gd name="connsiteY349" fmla="*/ 283290 h 523715"/>
                <a:gd name="connsiteX350" fmla="*/ 125628 w 203205"/>
                <a:gd name="connsiteY350" fmla="*/ 283290 h 523715"/>
                <a:gd name="connsiteX351" fmla="*/ 126369 w 203205"/>
                <a:gd name="connsiteY351" fmla="*/ 276849 h 523715"/>
                <a:gd name="connsiteX352" fmla="*/ 121353 w 203205"/>
                <a:gd name="connsiteY352" fmla="*/ 276849 h 523715"/>
                <a:gd name="connsiteX353" fmla="*/ 121353 w 203205"/>
                <a:gd name="connsiteY353" fmla="*/ 278274 h 523715"/>
                <a:gd name="connsiteX354" fmla="*/ 121296 w 203205"/>
                <a:gd name="connsiteY354" fmla="*/ 256101 h 523715"/>
                <a:gd name="connsiteX355" fmla="*/ 124887 w 203205"/>
                <a:gd name="connsiteY355" fmla="*/ 259692 h 523715"/>
                <a:gd name="connsiteX356" fmla="*/ 125628 w 203205"/>
                <a:gd name="connsiteY356" fmla="*/ 253251 h 523715"/>
                <a:gd name="connsiteX357" fmla="*/ 123462 w 203205"/>
                <a:gd name="connsiteY357" fmla="*/ 253992 h 523715"/>
                <a:gd name="connsiteX358" fmla="*/ 121296 w 203205"/>
                <a:gd name="connsiteY358" fmla="*/ 256158 h 523715"/>
                <a:gd name="connsiteX359" fmla="*/ 127737 w 203205"/>
                <a:gd name="connsiteY359" fmla="*/ 272574 h 523715"/>
                <a:gd name="connsiteX360" fmla="*/ 126996 w 203205"/>
                <a:gd name="connsiteY360" fmla="*/ 271833 h 523715"/>
                <a:gd name="connsiteX361" fmla="*/ 128421 w 203205"/>
                <a:gd name="connsiteY361" fmla="*/ 271833 h 523715"/>
                <a:gd name="connsiteX362" fmla="*/ 127680 w 203205"/>
                <a:gd name="connsiteY362" fmla="*/ 272574 h 523715"/>
                <a:gd name="connsiteX363" fmla="*/ 134235 w 203205"/>
                <a:gd name="connsiteY363" fmla="*/ 42921 h 523715"/>
                <a:gd name="connsiteX364" fmla="*/ 133494 w 203205"/>
                <a:gd name="connsiteY364" fmla="*/ 43662 h 523715"/>
                <a:gd name="connsiteX365" fmla="*/ 132069 w 203205"/>
                <a:gd name="connsiteY365" fmla="*/ 47253 h 523715"/>
                <a:gd name="connsiteX366" fmla="*/ 132810 w 203205"/>
                <a:gd name="connsiteY366" fmla="*/ 50103 h 523715"/>
                <a:gd name="connsiteX367" fmla="*/ 137826 w 203205"/>
                <a:gd name="connsiteY367" fmla="*/ 50103 h 523715"/>
                <a:gd name="connsiteX368" fmla="*/ 139992 w 203205"/>
                <a:gd name="connsiteY368" fmla="*/ 45828 h 523715"/>
                <a:gd name="connsiteX369" fmla="*/ 136401 w 203205"/>
                <a:gd name="connsiteY369" fmla="*/ 42237 h 523715"/>
                <a:gd name="connsiteX370" fmla="*/ 134976 w 203205"/>
                <a:gd name="connsiteY370" fmla="*/ 42978 h 523715"/>
                <a:gd name="connsiteX371" fmla="*/ 134235 w 203205"/>
                <a:gd name="connsiteY371" fmla="*/ 42978 h 523715"/>
                <a:gd name="connsiteX372" fmla="*/ 136344 w 203205"/>
                <a:gd name="connsiteY372" fmla="*/ 505818 h 523715"/>
                <a:gd name="connsiteX373" fmla="*/ 136344 w 203205"/>
                <a:gd name="connsiteY373" fmla="*/ 502227 h 523715"/>
                <a:gd name="connsiteX374" fmla="*/ 134919 w 203205"/>
                <a:gd name="connsiteY374" fmla="*/ 502227 h 523715"/>
                <a:gd name="connsiteX375" fmla="*/ 134178 w 203205"/>
                <a:gd name="connsiteY375" fmla="*/ 505818 h 523715"/>
                <a:gd name="connsiteX376" fmla="*/ 136344 w 203205"/>
                <a:gd name="connsiteY376" fmla="*/ 505818 h 523715"/>
                <a:gd name="connsiteX377" fmla="*/ 137085 w 203205"/>
                <a:gd name="connsiteY377" fmla="*/ 244644 h 523715"/>
                <a:gd name="connsiteX378" fmla="*/ 141417 w 203205"/>
                <a:gd name="connsiteY378" fmla="*/ 245385 h 523715"/>
                <a:gd name="connsiteX379" fmla="*/ 139992 w 203205"/>
                <a:gd name="connsiteY379" fmla="*/ 246126 h 523715"/>
                <a:gd name="connsiteX380" fmla="*/ 139992 w 203205"/>
                <a:gd name="connsiteY380" fmla="*/ 245385 h 523715"/>
                <a:gd name="connsiteX381" fmla="*/ 136401 w 203205"/>
                <a:gd name="connsiteY381" fmla="*/ 244644 h 523715"/>
                <a:gd name="connsiteX382" fmla="*/ 137142 w 203205"/>
                <a:gd name="connsiteY382" fmla="*/ 243903 h 523715"/>
                <a:gd name="connsiteX383" fmla="*/ 137142 w 203205"/>
                <a:gd name="connsiteY383" fmla="*/ 244644 h 523715"/>
                <a:gd name="connsiteX384" fmla="*/ 139935 w 203205"/>
                <a:gd name="connsiteY384" fmla="*/ 34314 h 523715"/>
                <a:gd name="connsiteX385" fmla="*/ 145692 w 203205"/>
                <a:gd name="connsiteY385" fmla="*/ 34314 h 523715"/>
                <a:gd name="connsiteX386" fmla="*/ 142101 w 203205"/>
                <a:gd name="connsiteY386" fmla="*/ 28614 h 523715"/>
                <a:gd name="connsiteX387" fmla="*/ 139935 w 203205"/>
                <a:gd name="connsiteY387" fmla="*/ 34314 h 523715"/>
                <a:gd name="connsiteX388" fmla="*/ 142842 w 203205"/>
                <a:gd name="connsiteY388" fmla="*/ 258267 h 523715"/>
                <a:gd name="connsiteX389" fmla="*/ 144267 w 203205"/>
                <a:gd name="connsiteY389" fmla="*/ 252567 h 523715"/>
                <a:gd name="connsiteX390" fmla="*/ 141417 w 203205"/>
                <a:gd name="connsiteY390" fmla="*/ 252567 h 523715"/>
                <a:gd name="connsiteX391" fmla="*/ 139992 w 203205"/>
                <a:gd name="connsiteY391" fmla="*/ 256842 h 523715"/>
                <a:gd name="connsiteX392" fmla="*/ 142842 w 203205"/>
                <a:gd name="connsiteY392" fmla="*/ 258267 h 523715"/>
                <a:gd name="connsiteX393" fmla="*/ 145692 w 203205"/>
                <a:gd name="connsiteY393" fmla="*/ 474354 h 523715"/>
                <a:gd name="connsiteX394" fmla="*/ 148542 w 203205"/>
                <a:gd name="connsiteY394" fmla="*/ 472929 h 523715"/>
                <a:gd name="connsiteX395" fmla="*/ 146376 w 203205"/>
                <a:gd name="connsiteY395" fmla="*/ 470079 h 523715"/>
                <a:gd name="connsiteX396" fmla="*/ 145635 w 203205"/>
                <a:gd name="connsiteY396" fmla="*/ 474354 h 523715"/>
                <a:gd name="connsiteX397" fmla="*/ 151449 w 203205"/>
                <a:gd name="connsiteY397" fmla="*/ 43605 h 523715"/>
                <a:gd name="connsiteX398" fmla="*/ 158631 w 203205"/>
                <a:gd name="connsiteY398" fmla="*/ 43605 h 523715"/>
                <a:gd name="connsiteX399" fmla="*/ 155781 w 203205"/>
                <a:gd name="connsiteY399" fmla="*/ 37164 h 523715"/>
                <a:gd name="connsiteX400" fmla="*/ 150024 w 203205"/>
                <a:gd name="connsiteY400" fmla="*/ 39330 h 523715"/>
                <a:gd name="connsiteX401" fmla="*/ 151449 w 203205"/>
                <a:gd name="connsiteY401" fmla="*/ 43605 h 523715"/>
                <a:gd name="connsiteX402" fmla="*/ 155781 w 203205"/>
                <a:gd name="connsiteY402" fmla="*/ 19323 h 523715"/>
                <a:gd name="connsiteX403" fmla="*/ 155040 w 203205"/>
                <a:gd name="connsiteY403" fmla="*/ 19323 h 523715"/>
                <a:gd name="connsiteX404" fmla="*/ 155040 w 203205"/>
                <a:gd name="connsiteY404" fmla="*/ 17157 h 523715"/>
                <a:gd name="connsiteX405" fmla="*/ 157206 w 203205"/>
                <a:gd name="connsiteY405" fmla="*/ 17157 h 523715"/>
                <a:gd name="connsiteX406" fmla="*/ 156465 w 203205"/>
                <a:gd name="connsiteY406" fmla="*/ 20007 h 523715"/>
                <a:gd name="connsiteX407" fmla="*/ 155724 w 203205"/>
                <a:gd name="connsiteY407" fmla="*/ 19266 h 523715"/>
                <a:gd name="connsiteX408" fmla="*/ 161481 w 203205"/>
                <a:gd name="connsiteY408" fmla="*/ 500061 h 523715"/>
                <a:gd name="connsiteX409" fmla="*/ 165072 w 203205"/>
                <a:gd name="connsiteY409" fmla="*/ 505077 h 523715"/>
                <a:gd name="connsiteX410" fmla="*/ 167238 w 203205"/>
                <a:gd name="connsiteY410" fmla="*/ 500061 h 523715"/>
                <a:gd name="connsiteX411" fmla="*/ 161481 w 203205"/>
                <a:gd name="connsiteY411" fmla="*/ 500061 h 523715"/>
                <a:gd name="connsiteX412" fmla="*/ 172254 w 203205"/>
                <a:gd name="connsiteY412" fmla="*/ 30723 h 523715"/>
                <a:gd name="connsiteX413" fmla="*/ 166497 w 203205"/>
                <a:gd name="connsiteY413" fmla="*/ 36423 h 523715"/>
                <a:gd name="connsiteX414" fmla="*/ 175104 w 203205"/>
                <a:gd name="connsiteY414" fmla="*/ 34998 h 523715"/>
                <a:gd name="connsiteX415" fmla="*/ 173679 w 203205"/>
                <a:gd name="connsiteY415" fmla="*/ 32148 h 523715"/>
                <a:gd name="connsiteX416" fmla="*/ 172254 w 203205"/>
                <a:gd name="connsiteY416" fmla="*/ 30723 h 523715"/>
                <a:gd name="connsiteX417" fmla="*/ 175161 w 203205"/>
                <a:gd name="connsiteY417" fmla="*/ 465747 h 523715"/>
                <a:gd name="connsiteX418" fmla="*/ 173736 w 203205"/>
                <a:gd name="connsiteY418" fmla="*/ 465747 h 523715"/>
                <a:gd name="connsiteX419" fmla="*/ 173736 w 203205"/>
                <a:gd name="connsiteY419" fmla="*/ 468597 h 523715"/>
                <a:gd name="connsiteX420" fmla="*/ 175161 w 203205"/>
                <a:gd name="connsiteY420" fmla="*/ 468597 h 523715"/>
                <a:gd name="connsiteX421" fmla="*/ 175161 w 203205"/>
                <a:gd name="connsiteY421" fmla="*/ 465747 h 52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203205" h="523715">
                  <a:moveTo>
                    <a:pt x="191691" y="451440"/>
                  </a:moveTo>
                  <a:cubicBezTo>
                    <a:pt x="206055" y="451440"/>
                    <a:pt x="200298" y="465006"/>
                    <a:pt x="200298" y="472188"/>
                  </a:cubicBezTo>
                  <a:cubicBezTo>
                    <a:pt x="200298" y="474354"/>
                    <a:pt x="201039" y="482220"/>
                    <a:pt x="201039" y="485070"/>
                  </a:cubicBezTo>
                  <a:cubicBezTo>
                    <a:pt x="201039" y="493677"/>
                    <a:pt x="203205" y="497952"/>
                    <a:pt x="203205" y="501543"/>
                  </a:cubicBezTo>
                  <a:cubicBezTo>
                    <a:pt x="203205" y="519441"/>
                    <a:pt x="203205" y="523032"/>
                    <a:pt x="193173" y="523032"/>
                  </a:cubicBezTo>
                  <a:lnTo>
                    <a:pt x="112005" y="522291"/>
                  </a:lnTo>
                  <a:lnTo>
                    <a:pt x="105564" y="522291"/>
                  </a:lnTo>
                  <a:lnTo>
                    <a:pt x="96216" y="521550"/>
                  </a:lnTo>
                  <a:lnTo>
                    <a:pt x="89775" y="521550"/>
                  </a:lnTo>
                  <a:cubicBezTo>
                    <a:pt x="62472" y="521550"/>
                    <a:pt x="17955" y="523716"/>
                    <a:pt x="15789" y="523716"/>
                  </a:cubicBezTo>
                  <a:cubicBezTo>
                    <a:pt x="3591" y="523716"/>
                    <a:pt x="4275" y="512259"/>
                    <a:pt x="4275" y="508668"/>
                  </a:cubicBezTo>
                  <a:cubicBezTo>
                    <a:pt x="4275" y="503652"/>
                    <a:pt x="6441" y="488661"/>
                    <a:pt x="6441" y="471447"/>
                  </a:cubicBezTo>
                  <a:cubicBezTo>
                    <a:pt x="6441" y="469281"/>
                    <a:pt x="5700" y="460731"/>
                    <a:pt x="5016" y="457881"/>
                  </a:cubicBezTo>
                  <a:cubicBezTo>
                    <a:pt x="4275" y="452181"/>
                    <a:pt x="5757" y="439983"/>
                    <a:pt x="5757" y="437874"/>
                  </a:cubicBezTo>
                  <a:cubicBezTo>
                    <a:pt x="5757" y="415701"/>
                    <a:pt x="3591" y="404244"/>
                    <a:pt x="4332" y="349866"/>
                  </a:cubicBezTo>
                  <a:cubicBezTo>
                    <a:pt x="4332" y="334818"/>
                    <a:pt x="3591" y="315552"/>
                    <a:pt x="3591" y="298338"/>
                  </a:cubicBezTo>
                  <a:cubicBezTo>
                    <a:pt x="3591" y="294747"/>
                    <a:pt x="2850" y="287622"/>
                    <a:pt x="2850" y="281865"/>
                  </a:cubicBezTo>
                  <a:cubicBezTo>
                    <a:pt x="2850" y="281124"/>
                    <a:pt x="2109" y="301188"/>
                    <a:pt x="2850" y="103740"/>
                  </a:cubicBezTo>
                  <a:lnTo>
                    <a:pt x="2850" y="95133"/>
                  </a:lnTo>
                  <a:cubicBezTo>
                    <a:pt x="2850" y="85842"/>
                    <a:pt x="2850" y="75126"/>
                    <a:pt x="0" y="65094"/>
                  </a:cubicBezTo>
                  <a:lnTo>
                    <a:pt x="0" y="14307"/>
                  </a:lnTo>
                  <a:cubicBezTo>
                    <a:pt x="0" y="2166"/>
                    <a:pt x="3591" y="1425"/>
                    <a:pt x="14364" y="1425"/>
                  </a:cubicBezTo>
                  <a:lnTo>
                    <a:pt x="141474" y="0"/>
                  </a:lnTo>
                  <a:cubicBezTo>
                    <a:pt x="143640" y="0"/>
                    <a:pt x="151506" y="1425"/>
                    <a:pt x="154413" y="1425"/>
                  </a:cubicBezTo>
                  <a:lnTo>
                    <a:pt x="157263" y="1425"/>
                  </a:lnTo>
                  <a:lnTo>
                    <a:pt x="164445" y="0"/>
                  </a:lnTo>
                  <a:lnTo>
                    <a:pt x="168777" y="0"/>
                  </a:lnTo>
                  <a:lnTo>
                    <a:pt x="172368" y="741"/>
                  </a:lnTo>
                  <a:lnTo>
                    <a:pt x="175959" y="741"/>
                  </a:lnTo>
                  <a:lnTo>
                    <a:pt x="180291" y="0"/>
                  </a:lnTo>
                  <a:cubicBezTo>
                    <a:pt x="187473" y="0"/>
                    <a:pt x="188898" y="2166"/>
                    <a:pt x="188898" y="10032"/>
                  </a:cubicBezTo>
                  <a:lnTo>
                    <a:pt x="188157" y="66576"/>
                  </a:lnTo>
                  <a:cubicBezTo>
                    <a:pt x="188157" y="73758"/>
                    <a:pt x="181716" y="74442"/>
                    <a:pt x="174534" y="72276"/>
                  </a:cubicBezTo>
                  <a:lnTo>
                    <a:pt x="159429" y="72276"/>
                  </a:lnTo>
                  <a:cubicBezTo>
                    <a:pt x="156579" y="72276"/>
                    <a:pt x="153672" y="73017"/>
                    <a:pt x="151506" y="73017"/>
                  </a:cubicBezTo>
                  <a:lnTo>
                    <a:pt x="150081" y="73017"/>
                  </a:lnTo>
                  <a:lnTo>
                    <a:pt x="145749" y="72276"/>
                  </a:lnTo>
                  <a:lnTo>
                    <a:pt x="144324" y="72276"/>
                  </a:lnTo>
                  <a:cubicBezTo>
                    <a:pt x="141474" y="72276"/>
                    <a:pt x="139308" y="73017"/>
                    <a:pt x="137142" y="73017"/>
                  </a:cubicBezTo>
                  <a:cubicBezTo>
                    <a:pt x="132810" y="73017"/>
                    <a:pt x="110580" y="70167"/>
                    <a:pt x="96216" y="72276"/>
                  </a:cubicBezTo>
                  <a:cubicBezTo>
                    <a:pt x="94791" y="73017"/>
                    <a:pt x="90459" y="71535"/>
                    <a:pt x="89034" y="71535"/>
                  </a:cubicBezTo>
                  <a:cubicBezTo>
                    <a:pt x="86184" y="71535"/>
                    <a:pt x="84018" y="72276"/>
                    <a:pt x="83277" y="92283"/>
                  </a:cubicBezTo>
                  <a:cubicBezTo>
                    <a:pt x="83277" y="96558"/>
                    <a:pt x="84018" y="102999"/>
                    <a:pt x="84018" y="105165"/>
                  </a:cubicBezTo>
                  <a:lnTo>
                    <a:pt x="84018" y="137370"/>
                  </a:lnTo>
                  <a:cubicBezTo>
                    <a:pt x="84018" y="139536"/>
                    <a:pt x="85443" y="163134"/>
                    <a:pt x="84018" y="169575"/>
                  </a:cubicBezTo>
                  <a:cubicBezTo>
                    <a:pt x="85443" y="202464"/>
                    <a:pt x="84018" y="200355"/>
                    <a:pt x="84018" y="203889"/>
                  </a:cubicBezTo>
                  <a:cubicBezTo>
                    <a:pt x="84018" y="208164"/>
                    <a:pt x="88350" y="207480"/>
                    <a:pt x="90459" y="207480"/>
                  </a:cubicBezTo>
                  <a:cubicBezTo>
                    <a:pt x="94791" y="207480"/>
                    <a:pt x="102657" y="206055"/>
                    <a:pt x="104823" y="206055"/>
                  </a:cubicBezTo>
                  <a:cubicBezTo>
                    <a:pt x="116337" y="205314"/>
                    <a:pt x="137883" y="205314"/>
                    <a:pt x="139992" y="205314"/>
                  </a:cubicBezTo>
                  <a:cubicBezTo>
                    <a:pt x="141417" y="205314"/>
                    <a:pt x="147915" y="204573"/>
                    <a:pt x="152931" y="206055"/>
                  </a:cubicBezTo>
                  <a:cubicBezTo>
                    <a:pt x="156522" y="206796"/>
                    <a:pt x="157947" y="209646"/>
                    <a:pt x="157947" y="213237"/>
                  </a:cubicBezTo>
                  <a:cubicBezTo>
                    <a:pt x="157947" y="222528"/>
                    <a:pt x="160113" y="234726"/>
                    <a:pt x="160113" y="236835"/>
                  </a:cubicBezTo>
                  <a:lnTo>
                    <a:pt x="160113" y="284031"/>
                  </a:lnTo>
                  <a:cubicBezTo>
                    <a:pt x="160113" y="289731"/>
                    <a:pt x="157947" y="288306"/>
                    <a:pt x="153672" y="288306"/>
                  </a:cubicBezTo>
                  <a:cubicBezTo>
                    <a:pt x="151506" y="287565"/>
                    <a:pt x="148656" y="287565"/>
                    <a:pt x="147231" y="287565"/>
                  </a:cubicBezTo>
                  <a:cubicBezTo>
                    <a:pt x="145065" y="287565"/>
                    <a:pt x="138624" y="288306"/>
                    <a:pt x="135717" y="288306"/>
                  </a:cubicBezTo>
                  <a:lnTo>
                    <a:pt x="134292" y="288306"/>
                  </a:lnTo>
                  <a:lnTo>
                    <a:pt x="130701" y="287565"/>
                  </a:lnTo>
                  <a:lnTo>
                    <a:pt x="129276" y="287565"/>
                  </a:lnTo>
                  <a:cubicBezTo>
                    <a:pt x="126426" y="287565"/>
                    <a:pt x="101973" y="287565"/>
                    <a:pt x="89034" y="286140"/>
                  </a:cubicBezTo>
                  <a:cubicBezTo>
                    <a:pt x="87609" y="287565"/>
                    <a:pt x="86868" y="286881"/>
                    <a:pt x="86184" y="288306"/>
                  </a:cubicBezTo>
                  <a:cubicBezTo>
                    <a:pt x="85443" y="306204"/>
                    <a:pt x="86184" y="341943"/>
                    <a:pt x="86184" y="344850"/>
                  </a:cubicBezTo>
                  <a:lnTo>
                    <a:pt x="86184" y="422826"/>
                  </a:lnTo>
                  <a:cubicBezTo>
                    <a:pt x="86184" y="424992"/>
                    <a:pt x="86925" y="431433"/>
                    <a:pt x="85443" y="435708"/>
                  </a:cubicBezTo>
                  <a:cubicBezTo>
                    <a:pt x="85443" y="436449"/>
                    <a:pt x="84702" y="437874"/>
                    <a:pt x="84702" y="439983"/>
                  </a:cubicBezTo>
                  <a:cubicBezTo>
                    <a:pt x="84702" y="445683"/>
                    <a:pt x="83961" y="452865"/>
                    <a:pt x="91143" y="452865"/>
                  </a:cubicBezTo>
                  <a:lnTo>
                    <a:pt x="191691" y="451440"/>
                  </a:lnTo>
                  <a:close/>
                  <a:moveTo>
                    <a:pt x="24339" y="492195"/>
                  </a:moveTo>
                  <a:lnTo>
                    <a:pt x="27189" y="492195"/>
                  </a:lnTo>
                  <a:lnTo>
                    <a:pt x="27189" y="493620"/>
                  </a:lnTo>
                  <a:lnTo>
                    <a:pt x="24339" y="493620"/>
                  </a:lnTo>
                  <a:lnTo>
                    <a:pt x="24339" y="492195"/>
                  </a:lnTo>
                  <a:close/>
                  <a:moveTo>
                    <a:pt x="31521" y="440724"/>
                  </a:moveTo>
                  <a:cubicBezTo>
                    <a:pt x="30780" y="440724"/>
                    <a:pt x="29355" y="441465"/>
                    <a:pt x="27930" y="442890"/>
                  </a:cubicBezTo>
                  <a:lnTo>
                    <a:pt x="28671" y="446481"/>
                  </a:lnTo>
                  <a:cubicBezTo>
                    <a:pt x="32262" y="446481"/>
                    <a:pt x="33003" y="444315"/>
                    <a:pt x="33687" y="442890"/>
                  </a:cubicBezTo>
                  <a:lnTo>
                    <a:pt x="31521" y="440724"/>
                  </a:lnTo>
                  <a:close/>
                  <a:moveTo>
                    <a:pt x="36537" y="404928"/>
                  </a:moveTo>
                  <a:cubicBezTo>
                    <a:pt x="36537" y="403503"/>
                    <a:pt x="37962" y="402078"/>
                    <a:pt x="37962" y="401337"/>
                  </a:cubicBezTo>
                  <a:cubicBezTo>
                    <a:pt x="36537" y="400596"/>
                    <a:pt x="35112" y="399912"/>
                    <a:pt x="34371" y="400596"/>
                  </a:cubicBezTo>
                  <a:cubicBezTo>
                    <a:pt x="32205" y="401337"/>
                    <a:pt x="32205" y="402762"/>
                    <a:pt x="32205" y="403446"/>
                  </a:cubicBezTo>
                  <a:lnTo>
                    <a:pt x="36537" y="404871"/>
                  </a:lnTo>
                  <a:close/>
                  <a:moveTo>
                    <a:pt x="36537" y="226062"/>
                  </a:moveTo>
                  <a:lnTo>
                    <a:pt x="36537" y="224637"/>
                  </a:lnTo>
                  <a:lnTo>
                    <a:pt x="39387" y="224637"/>
                  </a:lnTo>
                  <a:lnTo>
                    <a:pt x="39387" y="226062"/>
                  </a:lnTo>
                  <a:lnTo>
                    <a:pt x="36537" y="226062"/>
                  </a:lnTo>
                  <a:close/>
                  <a:moveTo>
                    <a:pt x="38703" y="318345"/>
                  </a:moveTo>
                  <a:cubicBezTo>
                    <a:pt x="40869" y="318345"/>
                    <a:pt x="42294" y="315495"/>
                    <a:pt x="43719" y="314754"/>
                  </a:cubicBezTo>
                  <a:cubicBezTo>
                    <a:pt x="42294" y="314013"/>
                    <a:pt x="40128" y="312588"/>
                    <a:pt x="38703" y="312588"/>
                  </a:cubicBezTo>
                  <a:cubicBezTo>
                    <a:pt x="37962" y="313329"/>
                    <a:pt x="36537" y="314754"/>
                    <a:pt x="36537" y="316179"/>
                  </a:cubicBezTo>
                  <a:lnTo>
                    <a:pt x="38703" y="318345"/>
                  </a:lnTo>
                  <a:close/>
                  <a:moveTo>
                    <a:pt x="38703" y="94449"/>
                  </a:moveTo>
                  <a:lnTo>
                    <a:pt x="43719" y="96615"/>
                  </a:lnTo>
                  <a:cubicBezTo>
                    <a:pt x="43719" y="92340"/>
                    <a:pt x="45144" y="87324"/>
                    <a:pt x="45144" y="85899"/>
                  </a:cubicBezTo>
                  <a:lnTo>
                    <a:pt x="45144" y="84474"/>
                  </a:lnTo>
                  <a:lnTo>
                    <a:pt x="37962" y="83733"/>
                  </a:lnTo>
                  <a:cubicBezTo>
                    <a:pt x="37962" y="85899"/>
                    <a:pt x="38703" y="88008"/>
                    <a:pt x="39387" y="90174"/>
                  </a:cubicBezTo>
                  <a:cubicBezTo>
                    <a:pt x="40812" y="90174"/>
                    <a:pt x="41553" y="90174"/>
                    <a:pt x="42978" y="92340"/>
                  </a:cubicBezTo>
                  <a:cubicBezTo>
                    <a:pt x="40128" y="93765"/>
                    <a:pt x="40128" y="93081"/>
                    <a:pt x="38646" y="93081"/>
                  </a:cubicBezTo>
                  <a:lnTo>
                    <a:pt x="38646" y="94506"/>
                  </a:lnTo>
                  <a:close/>
                  <a:moveTo>
                    <a:pt x="41553" y="452865"/>
                  </a:moveTo>
                  <a:cubicBezTo>
                    <a:pt x="40128" y="452865"/>
                    <a:pt x="37962" y="455715"/>
                    <a:pt x="37962" y="456456"/>
                  </a:cubicBezTo>
                  <a:cubicBezTo>
                    <a:pt x="38703" y="457197"/>
                    <a:pt x="40812" y="457881"/>
                    <a:pt x="41553" y="457881"/>
                  </a:cubicBezTo>
                  <a:cubicBezTo>
                    <a:pt x="41553" y="456456"/>
                    <a:pt x="42294" y="454290"/>
                    <a:pt x="41553" y="452865"/>
                  </a:cubicBezTo>
                  <a:close/>
                  <a:moveTo>
                    <a:pt x="43719" y="195282"/>
                  </a:moveTo>
                  <a:lnTo>
                    <a:pt x="38703" y="195282"/>
                  </a:lnTo>
                  <a:lnTo>
                    <a:pt x="38703" y="198873"/>
                  </a:lnTo>
                  <a:cubicBezTo>
                    <a:pt x="40128" y="199614"/>
                    <a:pt x="42294" y="199614"/>
                    <a:pt x="43719" y="198873"/>
                  </a:cubicBezTo>
                  <a:lnTo>
                    <a:pt x="43719" y="195282"/>
                  </a:lnTo>
                  <a:close/>
                  <a:moveTo>
                    <a:pt x="40128" y="494361"/>
                  </a:moveTo>
                  <a:lnTo>
                    <a:pt x="40128" y="500061"/>
                  </a:lnTo>
                  <a:lnTo>
                    <a:pt x="44460" y="494361"/>
                  </a:lnTo>
                  <a:lnTo>
                    <a:pt x="40128" y="494361"/>
                  </a:lnTo>
                  <a:close/>
                  <a:moveTo>
                    <a:pt x="48735" y="102315"/>
                  </a:moveTo>
                  <a:lnTo>
                    <a:pt x="43719" y="100149"/>
                  </a:lnTo>
                  <a:cubicBezTo>
                    <a:pt x="42978" y="102315"/>
                    <a:pt x="42294" y="104424"/>
                    <a:pt x="42294" y="105849"/>
                  </a:cubicBezTo>
                  <a:cubicBezTo>
                    <a:pt x="42294" y="107274"/>
                    <a:pt x="45885" y="110865"/>
                    <a:pt x="47310" y="112290"/>
                  </a:cubicBezTo>
                  <a:cubicBezTo>
                    <a:pt x="47310" y="112290"/>
                    <a:pt x="48051" y="110865"/>
                    <a:pt x="48735" y="110865"/>
                  </a:cubicBezTo>
                  <a:cubicBezTo>
                    <a:pt x="48735" y="109440"/>
                    <a:pt x="46569" y="108015"/>
                    <a:pt x="45144" y="106590"/>
                  </a:cubicBezTo>
                  <a:cubicBezTo>
                    <a:pt x="45885" y="105849"/>
                    <a:pt x="47310" y="104424"/>
                    <a:pt x="48735" y="104424"/>
                  </a:cubicBezTo>
                  <a:lnTo>
                    <a:pt x="48735" y="102258"/>
                  </a:lnTo>
                  <a:close/>
                  <a:moveTo>
                    <a:pt x="45885" y="349125"/>
                  </a:moveTo>
                  <a:cubicBezTo>
                    <a:pt x="45144" y="349125"/>
                    <a:pt x="42294" y="351291"/>
                    <a:pt x="42294" y="352716"/>
                  </a:cubicBezTo>
                  <a:cubicBezTo>
                    <a:pt x="43719" y="353457"/>
                    <a:pt x="46626" y="353457"/>
                    <a:pt x="47310" y="352716"/>
                  </a:cubicBezTo>
                  <a:lnTo>
                    <a:pt x="45885" y="349125"/>
                  </a:lnTo>
                  <a:close/>
                  <a:moveTo>
                    <a:pt x="46626" y="120156"/>
                  </a:moveTo>
                  <a:lnTo>
                    <a:pt x="48792" y="120156"/>
                  </a:lnTo>
                  <a:lnTo>
                    <a:pt x="48792" y="114456"/>
                  </a:lnTo>
                  <a:cubicBezTo>
                    <a:pt x="48051" y="114456"/>
                    <a:pt x="46626" y="113715"/>
                    <a:pt x="43776" y="113715"/>
                  </a:cubicBezTo>
                  <a:lnTo>
                    <a:pt x="43035" y="114456"/>
                  </a:lnTo>
                  <a:lnTo>
                    <a:pt x="43035" y="118047"/>
                  </a:lnTo>
                  <a:lnTo>
                    <a:pt x="46626" y="120213"/>
                  </a:lnTo>
                  <a:close/>
                  <a:moveTo>
                    <a:pt x="43035" y="172425"/>
                  </a:moveTo>
                  <a:lnTo>
                    <a:pt x="43035" y="168834"/>
                  </a:lnTo>
                  <a:lnTo>
                    <a:pt x="44460" y="168834"/>
                  </a:lnTo>
                  <a:lnTo>
                    <a:pt x="44460" y="172425"/>
                  </a:lnTo>
                  <a:lnTo>
                    <a:pt x="43035" y="172425"/>
                  </a:lnTo>
                  <a:close/>
                  <a:moveTo>
                    <a:pt x="43035" y="181716"/>
                  </a:moveTo>
                  <a:lnTo>
                    <a:pt x="43035" y="178866"/>
                  </a:lnTo>
                  <a:lnTo>
                    <a:pt x="44460" y="178866"/>
                  </a:lnTo>
                  <a:lnTo>
                    <a:pt x="44460" y="181716"/>
                  </a:lnTo>
                  <a:lnTo>
                    <a:pt x="43035" y="181716"/>
                  </a:lnTo>
                  <a:close/>
                  <a:moveTo>
                    <a:pt x="46626" y="426417"/>
                  </a:moveTo>
                  <a:cubicBezTo>
                    <a:pt x="45201" y="426417"/>
                    <a:pt x="43776" y="427158"/>
                    <a:pt x="43035" y="427158"/>
                  </a:cubicBezTo>
                  <a:lnTo>
                    <a:pt x="43035" y="431433"/>
                  </a:lnTo>
                  <a:cubicBezTo>
                    <a:pt x="43776" y="431433"/>
                    <a:pt x="46626" y="432174"/>
                    <a:pt x="47367" y="431433"/>
                  </a:cubicBezTo>
                  <a:lnTo>
                    <a:pt x="46626" y="426417"/>
                  </a:lnTo>
                  <a:close/>
                  <a:moveTo>
                    <a:pt x="47310" y="62244"/>
                  </a:moveTo>
                  <a:cubicBezTo>
                    <a:pt x="46569" y="69426"/>
                    <a:pt x="45144" y="71535"/>
                    <a:pt x="45144" y="78717"/>
                  </a:cubicBezTo>
                  <a:cubicBezTo>
                    <a:pt x="45885" y="78717"/>
                    <a:pt x="47310" y="79458"/>
                    <a:pt x="47994" y="80142"/>
                  </a:cubicBezTo>
                  <a:lnTo>
                    <a:pt x="49419" y="78717"/>
                  </a:lnTo>
                  <a:cubicBezTo>
                    <a:pt x="50160" y="77976"/>
                    <a:pt x="47994" y="77292"/>
                    <a:pt x="46569" y="75867"/>
                  </a:cubicBezTo>
                  <a:cubicBezTo>
                    <a:pt x="47994" y="73017"/>
                    <a:pt x="52326" y="70167"/>
                    <a:pt x="52326" y="68001"/>
                  </a:cubicBezTo>
                  <a:cubicBezTo>
                    <a:pt x="52326" y="66576"/>
                    <a:pt x="50901" y="64410"/>
                    <a:pt x="50160" y="62301"/>
                  </a:cubicBezTo>
                  <a:lnTo>
                    <a:pt x="47310" y="62301"/>
                  </a:lnTo>
                  <a:close/>
                  <a:moveTo>
                    <a:pt x="48051" y="92967"/>
                  </a:moveTo>
                  <a:lnTo>
                    <a:pt x="45201" y="92967"/>
                  </a:lnTo>
                  <a:cubicBezTo>
                    <a:pt x="45201" y="93708"/>
                    <a:pt x="47367" y="95133"/>
                    <a:pt x="48051" y="96558"/>
                  </a:cubicBezTo>
                  <a:lnTo>
                    <a:pt x="48051" y="92967"/>
                  </a:lnTo>
                  <a:close/>
                  <a:moveTo>
                    <a:pt x="45885" y="444258"/>
                  </a:moveTo>
                  <a:lnTo>
                    <a:pt x="49476" y="444999"/>
                  </a:lnTo>
                  <a:lnTo>
                    <a:pt x="48735" y="446424"/>
                  </a:lnTo>
                  <a:lnTo>
                    <a:pt x="45885" y="445683"/>
                  </a:lnTo>
                  <a:lnTo>
                    <a:pt x="45885" y="444258"/>
                  </a:lnTo>
                  <a:close/>
                  <a:moveTo>
                    <a:pt x="49476" y="328377"/>
                  </a:moveTo>
                  <a:cubicBezTo>
                    <a:pt x="50217" y="329118"/>
                    <a:pt x="52326" y="329802"/>
                    <a:pt x="53067" y="328377"/>
                  </a:cubicBezTo>
                  <a:cubicBezTo>
                    <a:pt x="53067" y="327636"/>
                    <a:pt x="51642" y="326952"/>
                    <a:pt x="50901" y="326211"/>
                  </a:cubicBezTo>
                  <a:cubicBezTo>
                    <a:pt x="49476" y="326952"/>
                    <a:pt x="49476" y="328377"/>
                    <a:pt x="49476" y="328377"/>
                  </a:cubicBezTo>
                  <a:close/>
                  <a:moveTo>
                    <a:pt x="55917" y="371298"/>
                  </a:moveTo>
                  <a:lnTo>
                    <a:pt x="57342" y="367023"/>
                  </a:lnTo>
                  <a:cubicBezTo>
                    <a:pt x="55917" y="365598"/>
                    <a:pt x="55917" y="364173"/>
                    <a:pt x="55917" y="364173"/>
                  </a:cubicBezTo>
                  <a:lnTo>
                    <a:pt x="52326" y="364173"/>
                  </a:lnTo>
                  <a:cubicBezTo>
                    <a:pt x="50901" y="366339"/>
                    <a:pt x="49476" y="369189"/>
                    <a:pt x="49476" y="369873"/>
                  </a:cubicBezTo>
                  <a:lnTo>
                    <a:pt x="55917" y="371298"/>
                  </a:lnTo>
                  <a:close/>
                  <a:moveTo>
                    <a:pt x="50217" y="92283"/>
                  </a:moveTo>
                  <a:lnTo>
                    <a:pt x="54549" y="91542"/>
                  </a:lnTo>
                  <a:lnTo>
                    <a:pt x="53124" y="90117"/>
                  </a:lnTo>
                  <a:cubicBezTo>
                    <a:pt x="53865" y="88692"/>
                    <a:pt x="55290" y="87951"/>
                    <a:pt x="56715" y="87951"/>
                  </a:cubicBezTo>
                  <a:lnTo>
                    <a:pt x="56715" y="75810"/>
                  </a:lnTo>
                  <a:cubicBezTo>
                    <a:pt x="55974" y="77976"/>
                    <a:pt x="55290" y="76551"/>
                    <a:pt x="55290" y="79401"/>
                  </a:cubicBezTo>
                  <a:cubicBezTo>
                    <a:pt x="54549" y="80826"/>
                    <a:pt x="51699" y="81567"/>
                    <a:pt x="50274" y="82992"/>
                  </a:cubicBezTo>
                  <a:lnTo>
                    <a:pt x="50274" y="92283"/>
                  </a:lnTo>
                  <a:close/>
                  <a:moveTo>
                    <a:pt x="50217" y="100890"/>
                  </a:moveTo>
                  <a:lnTo>
                    <a:pt x="57399" y="101631"/>
                  </a:lnTo>
                  <a:cubicBezTo>
                    <a:pt x="57399" y="98781"/>
                    <a:pt x="56658" y="98040"/>
                    <a:pt x="54549" y="95190"/>
                  </a:cubicBezTo>
                  <a:lnTo>
                    <a:pt x="50217" y="95931"/>
                  </a:lnTo>
                  <a:lnTo>
                    <a:pt x="50217" y="100947"/>
                  </a:lnTo>
                  <a:close/>
                  <a:moveTo>
                    <a:pt x="53067" y="389880"/>
                  </a:moveTo>
                  <a:cubicBezTo>
                    <a:pt x="53067" y="390621"/>
                    <a:pt x="52326" y="392046"/>
                    <a:pt x="51642" y="392730"/>
                  </a:cubicBezTo>
                  <a:lnTo>
                    <a:pt x="59565" y="394155"/>
                  </a:lnTo>
                  <a:cubicBezTo>
                    <a:pt x="60306" y="393414"/>
                    <a:pt x="60990" y="391305"/>
                    <a:pt x="60990" y="390564"/>
                  </a:cubicBezTo>
                  <a:lnTo>
                    <a:pt x="53067" y="389823"/>
                  </a:lnTo>
                  <a:close/>
                  <a:moveTo>
                    <a:pt x="63099" y="347700"/>
                  </a:moveTo>
                  <a:cubicBezTo>
                    <a:pt x="60933" y="345534"/>
                    <a:pt x="60249" y="344109"/>
                    <a:pt x="57342" y="344109"/>
                  </a:cubicBezTo>
                  <a:cubicBezTo>
                    <a:pt x="55176" y="344109"/>
                    <a:pt x="54492" y="346275"/>
                    <a:pt x="53751" y="347700"/>
                  </a:cubicBezTo>
                  <a:cubicBezTo>
                    <a:pt x="52326" y="351291"/>
                    <a:pt x="52326" y="356307"/>
                    <a:pt x="52326" y="358416"/>
                  </a:cubicBezTo>
                  <a:cubicBezTo>
                    <a:pt x="54492" y="360582"/>
                    <a:pt x="56658" y="362691"/>
                    <a:pt x="58767" y="362691"/>
                  </a:cubicBezTo>
                  <a:cubicBezTo>
                    <a:pt x="61617" y="362691"/>
                    <a:pt x="61617" y="361266"/>
                    <a:pt x="63099" y="360525"/>
                  </a:cubicBezTo>
                  <a:lnTo>
                    <a:pt x="63099" y="347643"/>
                  </a:lnTo>
                  <a:close/>
                  <a:moveTo>
                    <a:pt x="54492" y="404928"/>
                  </a:moveTo>
                  <a:lnTo>
                    <a:pt x="58083" y="404928"/>
                  </a:lnTo>
                  <a:cubicBezTo>
                    <a:pt x="56658" y="402078"/>
                    <a:pt x="58824" y="397746"/>
                    <a:pt x="57342" y="397062"/>
                  </a:cubicBezTo>
                  <a:cubicBezTo>
                    <a:pt x="56601" y="398487"/>
                    <a:pt x="54492" y="399228"/>
                    <a:pt x="54492" y="401337"/>
                  </a:cubicBezTo>
                  <a:lnTo>
                    <a:pt x="54492" y="404928"/>
                  </a:lnTo>
                  <a:close/>
                  <a:moveTo>
                    <a:pt x="64581" y="306204"/>
                  </a:moveTo>
                  <a:cubicBezTo>
                    <a:pt x="63840" y="305463"/>
                    <a:pt x="61731" y="304038"/>
                    <a:pt x="60990" y="302613"/>
                  </a:cubicBezTo>
                  <a:lnTo>
                    <a:pt x="57399" y="302613"/>
                  </a:lnTo>
                  <a:cubicBezTo>
                    <a:pt x="56658" y="304779"/>
                    <a:pt x="55233" y="307629"/>
                    <a:pt x="55233" y="308313"/>
                  </a:cubicBezTo>
                  <a:cubicBezTo>
                    <a:pt x="58083" y="307572"/>
                    <a:pt x="61674" y="308313"/>
                    <a:pt x="64581" y="306147"/>
                  </a:cubicBezTo>
                  <a:close/>
                  <a:moveTo>
                    <a:pt x="55917" y="68685"/>
                  </a:moveTo>
                  <a:cubicBezTo>
                    <a:pt x="56658" y="68685"/>
                    <a:pt x="58083" y="69426"/>
                    <a:pt x="58767" y="70110"/>
                  </a:cubicBezTo>
                  <a:cubicBezTo>
                    <a:pt x="59508" y="67944"/>
                    <a:pt x="58767" y="64410"/>
                    <a:pt x="59508" y="61503"/>
                  </a:cubicBezTo>
                  <a:cubicBezTo>
                    <a:pt x="60249" y="60078"/>
                    <a:pt x="62358" y="60078"/>
                    <a:pt x="62358" y="57912"/>
                  </a:cubicBezTo>
                  <a:cubicBezTo>
                    <a:pt x="62358" y="55746"/>
                    <a:pt x="60933" y="55062"/>
                    <a:pt x="60933" y="55062"/>
                  </a:cubicBezTo>
                  <a:cubicBezTo>
                    <a:pt x="56601" y="57228"/>
                    <a:pt x="60933" y="62928"/>
                    <a:pt x="55917" y="65778"/>
                  </a:cubicBezTo>
                  <a:lnTo>
                    <a:pt x="55917" y="68628"/>
                  </a:lnTo>
                  <a:close/>
                  <a:moveTo>
                    <a:pt x="57342" y="386346"/>
                  </a:moveTo>
                  <a:cubicBezTo>
                    <a:pt x="58083" y="386346"/>
                    <a:pt x="60933" y="384921"/>
                    <a:pt x="61674" y="384180"/>
                  </a:cubicBezTo>
                  <a:cubicBezTo>
                    <a:pt x="60249" y="382755"/>
                    <a:pt x="57342" y="382014"/>
                    <a:pt x="55917" y="382014"/>
                  </a:cubicBezTo>
                  <a:lnTo>
                    <a:pt x="57342" y="386289"/>
                  </a:lnTo>
                  <a:close/>
                  <a:moveTo>
                    <a:pt x="63099" y="334818"/>
                  </a:moveTo>
                  <a:lnTo>
                    <a:pt x="69540" y="333393"/>
                  </a:lnTo>
                  <a:cubicBezTo>
                    <a:pt x="68799" y="329118"/>
                    <a:pt x="70965" y="323361"/>
                    <a:pt x="73131" y="320511"/>
                  </a:cubicBezTo>
                  <a:cubicBezTo>
                    <a:pt x="71706" y="320511"/>
                    <a:pt x="70281" y="319086"/>
                    <a:pt x="67374" y="319086"/>
                  </a:cubicBezTo>
                  <a:cubicBezTo>
                    <a:pt x="65208" y="319086"/>
                    <a:pt x="60933" y="322677"/>
                    <a:pt x="57342" y="324102"/>
                  </a:cubicBezTo>
                  <a:cubicBezTo>
                    <a:pt x="60192" y="325527"/>
                    <a:pt x="63099" y="326268"/>
                    <a:pt x="63783" y="328377"/>
                  </a:cubicBezTo>
                  <a:cubicBezTo>
                    <a:pt x="63042" y="330543"/>
                    <a:pt x="62358" y="332652"/>
                    <a:pt x="63042" y="334818"/>
                  </a:cubicBezTo>
                  <a:close/>
                  <a:moveTo>
                    <a:pt x="58824" y="50046"/>
                  </a:moveTo>
                  <a:cubicBezTo>
                    <a:pt x="60249" y="48621"/>
                    <a:pt x="60990" y="47196"/>
                    <a:pt x="60990" y="45771"/>
                  </a:cubicBezTo>
                  <a:cubicBezTo>
                    <a:pt x="60990" y="43605"/>
                    <a:pt x="60990" y="44346"/>
                    <a:pt x="58824" y="42180"/>
                  </a:cubicBezTo>
                  <a:lnTo>
                    <a:pt x="58824" y="50046"/>
                  </a:lnTo>
                  <a:close/>
                  <a:moveTo>
                    <a:pt x="83220" y="339834"/>
                  </a:moveTo>
                  <a:lnTo>
                    <a:pt x="79629" y="339834"/>
                  </a:lnTo>
                  <a:cubicBezTo>
                    <a:pt x="77463" y="340575"/>
                    <a:pt x="78204" y="343425"/>
                    <a:pt x="76038" y="344109"/>
                  </a:cubicBezTo>
                  <a:cubicBezTo>
                    <a:pt x="76038" y="341259"/>
                    <a:pt x="76038" y="339093"/>
                    <a:pt x="73872" y="337668"/>
                  </a:cubicBezTo>
                  <a:lnTo>
                    <a:pt x="69540" y="337668"/>
                  </a:lnTo>
                  <a:cubicBezTo>
                    <a:pt x="70281" y="339834"/>
                    <a:pt x="72390" y="341259"/>
                    <a:pt x="73131" y="342684"/>
                  </a:cubicBezTo>
                  <a:cubicBezTo>
                    <a:pt x="70281" y="344850"/>
                    <a:pt x="66690" y="346959"/>
                    <a:pt x="64524" y="349866"/>
                  </a:cubicBezTo>
                  <a:cubicBezTo>
                    <a:pt x="66690" y="350607"/>
                    <a:pt x="70281" y="352032"/>
                    <a:pt x="72447" y="352032"/>
                  </a:cubicBezTo>
                  <a:cubicBezTo>
                    <a:pt x="74613" y="352032"/>
                    <a:pt x="78888" y="349182"/>
                    <a:pt x="83220" y="347757"/>
                  </a:cubicBezTo>
                  <a:lnTo>
                    <a:pt x="83220" y="339891"/>
                  </a:lnTo>
                  <a:close/>
                  <a:moveTo>
                    <a:pt x="68115" y="377055"/>
                  </a:moveTo>
                  <a:cubicBezTo>
                    <a:pt x="70965" y="374889"/>
                    <a:pt x="75297" y="374889"/>
                    <a:pt x="78147" y="374205"/>
                  </a:cubicBezTo>
                  <a:cubicBezTo>
                    <a:pt x="78147" y="372780"/>
                    <a:pt x="75981" y="371355"/>
                    <a:pt x="75297" y="369930"/>
                  </a:cubicBezTo>
                  <a:cubicBezTo>
                    <a:pt x="73131" y="371355"/>
                    <a:pt x="70965" y="371355"/>
                    <a:pt x="68856" y="371355"/>
                  </a:cubicBezTo>
                  <a:cubicBezTo>
                    <a:pt x="66006" y="371355"/>
                    <a:pt x="66006" y="372780"/>
                    <a:pt x="64524" y="373521"/>
                  </a:cubicBezTo>
                  <a:lnTo>
                    <a:pt x="68115" y="377112"/>
                  </a:lnTo>
                  <a:close/>
                  <a:moveTo>
                    <a:pt x="65265" y="418551"/>
                  </a:moveTo>
                  <a:lnTo>
                    <a:pt x="65265" y="422142"/>
                  </a:lnTo>
                  <a:lnTo>
                    <a:pt x="69597" y="422142"/>
                  </a:lnTo>
                  <a:lnTo>
                    <a:pt x="69597" y="418551"/>
                  </a:lnTo>
                  <a:lnTo>
                    <a:pt x="65265" y="418551"/>
                  </a:lnTo>
                  <a:close/>
                  <a:moveTo>
                    <a:pt x="72447" y="171000"/>
                  </a:moveTo>
                  <a:lnTo>
                    <a:pt x="73188" y="171000"/>
                  </a:lnTo>
                  <a:cubicBezTo>
                    <a:pt x="73929" y="170259"/>
                    <a:pt x="73929" y="167409"/>
                    <a:pt x="73188" y="165984"/>
                  </a:cubicBezTo>
                  <a:cubicBezTo>
                    <a:pt x="72447" y="165984"/>
                    <a:pt x="70338" y="168834"/>
                    <a:pt x="70338" y="169575"/>
                  </a:cubicBezTo>
                  <a:lnTo>
                    <a:pt x="72504" y="171000"/>
                  </a:lnTo>
                  <a:close/>
                  <a:moveTo>
                    <a:pt x="71706" y="185307"/>
                  </a:moveTo>
                  <a:lnTo>
                    <a:pt x="75297" y="186048"/>
                  </a:lnTo>
                  <a:lnTo>
                    <a:pt x="74556" y="187473"/>
                  </a:lnTo>
                  <a:lnTo>
                    <a:pt x="71706" y="186732"/>
                  </a:lnTo>
                  <a:lnTo>
                    <a:pt x="71706" y="185307"/>
                  </a:lnTo>
                  <a:close/>
                  <a:moveTo>
                    <a:pt x="74613" y="238203"/>
                  </a:moveTo>
                  <a:cubicBezTo>
                    <a:pt x="73188" y="238944"/>
                    <a:pt x="72447" y="240369"/>
                    <a:pt x="72447" y="241794"/>
                  </a:cubicBezTo>
                  <a:cubicBezTo>
                    <a:pt x="72447" y="244644"/>
                    <a:pt x="75297" y="246810"/>
                    <a:pt x="78204" y="247494"/>
                  </a:cubicBezTo>
                  <a:cubicBezTo>
                    <a:pt x="78945" y="246753"/>
                    <a:pt x="81054" y="246069"/>
                    <a:pt x="81054" y="246069"/>
                  </a:cubicBezTo>
                  <a:lnTo>
                    <a:pt x="81054" y="239628"/>
                  </a:lnTo>
                  <a:cubicBezTo>
                    <a:pt x="79629" y="238887"/>
                    <a:pt x="76722" y="237462"/>
                    <a:pt x="75297" y="237462"/>
                  </a:cubicBezTo>
                  <a:lnTo>
                    <a:pt x="74556" y="238203"/>
                  </a:lnTo>
                  <a:close/>
                  <a:moveTo>
                    <a:pt x="72447" y="399912"/>
                  </a:moveTo>
                  <a:lnTo>
                    <a:pt x="72447" y="403503"/>
                  </a:lnTo>
                  <a:cubicBezTo>
                    <a:pt x="75297" y="402762"/>
                    <a:pt x="76038" y="401337"/>
                    <a:pt x="76038" y="399912"/>
                  </a:cubicBezTo>
                  <a:lnTo>
                    <a:pt x="72447" y="399912"/>
                  </a:lnTo>
                  <a:close/>
                  <a:moveTo>
                    <a:pt x="73188" y="364173"/>
                  </a:moveTo>
                  <a:cubicBezTo>
                    <a:pt x="74613" y="364914"/>
                    <a:pt x="76038" y="365598"/>
                    <a:pt x="77520" y="365598"/>
                  </a:cubicBezTo>
                  <a:cubicBezTo>
                    <a:pt x="77520" y="363432"/>
                    <a:pt x="76095" y="361323"/>
                    <a:pt x="74670" y="360582"/>
                  </a:cubicBezTo>
                  <a:lnTo>
                    <a:pt x="73245" y="364173"/>
                  </a:lnTo>
                  <a:close/>
                  <a:moveTo>
                    <a:pt x="76779" y="354141"/>
                  </a:moveTo>
                  <a:lnTo>
                    <a:pt x="75354" y="357732"/>
                  </a:lnTo>
                  <a:lnTo>
                    <a:pt x="79686" y="357732"/>
                  </a:lnTo>
                  <a:cubicBezTo>
                    <a:pt x="81111" y="356991"/>
                    <a:pt x="81111" y="354882"/>
                    <a:pt x="81111" y="354141"/>
                  </a:cubicBezTo>
                  <a:lnTo>
                    <a:pt x="76779" y="354141"/>
                  </a:lnTo>
                  <a:close/>
                  <a:moveTo>
                    <a:pt x="82479" y="226803"/>
                  </a:moveTo>
                  <a:lnTo>
                    <a:pt x="82479" y="221787"/>
                  </a:lnTo>
                  <a:lnTo>
                    <a:pt x="78888" y="221787"/>
                  </a:lnTo>
                  <a:lnTo>
                    <a:pt x="78888" y="226803"/>
                  </a:lnTo>
                  <a:lnTo>
                    <a:pt x="82479" y="226803"/>
                  </a:lnTo>
                  <a:close/>
                  <a:moveTo>
                    <a:pt x="93993" y="273315"/>
                  </a:moveTo>
                  <a:lnTo>
                    <a:pt x="95418" y="273315"/>
                  </a:lnTo>
                  <a:lnTo>
                    <a:pt x="95418" y="268299"/>
                  </a:lnTo>
                  <a:cubicBezTo>
                    <a:pt x="93993" y="268299"/>
                    <a:pt x="91827" y="268299"/>
                    <a:pt x="90402" y="266874"/>
                  </a:cubicBezTo>
                  <a:lnTo>
                    <a:pt x="88236" y="268299"/>
                  </a:lnTo>
                  <a:cubicBezTo>
                    <a:pt x="87495" y="268299"/>
                    <a:pt x="86811" y="269040"/>
                    <a:pt x="86070" y="269724"/>
                  </a:cubicBezTo>
                  <a:lnTo>
                    <a:pt x="88920" y="273315"/>
                  </a:lnTo>
                  <a:cubicBezTo>
                    <a:pt x="90345" y="274056"/>
                    <a:pt x="91770" y="274056"/>
                    <a:pt x="92511" y="274056"/>
                  </a:cubicBezTo>
                  <a:lnTo>
                    <a:pt x="93936" y="273315"/>
                  </a:lnTo>
                  <a:close/>
                  <a:moveTo>
                    <a:pt x="86811" y="244644"/>
                  </a:moveTo>
                  <a:lnTo>
                    <a:pt x="88236" y="243903"/>
                  </a:lnTo>
                  <a:lnTo>
                    <a:pt x="88236" y="244644"/>
                  </a:lnTo>
                  <a:lnTo>
                    <a:pt x="88977" y="245385"/>
                  </a:lnTo>
                  <a:lnTo>
                    <a:pt x="86811" y="244644"/>
                  </a:lnTo>
                  <a:close/>
                  <a:moveTo>
                    <a:pt x="89661" y="245385"/>
                  </a:moveTo>
                  <a:lnTo>
                    <a:pt x="90402" y="244644"/>
                  </a:lnTo>
                  <a:lnTo>
                    <a:pt x="90402" y="245385"/>
                  </a:lnTo>
                  <a:lnTo>
                    <a:pt x="89661" y="245385"/>
                  </a:lnTo>
                  <a:close/>
                  <a:moveTo>
                    <a:pt x="96843" y="263967"/>
                  </a:moveTo>
                  <a:cubicBezTo>
                    <a:pt x="100434" y="261801"/>
                    <a:pt x="100434" y="259692"/>
                    <a:pt x="96843" y="257526"/>
                  </a:cubicBezTo>
                  <a:lnTo>
                    <a:pt x="96843" y="263967"/>
                  </a:lnTo>
                  <a:close/>
                  <a:moveTo>
                    <a:pt x="111948" y="20007"/>
                  </a:moveTo>
                  <a:cubicBezTo>
                    <a:pt x="109098" y="21432"/>
                    <a:pt x="106932" y="23598"/>
                    <a:pt x="106932" y="26448"/>
                  </a:cubicBezTo>
                  <a:cubicBezTo>
                    <a:pt x="108357" y="27189"/>
                    <a:pt x="109782" y="26448"/>
                    <a:pt x="110523" y="26448"/>
                  </a:cubicBezTo>
                  <a:cubicBezTo>
                    <a:pt x="111967" y="25954"/>
                    <a:pt x="113164" y="25707"/>
                    <a:pt x="114114" y="25707"/>
                  </a:cubicBezTo>
                  <a:lnTo>
                    <a:pt x="111948" y="20007"/>
                  </a:lnTo>
                  <a:close/>
                  <a:moveTo>
                    <a:pt x="108357" y="465747"/>
                  </a:moveTo>
                  <a:lnTo>
                    <a:pt x="108357" y="467913"/>
                  </a:lnTo>
                  <a:lnTo>
                    <a:pt x="112689" y="467913"/>
                  </a:lnTo>
                  <a:lnTo>
                    <a:pt x="112689" y="465747"/>
                  </a:lnTo>
                  <a:lnTo>
                    <a:pt x="108357" y="465747"/>
                  </a:lnTo>
                  <a:close/>
                  <a:moveTo>
                    <a:pt x="111948" y="509409"/>
                  </a:moveTo>
                  <a:lnTo>
                    <a:pt x="111948" y="508668"/>
                  </a:lnTo>
                  <a:lnTo>
                    <a:pt x="114114" y="507927"/>
                  </a:lnTo>
                  <a:cubicBezTo>
                    <a:pt x="114114" y="506502"/>
                    <a:pt x="111264" y="505077"/>
                    <a:pt x="110523" y="505077"/>
                  </a:cubicBezTo>
                  <a:lnTo>
                    <a:pt x="111948" y="509352"/>
                  </a:lnTo>
                  <a:close/>
                  <a:moveTo>
                    <a:pt x="114798" y="52212"/>
                  </a:moveTo>
                  <a:lnTo>
                    <a:pt x="112632" y="53637"/>
                  </a:lnTo>
                  <a:lnTo>
                    <a:pt x="114798" y="52212"/>
                  </a:lnTo>
                  <a:close/>
                  <a:moveTo>
                    <a:pt x="118389" y="19323"/>
                  </a:moveTo>
                  <a:lnTo>
                    <a:pt x="126312" y="19323"/>
                  </a:lnTo>
                  <a:cubicBezTo>
                    <a:pt x="127737" y="19323"/>
                    <a:pt x="128478" y="19323"/>
                    <a:pt x="128478" y="18582"/>
                  </a:cubicBezTo>
                  <a:lnTo>
                    <a:pt x="130644" y="16416"/>
                  </a:lnTo>
                  <a:cubicBezTo>
                    <a:pt x="127794" y="14991"/>
                    <a:pt x="127053" y="14250"/>
                    <a:pt x="127053" y="12825"/>
                  </a:cubicBezTo>
                  <a:lnTo>
                    <a:pt x="127053" y="11400"/>
                  </a:lnTo>
                  <a:lnTo>
                    <a:pt x="130644" y="7125"/>
                  </a:lnTo>
                  <a:cubicBezTo>
                    <a:pt x="126312" y="9291"/>
                    <a:pt x="124887" y="9291"/>
                    <a:pt x="124203" y="9975"/>
                  </a:cubicBezTo>
                  <a:lnTo>
                    <a:pt x="122778" y="9975"/>
                  </a:lnTo>
                  <a:cubicBezTo>
                    <a:pt x="119187" y="10716"/>
                    <a:pt x="117762" y="13566"/>
                    <a:pt x="116337" y="17157"/>
                  </a:cubicBezTo>
                  <a:lnTo>
                    <a:pt x="118503" y="19323"/>
                  </a:lnTo>
                  <a:close/>
                  <a:moveTo>
                    <a:pt x="125571" y="37905"/>
                  </a:moveTo>
                  <a:cubicBezTo>
                    <a:pt x="125571" y="37411"/>
                    <a:pt x="125818" y="36936"/>
                    <a:pt x="126312" y="36480"/>
                  </a:cubicBezTo>
                  <a:cubicBezTo>
                    <a:pt x="124146" y="34314"/>
                    <a:pt x="122721" y="32889"/>
                    <a:pt x="120555" y="32889"/>
                  </a:cubicBezTo>
                  <a:cubicBezTo>
                    <a:pt x="117705" y="32889"/>
                    <a:pt x="116223" y="35739"/>
                    <a:pt x="116223" y="37905"/>
                  </a:cubicBezTo>
                  <a:cubicBezTo>
                    <a:pt x="117648" y="39330"/>
                    <a:pt x="119073" y="40071"/>
                    <a:pt x="120555" y="40755"/>
                  </a:cubicBezTo>
                  <a:lnTo>
                    <a:pt x="121980" y="41496"/>
                  </a:lnTo>
                  <a:cubicBezTo>
                    <a:pt x="122474" y="41496"/>
                    <a:pt x="122949" y="41743"/>
                    <a:pt x="123405" y="42237"/>
                  </a:cubicBezTo>
                  <a:cubicBezTo>
                    <a:pt x="124830" y="40812"/>
                    <a:pt x="124830" y="40071"/>
                    <a:pt x="124830" y="39387"/>
                  </a:cubicBezTo>
                  <a:lnTo>
                    <a:pt x="125571" y="37962"/>
                  </a:lnTo>
                  <a:close/>
                  <a:moveTo>
                    <a:pt x="121296" y="278274"/>
                  </a:moveTo>
                  <a:lnTo>
                    <a:pt x="119871" y="281865"/>
                  </a:lnTo>
                  <a:lnTo>
                    <a:pt x="119871" y="283290"/>
                  </a:lnTo>
                  <a:lnTo>
                    <a:pt x="125628" y="283290"/>
                  </a:lnTo>
                  <a:cubicBezTo>
                    <a:pt x="127053" y="281865"/>
                    <a:pt x="126369" y="279015"/>
                    <a:pt x="126369" y="276849"/>
                  </a:cubicBezTo>
                  <a:lnTo>
                    <a:pt x="121353" y="276849"/>
                  </a:lnTo>
                  <a:lnTo>
                    <a:pt x="121353" y="278274"/>
                  </a:lnTo>
                  <a:close/>
                  <a:moveTo>
                    <a:pt x="121296" y="256101"/>
                  </a:moveTo>
                  <a:lnTo>
                    <a:pt x="124887" y="259692"/>
                  </a:lnTo>
                  <a:cubicBezTo>
                    <a:pt x="127053" y="258267"/>
                    <a:pt x="127053" y="254676"/>
                    <a:pt x="125628" y="253251"/>
                  </a:cubicBezTo>
                  <a:cubicBezTo>
                    <a:pt x="124203" y="253251"/>
                    <a:pt x="124203" y="253992"/>
                    <a:pt x="123462" y="253992"/>
                  </a:cubicBezTo>
                  <a:lnTo>
                    <a:pt x="121296" y="256158"/>
                  </a:lnTo>
                  <a:close/>
                  <a:moveTo>
                    <a:pt x="127737" y="272574"/>
                  </a:moveTo>
                  <a:cubicBezTo>
                    <a:pt x="127737" y="272574"/>
                    <a:pt x="127737" y="271833"/>
                    <a:pt x="126996" y="271833"/>
                  </a:cubicBezTo>
                  <a:lnTo>
                    <a:pt x="128421" y="271833"/>
                  </a:lnTo>
                  <a:lnTo>
                    <a:pt x="127680" y="272574"/>
                  </a:lnTo>
                  <a:close/>
                  <a:moveTo>
                    <a:pt x="134235" y="42921"/>
                  </a:moveTo>
                  <a:lnTo>
                    <a:pt x="133494" y="43662"/>
                  </a:lnTo>
                  <a:cubicBezTo>
                    <a:pt x="132753" y="44403"/>
                    <a:pt x="132069" y="45828"/>
                    <a:pt x="132069" y="47253"/>
                  </a:cubicBezTo>
                  <a:cubicBezTo>
                    <a:pt x="132069" y="48678"/>
                    <a:pt x="132069" y="49419"/>
                    <a:pt x="132810" y="50103"/>
                  </a:cubicBezTo>
                  <a:lnTo>
                    <a:pt x="137826" y="50103"/>
                  </a:lnTo>
                  <a:cubicBezTo>
                    <a:pt x="139251" y="49362"/>
                    <a:pt x="139992" y="47937"/>
                    <a:pt x="139992" y="45828"/>
                  </a:cubicBezTo>
                  <a:cubicBezTo>
                    <a:pt x="139992" y="43719"/>
                    <a:pt x="137826" y="42237"/>
                    <a:pt x="136401" y="42237"/>
                  </a:cubicBezTo>
                  <a:cubicBezTo>
                    <a:pt x="135907" y="42237"/>
                    <a:pt x="135432" y="42484"/>
                    <a:pt x="134976" y="42978"/>
                  </a:cubicBezTo>
                  <a:lnTo>
                    <a:pt x="134235" y="42978"/>
                  </a:lnTo>
                  <a:close/>
                  <a:moveTo>
                    <a:pt x="136344" y="505818"/>
                  </a:moveTo>
                  <a:lnTo>
                    <a:pt x="136344" y="502227"/>
                  </a:lnTo>
                  <a:lnTo>
                    <a:pt x="134919" y="502227"/>
                  </a:lnTo>
                  <a:lnTo>
                    <a:pt x="134178" y="505818"/>
                  </a:lnTo>
                  <a:lnTo>
                    <a:pt x="136344" y="505818"/>
                  </a:lnTo>
                  <a:close/>
                  <a:moveTo>
                    <a:pt x="137085" y="244644"/>
                  </a:moveTo>
                  <a:lnTo>
                    <a:pt x="141417" y="245385"/>
                  </a:lnTo>
                  <a:lnTo>
                    <a:pt x="139992" y="246126"/>
                  </a:lnTo>
                  <a:lnTo>
                    <a:pt x="139992" y="245385"/>
                  </a:lnTo>
                  <a:lnTo>
                    <a:pt x="136401" y="244644"/>
                  </a:lnTo>
                  <a:lnTo>
                    <a:pt x="137142" y="243903"/>
                  </a:lnTo>
                  <a:lnTo>
                    <a:pt x="137142" y="244644"/>
                  </a:lnTo>
                  <a:close/>
                  <a:moveTo>
                    <a:pt x="139935" y="34314"/>
                  </a:moveTo>
                  <a:lnTo>
                    <a:pt x="145692" y="34314"/>
                  </a:lnTo>
                  <a:cubicBezTo>
                    <a:pt x="145692" y="32889"/>
                    <a:pt x="144267" y="30723"/>
                    <a:pt x="142101" y="28614"/>
                  </a:cubicBezTo>
                  <a:lnTo>
                    <a:pt x="139935" y="34314"/>
                  </a:lnTo>
                  <a:close/>
                  <a:moveTo>
                    <a:pt x="142842" y="258267"/>
                  </a:moveTo>
                  <a:lnTo>
                    <a:pt x="144267" y="252567"/>
                  </a:lnTo>
                  <a:lnTo>
                    <a:pt x="141417" y="252567"/>
                  </a:lnTo>
                  <a:lnTo>
                    <a:pt x="139992" y="256842"/>
                  </a:lnTo>
                  <a:lnTo>
                    <a:pt x="142842" y="258267"/>
                  </a:lnTo>
                  <a:close/>
                  <a:moveTo>
                    <a:pt x="145692" y="474354"/>
                  </a:moveTo>
                  <a:lnTo>
                    <a:pt x="148542" y="472929"/>
                  </a:lnTo>
                  <a:cubicBezTo>
                    <a:pt x="148542" y="472188"/>
                    <a:pt x="147117" y="471504"/>
                    <a:pt x="146376" y="470079"/>
                  </a:cubicBezTo>
                  <a:lnTo>
                    <a:pt x="145635" y="474354"/>
                  </a:lnTo>
                  <a:close/>
                  <a:moveTo>
                    <a:pt x="151449" y="43605"/>
                  </a:moveTo>
                  <a:cubicBezTo>
                    <a:pt x="153615" y="43605"/>
                    <a:pt x="155781" y="45030"/>
                    <a:pt x="158631" y="43605"/>
                  </a:cubicBezTo>
                  <a:cubicBezTo>
                    <a:pt x="158631" y="40755"/>
                    <a:pt x="157206" y="37905"/>
                    <a:pt x="155781" y="37164"/>
                  </a:cubicBezTo>
                  <a:cubicBezTo>
                    <a:pt x="154356" y="37905"/>
                    <a:pt x="152190" y="37905"/>
                    <a:pt x="150024" y="39330"/>
                  </a:cubicBezTo>
                  <a:lnTo>
                    <a:pt x="151449" y="43605"/>
                  </a:lnTo>
                  <a:close/>
                  <a:moveTo>
                    <a:pt x="155781" y="19323"/>
                  </a:moveTo>
                  <a:lnTo>
                    <a:pt x="155040" y="19323"/>
                  </a:lnTo>
                  <a:lnTo>
                    <a:pt x="155040" y="17157"/>
                  </a:lnTo>
                  <a:lnTo>
                    <a:pt x="157206" y="17157"/>
                  </a:lnTo>
                  <a:lnTo>
                    <a:pt x="156465" y="20007"/>
                  </a:lnTo>
                  <a:lnTo>
                    <a:pt x="155724" y="19266"/>
                  </a:lnTo>
                  <a:close/>
                  <a:moveTo>
                    <a:pt x="161481" y="500061"/>
                  </a:moveTo>
                  <a:cubicBezTo>
                    <a:pt x="161481" y="502227"/>
                    <a:pt x="163647" y="505077"/>
                    <a:pt x="165072" y="505077"/>
                  </a:cubicBezTo>
                  <a:cubicBezTo>
                    <a:pt x="165813" y="503652"/>
                    <a:pt x="167238" y="501486"/>
                    <a:pt x="167238" y="500061"/>
                  </a:cubicBezTo>
                  <a:lnTo>
                    <a:pt x="161481" y="500061"/>
                  </a:lnTo>
                  <a:close/>
                  <a:moveTo>
                    <a:pt x="172254" y="30723"/>
                  </a:moveTo>
                  <a:cubicBezTo>
                    <a:pt x="169404" y="32148"/>
                    <a:pt x="166497" y="34314"/>
                    <a:pt x="166497" y="36423"/>
                  </a:cubicBezTo>
                  <a:lnTo>
                    <a:pt x="175104" y="34998"/>
                  </a:lnTo>
                  <a:cubicBezTo>
                    <a:pt x="175104" y="33573"/>
                    <a:pt x="174363" y="32832"/>
                    <a:pt x="173679" y="32148"/>
                  </a:cubicBezTo>
                  <a:lnTo>
                    <a:pt x="172254" y="30723"/>
                  </a:lnTo>
                  <a:close/>
                  <a:moveTo>
                    <a:pt x="175161" y="465747"/>
                  </a:moveTo>
                  <a:lnTo>
                    <a:pt x="173736" y="465747"/>
                  </a:lnTo>
                  <a:lnTo>
                    <a:pt x="173736" y="468597"/>
                  </a:lnTo>
                  <a:lnTo>
                    <a:pt x="175161" y="468597"/>
                  </a:lnTo>
                  <a:lnTo>
                    <a:pt x="175161" y="465747"/>
                  </a:lnTo>
                  <a:close/>
                </a:path>
              </a:pathLst>
            </a:custGeom>
            <a:solidFill>
              <a:srgbClr val="000000"/>
            </a:solidFill>
            <a:ln w="5689"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B197FEBF-F09B-A443-E7BB-E670F7BB928B}"/>
                </a:ext>
              </a:extLst>
            </p:cNvPr>
            <p:cNvSpPr/>
            <p:nvPr/>
          </p:nvSpPr>
          <p:spPr>
            <a:xfrm>
              <a:off x="5358484" y="4000657"/>
              <a:ext cx="237012" cy="526566"/>
            </a:xfrm>
            <a:custGeom>
              <a:avLst/>
              <a:gdLst>
                <a:gd name="connsiteX0" fmla="*/ 15852 w 237012"/>
                <a:gd name="connsiteY0" fmla="*/ 526566 h 526566"/>
                <a:gd name="connsiteX1" fmla="*/ 13686 w 237012"/>
                <a:gd name="connsiteY1" fmla="*/ 524400 h 526566"/>
                <a:gd name="connsiteX2" fmla="*/ 12261 w 237012"/>
                <a:gd name="connsiteY2" fmla="*/ 524400 h 526566"/>
                <a:gd name="connsiteX3" fmla="*/ 7245 w 237012"/>
                <a:gd name="connsiteY3" fmla="*/ 525141 h 526566"/>
                <a:gd name="connsiteX4" fmla="*/ 2913 w 237012"/>
                <a:gd name="connsiteY4" fmla="*/ 522291 h 526566"/>
                <a:gd name="connsiteX5" fmla="*/ 5079 w 237012"/>
                <a:gd name="connsiteY5" fmla="*/ 307629 h 526566"/>
                <a:gd name="connsiteX6" fmla="*/ 747 w 237012"/>
                <a:gd name="connsiteY6" fmla="*/ 198873 h 526566"/>
                <a:gd name="connsiteX7" fmla="*/ 747 w 237012"/>
                <a:gd name="connsiteY7" fmla="*/ 192432 h 526566"/>
                <a:gd name="connsiteX8" fmla="*/ 747 w 237012"/>
                <a:gd name="connsiteY8" fmla="*/ 145236 h 526566"/>
                <a:gd name="connsiteX9" fmla="*/ 2913 w 237012"/>
                <a:gd name="connsiteY9" fmla="*/ 139536 h 526566"/>
                <a:gd name="connsiteX10" fmla="*/ 2913 w 237012"/>
                <a:gd name="connsiteY10" fmla="*/ 86583 h 526566"/>
                <a:gd name="connsiteX11" fmla="*/ 63 w 237012"/>
                <a:gd name="connsiteY11" fmla="*/ 42921 h 526566"/>
                <a:gd name="connsiteX12" fmla="*/ 63 w 237012"/>
                <a:gd name="connsiteY12" fmla="*/ 12882 h 526566"/>
                <a:gd name="connsiteX13" fmla="*/ 10095 w 237012"/>
                <a:gd name="connsiteY13" fmla="*/ 2166 h 526566"/>
                <a:gd name="connsiteX14" fmla="*/ 23718 w 237012"/>
                <a:gd name="connsiteY14" fmla="*/ 2166 h 526566"/>
                <a:gd name="connsiteX15" fmla="*/ 27309 w 237012"/>
                <a:gd name="connsiteY15" fmla="*/ 1425 h 526566"/>
                <a:gd name="connsiteX16" fmla="*/ 29475 w 237012"/>
                <a:gd name="connsiteY16" fmla="*/ 1425 h 526566"/>
                <a:gd name="connsiteX17" fmla="*/ 71826 w 237012"/>
                <a:gd name="connsiteY17" fmla="*/ 0 h 526566"/>
                <a:gd name="connsiteX18" fmla="*/ 89781 w 237012"/>
                <a:gd name="connsiteY18" fmla="*/ 2166 h 526566"/>
                <a:gd name="connsiteX19" fmla="*/ 95538 w 237012"/>
                <a:gd name="connsiteY19" fmla="*/ 2166 h 526566"/>
                <a:gd name="connsiteX20" fmla="*/ 101979 w 237012"/>
                <a:gd name="connsiteY20" fmla="*/ 741 h 526566"/>
                <a:gd name="connsiteX21" fmla="*/ 108420 w 237012"/>
                <a:gd name="connsiteY21" fmla="*/ 741 h 526566"/>
                <a:gd name="connsiteX22" fmla="*/ 117768 w 237012"/>
                <a:gd name="connsiteY22" fmla="*/ 2166 h 526566"/>
                <a:gd name="connsiteX23" fmla="*/ 127116 w 237012"/>
                <a:gd name="connsiteY23" fmla="*/ 1425 h 526566"/>
                <a:gd name="connsiteX24" fmla="*/ 153678 w 237012"/>
                <a:gd name="connsiteY24" fmla="*/ 7125 h 526566"/>
                <a:gd name="connsiteX25" fmla="*/ 170208 w 237012"/>
                <a:gd name="connsiteY25" fmla="*/ 16416 h 526566"/>
                <a:gd name="connsiteX26" fmla="*/ 179556 w 237012"/>
                <a:gd name="connsiteY26" fmla="*/ 22857 h 526566"/>
                <a:gd name="connsiteX27" fmla="*/ 224814 w 237012"/>
                <a:gd name="connsiteY27" fmla="*/ 150936 h 526566"/>
                <a:gd name="connsiteX28" fmla="*/ 222648 w 237012"/>
                <a:gd name="connsiteY28" fmla="*/ 154527 h 526566"/>
                <a:gd name="connsiteX29" fmla="*/ 206118 w 237012"/>
                <a:gd name="connsiteY29" fmla="*/ 240369 h 526566"/>
                <a:gd name="connsiteX30" fmla="*/ 192495 w 237012"/>
                <a:gd name="connsiteY30" fmla="*/ 259692 h 526566"/>
                <a:gd name="connsiteX31" fmla="*/ 182463 w 237012"/>
                <a:gd name="connsiteY31" fmla="*/ 274740 h 526566"/>
                <a:gd name="connsiteX32" fmla="*/ 214782 w 237012"/>
                <a:gd name="connsiteY32" fmla="*/ 430692 h 526566"/>
                <a:gd name="connsiteX33" fmla="*/ 216948 w 237012"/>
                <a:gd name="connsiteY33" fmla="*/ 432858 h 526566"/>
                <a:gd name="connsiteX34" fmla="*/ 234162 w 237012"/>
                <a:gd name="connsiteY34" fmla="*/ 502968 h 526566"/>
                <a:gd name="connsiteX35" fmla="*/ 237012 w 237012"/>
                <a:gd name="connsiteY35" fmla="*/ 518700 h 526566"/>
                <a:gd name="connsiteX36" fmla="*/ 225498 w 237012"/>
                <a:gd name="connsiteY36" fmla="*/ 524400 h 526566"/>
                <a:gd name="connsiteX37" fmla="*/ 215466 w 237012"/>
                <a:gd name="connsiteY37" fmla="*/ 523659 h 526566"/>
                <a:gd name="connsiteX38" fmla="*/ 195345 w 237012"/>
                <a:gd name="connsiteY38" fmla="*/ 523659 h 526566"/>
                <a:gd name="connsiteX39" fmla="*/ 178131 w 237012"/>
                <a:gd name="connsiteY39" fmla="*/ 522918 h 526566"/>
                <a:gd name="connsiteX40" fmla="*/ 156585 w 237012"/>
                <a:gd name="connsiteY40" fmla="*/ 524343 h 526566"/>
                <a:gd name="connsiteX41" fmla="*/ 145071 w 237012"/>
                <a:gd name="connsiteY41" fmla="*/ 508611 h 526566"/>
                <a:gd name="connsiteX42" fmla="*/ 133557 w 237012"/>
                <a:gd name="connsiteY42" fmla="*/ 451383 h 526566"/>
                <a:gd name="connsiteX43" fmla="*/ 127116 w 237012"/>
                <a:gd name="connsiteY43" fmla="*/ 404871 h 526566"/>
                <a:gd name="connsiteX44" fmla="*/ 106995 w 237012"/>
                <a:gd name="connsiteY44" fmla="*/ 301131 h 526566"/>
                <a:gd name="connsiteX45" fmla="*/ 103404 w 237012"/>
                <a:gd name="connsiteY45" fmla="*/ 298281 h 526566"/>
                <a:gd name="connsiteX46" fmla="*/ 99813 w 237012"/>
                <a:gd name="connsiteY46" fmla="*/ 298281 h 526566"/>
                <a:gd name="connsiteX47" fmla="*/ 91206 w 237012"/>
                <a:gd name="connsiteY47" fmla="*/ 297540 h 526566"/>
                <a:gd name="connsiteX48" fmla="*/ 87615 w 237012"/>
                <a:gd name="connsiteY48" fmla="*/ 297540 h 526566"/>
                <a:gd name="connsiteX49" fmla="*/ 82599 w 237012"/>
                <a:gd name="connsiteY49" fmla="*/ 301131 h 526566"/>
                <a:gd name="connsiteX50" fmla="*/ 82599 w 237012"/>
                <a:gd name="connsiteY50" fmla="*/ 311163 h 526566"/>
                <a:gd name="connsiteX51" fmla="*/ 82599 w 237012"/>
                <a:gd name="connsiteY51" fmla="*/ 316179 h 526566"/>
                <a:gd name="connsiteX52" fmla="*/ 81858 w 237012"/>
                <a:gd name="connsiteY52" fmla="*/ 331911 h 526566"/>
                <a:gd name="connsiteX53" fmla="*/ 81858 w 237012"/>
                <a:gd name="connsiteY53" fmla="*/ 379848 h 526566"/>
                <a:gd name="connsiteX54" fmla="*/ 83283 w 237012"/>
                <a:gd name="connsiteY54" fmla="*/ 398430 h 526566"/>
                <a:gd name="connsiteX55" fmla="*/ 81858 w 237012"/>
                <a:gd name="connsiteY55" fmla="*/ 399855 h 526566"/>
                <a:gd name="connsiteX56" fmla="*/ 84024 w 237012"/>
                <a:gd name="connsiteY56" fmla="*/ 482847 h 526566"/>
                <a:gd name="connsiteX57" fmla="*/ 84765 w 237012"/>
                <a:gd name="connsiteY57" fmla="*/ 494988 h 526566"/>
                <a:gd name="connsiteX58" fmla="*/ 85506 w 237012"/>
                <a:gd name="connsiteY58" fmla="*/ 513570 h 526566"/>
                <a:gd name="connsiteX59" fmla="*/ 75474 w 237012"/>
                <a:gd name="connsiteY59" fmla="*/ 524286 h 526566"/>
                <a:gd name="connsiteX60" fmla="*/ 54669 w 237012"/>
                <a:gd name="connsiteY60" fmla="*/ 524286 h 526566"/>
                <a:gd name="connsiteX61" fmla="*/ 47487 w 237012"/>
                <a:gd name="connsiteY61" fmla="*/ 522861 h 526566"/>
                <a:gd name="connsiteX62" fmla="*/ 42471 w 237012"/>
                <a:gd name="connsiteY62" fmla="*/ 522861 h 526566"/>
                <a:gd name="connsiteX63" fmla="*/ 37455 w 237012"/>
                <a:gd name="connsiteY63" fmla="*/ 524286 h 526566"/>
                <a:gd name="connsiteX64" fmla="*/ 17334 w 237012"/>
                <a:gd name="connsiteY64" fmla="*/ 526452 h 526566"/>
                <a:gd name="connsiteX65" fmla="*/ 15909 w 237012"/>
                <a:gd name="connsiteY65" fmla="*/ 526452 h 526566"/>
                <a:gd name="connsiteX66" fmla="*/ 60369 w 237012"/>
                <a:gd name="connsiteY66" fmla="*/ 453606 h 526566"/>
                <a:gd name="connsiteX67" fmla="*/ 58944 w 237012"/>
                <a:gd name="connsiteY67" fmla="*/ 449331 h 526566"/>
                <a:gd name="connsiteX68" fmla="*/ 57519 w 237012"/>
                <a:gd name="connsiteY68" fmla="*/ 450072 h 526566"/>
                <a:gd name="connsiteX69" fmla="*/ 58944 w 237012"/>
                <a:gd name="connsiteY69" fmla="*/ 453663 h 526566"/>
                <a:gd name="connsiteX70" fmla="*/ 60369 w 237012"/>
                <a:gd name="connsiteY70" fmla="*/ 453663 h 526566"/>
                <a:gd name="connsiteX71" fmla="*/ 66810 w 237012"/>
                <a:gd name="connsiteY71" fmla="*/ 80142 h 526566"/>
                <a:gd name="connsiteX72" fmla="*/ 65385 w 237012"/>
                <a:gd name="connsiteY72" fmla="*/ 77976 h 526566"/>
                <a:gd name="connsiteX73" fmla="*/ 65385 w 237012"/>
                <a:gd name="connsiteY73" fmla="*/ 76551 h 526566"/>
                <a:gd name="connsiteX74" fmla="*/ 66810 w 237012"/>
                <a:gd name="connsiteY74" fmla="*/ 72276 h 526566"/>
                <a:gd name="connsiteX75" fmla="*/ 61053 w 237012"/>
                <a:gd name="connsiteY75" fmla="*/ 71535 h 526566"/>
                <a:gd name="connsiteX76" fmla="*/ 63903 w 237012"/>
                <a:gd name="connsiteY76" fmla="*/ 83676 h 526566"/>
                <a:gd name="connsiteX77" fmla="*/ 66753 w 237012"/>
                <a:gd name="connsiteY77" fmla="*/ 81510 h 526566"/>
                <a:gd name="connsiteX78" fmla="*/ 66753 w 237012"/>
                <a:gd name="connsiteY78" fmla="*/ 80085 h 526566"/>
                <a:gd name="connsiteX79" fmla="*/ 66810 w 237012"/>
                <a:gd name="connsiteY79" fmla="*/ 419292 h 526566"/>
                <a:gd name="connsiteX80" fmla="*/ 66810 w 237012"/>
                <a:gd name="connsiteY80" fmla="*/ 421458 h 526566"/>
                <a:gd name="connsiteX81" fmla="*/ 71142 w 237012"/>
                <a:gd name="connsiteY81" fmla="*/ 421458 h 526566"/>
                <a:gd name="connsiteX82" fmla="*/ 71142 w 237012"/>
                <a:gd name="connsiteY82" fmla="*/ 419292 h 526566"/>
                <a:gd name="connsiteX83" fmla="*/ 66810 w 237012"/>
                <a:gd name="connsiteY83" fmla="*/ 419292 h 526566"/>
                <a:gd name="connsiteX84" fmla="*/ 67551 w 237012"/>
                <a:gd name="connsiteY84" fmla="*/ 310536 h 526566"/>
                <a:gd name="connsiteX85" fmla="*/ 67551 w 237012"/>
                <a:gd name="connsiteY85" fmla="*/ 312702 h 526566"/>
                <a:gd name="connsiteX86" fmla="*/ 70401 w 237012"/>
                <a:gd name="connsiteY86" fmla="*/ 312702 h 526566"/>
                <a:gd name="connsiteX87" fmla="*/ 70401 w 237012"/>
                <a:gd name="connsiteY87" fmla="*/ 310536 h 526566"/>
                <a:gd name="connsiteX88" fmla="*/ 67551 w 237012"/>
                <a:gd name="connsiteY88" fmla="*/ 310536 h 526566"/>
                <a:gd name="connsiteX89" fmla="*/ 69717 w 237012"/>
                <a:gd name="connsiteY89" fmla="*/ 15048 h 526566"/>
                <a:gd name="connsiteX90" fmla="*/ 73308 w 237012"/>
                <a:gd name="connsiteY90" fmla="*/ 15048 h 526566"/>
                <a:gd name="connsiteX91" fmla="*/ 73308 w 237012"/>
                <a:gd name="connsiteY91" fmla="*/ 16473 h 526566"/>
                <a:gd name="connsiteX92" fmla="*/ 69717 w 237012"/>
                <a:gd name="connsiteY92" fmla="*/ 16473 h 526566"/>
                <a:gd name="connsiteX93" fmla="*/ 69717 w 237012"/>
                <a:gd name="connsiteY93" fmla="*/ 15048 h 526566"/>
                <a:gd name="connsiteX94" fmla="*/ 73308 w 237012"/>
                <a:gd name="connsiteY94" fmla="*/ 289047 h 526566"/>
                <a:gd name="connsiteX95" fmla="*/ 76158 w 237012"/>
                <a:gd name="connsiteY95" fmla="*/ 285456 h 526566"/>
                <a:gd name="connsiteX96" fmla="*/ 73308 w 237012"/>
                <a:gd name="connsiteY96" fmla="*/ 282606 h 526566"/>
                <a:gd name="connsiteX97" fmla="*/ 70458 w 237012"/>
                <a:gd name="connsiteY97" fmla="*/ 286881 h 526566"/>
                <a:gd name="connsiteX98" fmla="*/ 73308 w 237012"/>
                <a:gd name="connsiteY98" fmla="*/ 289047 h 526566"/>
                <a:gd name="connsiteX99" fmla="*/ 73308 w 237012"/>
                <a:gd name="connsiteY99" fmla="*/ 323418 h 526566"/>
                <a:gd name="connsiteX100" fmla="*/ 70458 w 237012"/>
                <a:gd name="connsiteY100" fmla="*/ 326268 h 526566"/>
                <a:gd name="connsiteX101" fmla="*/ 73308 w 237012"/>
                <a:gd name="connsiteY101" fmla="*/ 328434 h 526566"/>
                <a:gd name="connsiteX102" fmla="*/ 73308 w 237012"/>
                <a:gd name="connsiteY102" fmla="*/ 323418 h 526566"/>
                <a:gd name="connsiteX103" fmla="*/ 73308 w 237012"/>
                <a:gd name="connsiteY103" fmla="*/ 363432 h 526566"/>
                <a:gd name="connsiteX104" fmla="*/ 74733 w 237012"/>
                <a:gd name="connsiteY104" fmla="*/ 362691 h 526566"/>
                <a:gd name="connsiteX105" fmla="*/ 75474 w 237012"/>
                <a:gd name="connsiteY105" fmla="*/ 365541 h 526566"/>
                <a:gd name="connsiteX106" fmla="*/ 74049 w 237012"/>
                <a:gd name="connsiteY106" fmla="*/ 365541 h 526566"/>
                <a:gd name="connsiteX107" fmla="*/ 73308 w 237012"/>
                <a:gd name="connsiteY107" fmla="*/ 363375 h 526566"/>
                <a:gd name="connsiteX108" fmla="*/ 75417 w 237012"/>
                <a:gd name="connsiteY108" fmla="*/ 217512 h 526566"/>
                <a:gd name="connsiteX109" fmla="*/ 75417 w 237012"/>
                <a:gd name="connsiteY109" fmla="*/ 213237 h 526566"/>
                <a:gd name="connsiteX110" fmla="*/ 73992 w 237012"/>
                <a:gd name="connsiteY110" fmla="*/ 213237 h 526566"/>
                <a:gd name="connsiteX111" fmla="*/ 73992 w 237012"/>
                <a:gd name="connsiteY111" fmla="*/ 217512 h 526566"/>
                <a:gd name="connsiteX112" fmla="*/ 75417 w 237012"/>
                <a:gd name="connsiteY112" fmla="*/ 217512 h 526566"/>
                <a:gd name="connsiteX113" fmla="*/ 80490 w 237012"/>
                <a:gd name="connsiteY113" fmla="*/ 39330 h 526566"/>
                <a:gd name="connsiteX114" fmla="*/ 82656 w 237012"/>
                <a:gd name="connsiteY114" fmla="*/ 37905 h 526566"/>
                <a:gd name="connsiteX115" fmla="*/ 83397 w 237012"/>
                <a:gd name="connsiteY115" fmla="*/ 39330 h 526566"/>
                <a:gd name="connsiteX116" fmla="*/ 80547 w 237012"/>
                <a:gd name="connsiteY116" fmla="*/ 40755 h 526566"/>
                <a:gd name="connsiteX117" fmla="*/ 80547 w 237012"/>
                <a:gd name="connsiteY117" fmla="*/ 39330 h 526566"/>
                <a:gd name="connsiteX118" fmla="*/ 81915 w 237012"/>
                <a:gd name="connsiteY118" fmla="*/ 179607 h 526566"/>
                <a:gd name="connsiteX119" fmla="*/ 84081 w 237012"/>
                <a:gd name="connsiteY119" fmla="*/ 187473 h 526566"/>
                <a:gd name="connsiteX120" fmla="*/ 84081 w 237012"/>
                <a:gd name="connsiteY120" fmla="*/ 220362 h 526566"/>
                <a:gd name="connsiteX121" fmla="*/ 86931 w 237012"/>
                <a:gd name="connsiteY121" fmla="*/ 226062 h 526566"/>
                <a:gd name="connsiteX122" fmla="*/ 99870 w 237012"/>
                <a:gd name="connsiteY122" fmla="*/ 226803 h 526566"/>
                <a:gd name="connsiteX123" fmla="*/ 124266 w 237012"/>
                <a:gd name="connsiteY123" fmla="*/ 219621 h 526566"/>
                <a:gd name="connsiteX124" fmla="*/ 142962 w 237012"/>
                <a:gd name="connsiteY124" fmla="*/ 179550 h 526566"/>
                <a:gd name="connsiteX125" fmla="*/ 142221 w 237012"/>
                <a:gd name="connsiteY125" fmla="*/ 134463 h 526566"/>
                <a:gd name="connsiteX126" fmla="*/ 137205 w 237012"/>
                <a:gd name="connsiteY126" fmla="*/ 100149 h 526566"/>
                <a:gd name="connsiteX127" fmla="*/ 135780 w 237012"/>
                <a:gd name="connsiteY127" fmla="*/ 94449 h 526566"/>
                <a:gd name="connsiteX128" fmla="*/ 133614 w 237012"/>
                <a:gd name="connsiteY128" fmla="*/ 91599 h 526566"/>
                <a:gd name="connsiteX129" fmla="*/ 112809 w 237012"/>
                <a:gd name="connsiteY129" fmla="*/ 70110 h 526566"/>
                <a:gd name="connsiteX130" fmla="*/ 89838 w 237012"/>
                <a:gd name="connsiteY130" fmla="*/ 67260 h 526566"/>
                <a:gd name="connsiteX131" fmla="*/ 82656 w 237012"/>
                <a:gd name="connsiteY131" fmla="*/ 74442 h 526566"/>
                <a:gd name="connsiteX132" fmla="*/ 81915 w 237012"/>
                <a:gd name="connsiteY132" fmla="*/ 89490 h 526566"/>
                <a:gd name="connsiteX133" fmla="*/ 83340 w 237012"/>
                <a:gd name="connsiteY133" fmla="*/ 99522 h 526566"/>
                <a:gd name="connsiteX134" fmla="*/ 81915 w 237012"/>
                <a:gd name="connsiteY134" fmla="*/ 179664 h 526566"/>
                <a:gd name="connsiteX135" fmla="*/ 88356 w 237012"/>
                <a:gd name="connsiteY135" fmla="*/ 32205 h 526566"/>
                <a:gd name="connsiteX136" fmla="*/ 84765 w 237012"/>
                <a:gd name="connsiteY136" fmla="*/ 22914 h 526566"/>
                <a:gd name="connsiteX137" fmla="*/ 83340 w 237012"/>
                <a:gd name="connsiteY137" fmla="*/ 32205 h 526566"/>
                <a:gd name="connsiteX138" fmla="*/ 88356 w 237012"/>
                <a:gd name="connsiteY138" fmla="*/ 32205 h 526566"/>
                <a:gd name="connsiteX139" fmla="*/ 86931 w 237012"/>
                <a:gd name="connsiteY139" fmla="*/ 253251 h 526566"/>
                <a:gd name="connsiteX140" fmla="*/ 83340 w 237012"/>
                <a:gd name="connsiteY140" fmla="*/ 249660 h 526566"/>
                <a:gd name="connsiteX141" fmla="*/ 83340 w 237012"/>
                <a:gd name="connsiteY141" fmla="*/ 253935 h 526566"/>
                <a:gd name="connsiteX142" fmla="*/ 86931 w 237012"/>
                <a:gd name="connsiteY142" fmla="*/ 253194 h 526566"/>
                <a:gd name="connsiteX143" fmla="*/ 98445 w 237012"/>
                <a:gd name="connsiteY143" fmla="*/ 54378 h 526566"/>
                <a:gd name="connsiteX144" fmla="*/ 89097 w 237012"/>
                <a:gd name="connsiteY144" fmla="*/ 53637 h 526566"/>
                <a:gd name="connsiteX145" fmla="*/ 89097 w 237012"/>
                <a:gd name="connsiteY145" fmla="*/ 60819 h 526566"/>
                <a:gd name="connsiteX146" fmla="*/ 98445 w 237012"/>
                <a:gd name="connsiteY146" fmla="*/ 62244 h 526566"/>
                <a:gd name="connsiteX147" fmla="*/ 98445 w 237012"/>
                <a:gd name="connsiteY147" fmla="*/ 54378 h 526566"/>
                <a:gd name="connsiteX148" fmla="*/ 91947 w 237012"/>
                <a:gd name="connsiteY148" fmla="*/ 40812 h 526566"/>
                <a:gd name="connsiteX149" fmla="*/ 96963 w 237012"/>
                <a:gd name="connsiteY149" fmla="*/ 42978 h 526566"/>
                <a:gd name="connsiteX150" fmla="*/ 96963 w 237012"/>
                <a:gd name="connsiteY150" fmla="*/ 40128 h 526566"/>
                <a:gd name="connsiteX151" fmla="*/ 101979 w 237012"/>
                <a:gd name="connsiteY151" fmla="*/ 32946 h 526566"/>
                <a:gd name="connsiteX152" fmla="*/ 97647 w 237012"/>
                <a:gd name="connsiteY152" fmla="*/ 31521 h 526566"/>
                <a:gd name="connsiteX153" fmla="*/ 91890 w 237012"/>
                <a:gd name="connsiteY153" fmla="*/ 40812 h 526566"/>
                <a:gd name="connsiteX154" fmla="*/ 115659 w 237012"/>
                <a:gd name="connsiteY154" fmla="*/ 238944 h 526566"/>
                <a:gd name="connsiteX155" fmla="*/ 114918 w 237012"/>
                <a:gd name="connsiteY155" fmla="*/ 235353 h 526566"/>
                <a:gd name="connsiteX156" fmla="*/ 110586 w 237012"/>
                <a:gd name="connsiteY156" fmla="*/ 240369 h 526566"/>
                <a:gd name="connsiteX157" fmla="*/ 115602 w 237012"/>
                <a:gd name="connsiteY157" fmla="*/ 241794 h 526566"/>
                <a:gd name="connsiteX158" fmla="*/ 115602 w 237012"/>
                <a:gd name="connsiteY158" fmla="*/ 246810 h 526566"/>
                <a:gd name="connsiteX159" fmla="*/ 122043 w 237012"/>
                <a:gd name="connsiteY159" fmla="*/ 244644 h 526566"/>
                <a:gd name="connsiteX160" fmla="*/ 115602 w 237012"/>
                <a:gd name="connsiteY160" fmla="*/ 241053 h 526566"/>
                <a:gd name="connsiteX161" fmla="*/ 115602 w 237012"/>
                <a:gd name="connsiteY161" fmla="*/ 238887 h 526566"/>
                <a:gd name="connsiteX162" fmla="*/ 118509 w 237012"/>
                <a:gd name="connsiteY162" fmla="*/ 32946 h 526566"/>
                <a:gd name="connsiteX163" fmla="*/ 119934 w 237012"/>
                <a:gd name="connsiteY163" fmla="*/ 30096 h 526566"/>
                <a:gd name="connsiteX164" fmla="*/ 113493 w 237012"/>
                <a:gd name="connsiteY164" fmla="*/ 27930 h 526566"/>
                <a:gd name="connsiteX165" fmla="*/ 111327 w 237012"/>
                <a:gd name="connsiteY165" fmla="*/ 31521 h 526566"/>
                <a:gd name="connsiteX166" fmla="*/ 118509 w 237012"/>
                <a:gd name="connsiteY166" fmla="*/ 32946 h 526566"/>
                <a:gd name="connsiteX167" fmla="*/ 115659 w 237012"/>
                <a:gd name="connsiteY167" fmla="*/ 45087 h 526566"/>
                <a:gd name="connsiteX168" fmla="*/ 115659 w 237012"/>
                <a:gd name="connsiteY168" fmla="*/ 41496 h 526566"/>
                <a:gd name="connsiteX169" fmla="*/ 113493 w 237012"/>
                <a:gd name="connsiteY169" fmla="*/ 41496 h 526566"/>
                <a:gd name="connsiteX170" fmla="*/ 113493 w 237012"/>
                <a:gd name="connsiteY170" fmla="*/ 45087 h 526566"/>
                <a:gd name="connsiteX171" fmla="*/ 115659 w 237012"/>
                <a:gd name="connsiteY171" fmla="*/ 45087 h 526566"/>
                <a:gd name="connsiteX172" fmla="*/ 121416 w 237012"/>
                <a:gd name="connsiteY172" fmla="*/ 260433 h 526566"/>
                <a:gd name="connsiteX173" fmla="*/ 132189 w 237012"/>
                <a:gd name="connsiteY173" fmla="*/ 264024 h 526566"/>
                <a:gd name="connsiteX174" fmla="*/ 130764 w 237012"/>
                <a:gd name="connsiteY174" fmla="*/ 259749 h 526566"/>
                <a:gd name="connsiteX175" fmla="*/ 127914 w 237012"/>
                <a:gd name="connsiteY175" fmla="*/ 260490 h 526566"/>
                <a:gd name="connsiteX176" fmla="*/ 123582 w 237012"/>
                <a:gd name="connsiteY176" fmla="*/ 260490 h 526566"/>
                <a:gd name="connsiteX177" fmla="*/ 122157 w 237012"/>
                <a:gd name="connsiteY177" fmla="*/ 253308 h 526566"/>
                <a:gd name="connsiteX178" fmla="*/ 115716 w 237012"/>
                <a:gd name="connsiteY178" fmla="*/ 260490 h 526566"/>
                <a:gd name="connsiteX179" fmla="*/ 121473 w 237012"/>
                <a:gd name="connsiteY179" fmla="*/ 260490 h 526566"/>
                <a:gd name="connsiteX180" fmla="*/ 124266 w 237012"/>
                <a:gd name="connsiteY180" fmla="*/ 62985 h 526566"/>
                <a:gd name="connsiteX181" fmla="*/ 123525 w 237012"/>
                <a:gd name="connsiteY181" fmla="*/ 49419 h 526566"/>
                <a:gd name="connsiteX182" fmla="*/ 117084 w 237012"/>
                <a:gd name="connsiteY182" fmla="*/ 62985 h 526566"/>
                <a:gd name="connsiteX183" fmla="*/ 124266 w 237012"/>
                <a:gd name="connsiteY183" fmla="*/ 62985 h 526566"/>
                <a:gd name="connsiteX184" fmla="*/ 123525 w 237012"/>
                <a:gd name="connsiteY184" fmla="*/ 266133 h 526566"/>
                <a:gd name="connsiteX185" fmla="*/ 122100 w 237012"/>
                <a:gd name="connsiteY185" fmla="*/ 267558 h 526566"/>
                <a:gd name="connsiteX186" fmla="*/ 121359 w 237012"/>
                <a:gd name="connsiteY186" fmla="*/ 268299 h 526566"/>
                <a:gd name="connsiteX187" fmla="*/ 119193 w 237012"/>
                <a:gd name="connsiteY187" fmla="*/ 269724 h 526566"/>
                <a:gd name="connsiteX188" fmla="*/ 119193 w 237012"/>
                <a:gd name="connsiteY188" fmla="*/ 279756 h 526566"/>
                <a:gd name="connsiteX189" fmla="*/ 122784 w 237012"/>
                <a:gd name="connsiteY189" fmla="*/ 281181 h 526566"/>
                <a:gd name="connsiteX190" fmla="*/ 126375 w 237012"/>
                <a:gd name="connsiteY190" fmla="*/ 273999 h 526566"/>
                <a:gd name="connsiteX191" fmla="*/ 125634 w 237012"/>
                <a:gd name="connsiteY191" fmla="*/ 270408 h 526566"/>
                <a:gd name="connsiteX192" fmla="*/ 123468 w 237012"/>
                <a:gd name="connsiteY192" fmla="*/ 266133 h 526566"/>
                <a:gd name="connsiteX193" fmla="*/ 123525 w 237012"/>
                <a:gd name="connsiteY193" fmla="*/ 30780 h 526566"/>
                <a:gd name="connsiteX194" fmla="*/ 125691 w 237012"/>
                <a:gd name="connsiteY194" fmla="*/ 33630 h 526566"/>
                <a:gd name="connsiteX195" fmla="*/ 125691 w 237012"/>
                <a:gd name="connsiteY195" fmla="*/ 34371 h 526566"/>
                <a:gd name="connsiteX196" fmla="*/ 130023 w 237012"/>
                <a:gd name="connsiteY196" fmla="*/ 34371 h 526566"/>
                <a:gd name="connsiteX197" fmla="*/ 130023 w 237012"/>
                <a:gd name="connsiteY197" fmla="*/ 33630 h 526566"/>
                <a:gd name="connsiteX198" fmla="*/ 129282 w 237012"/>
                <a:gd name="connsiteY198" fmla="*/ 30780 h 526566"/>
                <a:gd name="connsiteX199" fmla="*/ 129282 w 237012"/>
                <a:gd name="connsiteY199" fmla="*/ 30039 h 526566"/>
                <a:gd name="connsiteX200" fmla="*/ 123525 w 237012"/>
                <a:gd name="connsiteY200" fmla="*/ 30039 h 526566"/>
                <a:gd name="connsiteX201" fmla="*/ 123525 w 237012"/>
                <a:gd name="connsiteY201" fmla="*/ 30780 h 526566"/>
                <a:gd name="connsiteX202" fmla="*/ 128598 w 237012"/>
                <a:gd name="connsiteY202" fmla="*/ 240426 h 526566"/>
                <a:gd name="connsiteX203" fmla="*/ 123582 w 237012"/>
                <a:gd name="connsiteY203" fmla="*/ 240426 h 526566"/>
                <a:gd name="connsiteX204" fmla="*/ 128598 w 237012"/>
                <a:gd name="connsiteY204" fmla="*/ 249033 h 526566"/>
                <a:gd name="connsiteX205" fmla="*/ 128598 w 237012"/>
                <a:gd name="connsiteY205" fmla="*/ 240426 h 526566"/>
                <a:gd name="connsiteX206" fmla="*/ 127857 w 237012"/>
                <a:gd name="connsiteY206" fmla="*/ 296229 h 526566"/>
                <a:gd name="connsiteX207" fmla="*/ 130707 w 237012"/>
                <a:gd name="connsiteY207" fmla="*/ 296229 h 526566"/>
                <a:gd name="connsiteX208" fmla="*/ 128541 w 237012"/>
                <a:gd name="connsiteY208" fmla="*/ 291213 h 526566"/>
                <a:gd name="connsiteX209" fmla="*/ 124209 w 237012"/>
                <a:gd name="connsiteY209" fmla="*/ 295488 h 526566"/>
                <a:gd name="connsiteX210" fmla="*/ 127800 w 237012"/>
                <a:gd name="connsiteY210" fmla="*/ 296229 h 526566"/>
                <a:gd name="connsiteX211" fmla="*/ 134298 w 237012"/>
                <a:gd name="connsiteY211" fmla="*/ 280440 h 526566"/>
                <a:gd name="connsiteX212" fmla="*/ 128541 w 237012"/>
                <a:gd name="connsiteY212" fmla="*/ 284715 h 526566"/>
                <a:gd name="connsiteX213" fmla="*/ 132132 w 237012"/>
                <a:gd name="connsiteY213" fmla="*/ 287565 h 526566"/>
                <a:gd name="connsiteX214" fmla="*/ 133557 w 237012"/>
                <a:gd name="connsiteY214" fmla="*/ 287565 h 526566"/>
                <a:gd name="connsiteX215" fmla="*/ 134298 w 237012"/>
                <a:gd name="connsiteY215" fmla="*/ 283290 h 526566"/>
                <a:gd name="connsiteX216" fmla="*/ 134298 w 237012"/>
                <a:gd name="connsiteY216" fmla="*/ 280440 h 526566"/>
                <a:gd name="connsiteX217" fmla="*/ 133614 w 237012"/>
                <a:gd name="connsiteY217" fmla="*/ 261858 h 526566"/>
                <a:gd name="connsiteX218" fmla="*/ 132873 w 237012"/>
                <a:gd name="connsiteY218" fmla="*/ 270465 h 526566"/>
                <a:gd name="connsiteX219" fmla="*/ 137205 w 237012"/>
                <a:gd name="connsiteY219" fmla="*/ 269040 h 526566"/>
                <a:gd name="connsiteX220" fmla="*/ 133614 w 237012"/>
                <a:gd name="connsiteY220" fmla="*/ 261858 h 526566"/>
                <a:gd name="connsiteX221" fmla="*/ 132189 w 237012"/>
                <a:gd name="connsiteY221" fmla="*/ 50103 h 526566"/>
                <a:gd name="connsiteX222" fmla="*/ 138630 w 237012"/>
                <a:gd name="connsiteY222" fmla="*/ 61560 h 526566"/>
                <a:gd name="connsiteX223" fmla="*/ 140055 w 237012"/>
                <a:gd name="connsiteY223" fmla="*/ 59394 h 526566"/>
                <a:gd name="connsiteX224" fmla="*/ 132132 w 237012"/>
                <a:gd name="connsiteY224" fmla="*/ 50103 h 526566"/>
                <a:gd name="connsiteX225" fmla="*/ 137205 w 237012"/>
                <a:gd name="connsiteY225" fmla="*/ 294063 h 526566"/>
                <a:gd name="connsiteX226" fmla="*/ 137205 w 237012"/>
                <a:gd name="connsiteY226" fmla="*/ 287622 h 526566"/>
                <a:gd name="connsiteX227" fmla="*/ 132873 w 237012"/>
                <a:gd name="connsiteY227" fmla="*/ 294063 h 526566"/>
                <a:gd name="connsiteX228" fmla="*/ 137205 w 237012"/>
                <a:gd name="connsiteY228" fmla="*/ 294063 h 526566"/>
                <a:gd name="connsiteX229" fmla="*/ 137205 w 237012"/>
                <a:gd name="connsiteY229" fmla="*/ 41496 h 526566"/>
                <a:gd name="connsiteX230" fmla="*/ 135780 w 237012"/>
                <a:gd name="connsiteY230" fmla="*/ 37221 h 526566"/>
                <a:gd name="connsiteX231" fmla="*/ 133614 w 237012"/>
                <a:gd name="connsiteY231" fmla="*/ 41496 h 526566"/>
                <a:gd name="connsiteX232" fmla="*/ 137205 w 237012"/>
                <a:gd name="connsiteY232" fmla="*/ 41496 h 526566"/>
                <a:gd name="connsiteX233" fmla="*/ 139371 w 237012"/>
                <a:gd name="connsiteY233" fmla="*/ 348441 h 526566"/>
                <a:gd name="connsiteX234" fmla="*/ 140796 w 237012"/>
                <a:gd name="connsiteY234" fmla="*/ 344850 h 526566"/>
                <a:gd name="connsiteX235" fmla="*/ 134355 w 237012"/>
                <a:gd name="connsiteY235" fmla="*/ 345591 h 526566"/>
                <a:gd name="connsiteX236" fmla="*/ 139371 w 237012"/>
                <a:gd name="connsiteY236" fmla="*/ 348441 h 526566"/>
                <a:gd name="connsiteX237" fmla="*/ 135780 w 237012"/>
                <a:gd name="connsiteY237" fmla="*/ 241851 h 526566"/>
                <a:gd name="connsiteX238" fmla="*/ 141537 w 237012"/>
                <a:gd name="connsiteY238" fmla="*/ 241851 h 526566"/>
                <a:gd name="connsiteX239" fmla="*/ 140112 w 237012"/>
                <a:gd name="connsiteY239" fmla="*/ 236835 h 526566"/>
                <a:gd name="connsiteX240" fmla="*/ 135780 w 237012"/>
                <a:gd name="connsiteY240" fmla="*/ 241851 h 526566"/>
                <a:gd name="connsiteX241" fmla="*/ 143646 w 237012"/>
                <a:gd name="connsiteY241" fmla="*/ 337725 h 526566"/>
                <a:gd name="connsiteX242" fmla="*/ 142221 w 237012"/>
                <a:gd name="connsiteY242" fmla="*/ 332025 h 526566"/>
                <a:gd name="connsiteX243" fmla="*/ 140796 w 237012"/>
                <a:gd name="connsiteY243" fmla="*/ 328434 h 526566"/>
                <a:gd name="connsiteX244" fmla="*/ 136464 w 237012"/>
                <a:gd name="connsiteY244" fmla="*/ 337041 h 526566"/>
                <a:gd name="connsiteX245" fmla="*/ 138630 w 237012"/>
                <a:gd name="connsiteY245" fmla="*/ 337782 h 526566"/>
                <a:gd name="connsiteX246" fmla="*/ 143646 w 237012"/>
                <a:gd name="connsiteY246" fmla="*/ 337782 h 526566"/>
                <a:gd name="connsiteX247" fmla="*/ 141480 w 237012"/>
                <a:gd name="connsiteY247" fmla="*/ 316977 h 526566"/>
                <a:gd name="connsiteX248" fmla="*/ 146496 w 237012"/>
                <a:gd name="connsiteY248" fmla="*/ 312702 h 526566"/>
                <a:gd name="connsiteX249" fmla="*/ 140055 w 237012"/>
                <a:gd name="connsiteY249" fmla="*/ 311277 h 526566"/>
                <a:gd name="connsiteX250" fmla="*/ 141480 w 237012"/>
                <a:gd name="connsiteY250" fmla="*/ 316977 h 526566"/>
                <a:gd name="connsiteX251" fmla="*/ 140796 w 237012"/>
                <a:gd name="connsiteY251" fmla="*/ 294804 h 526566"/>
                <a:gd name="connsiteX252" fmla="*/ 142221 w 237012"/>
                <a:gd name="connsiteY252" fmla="*/ 302670 h 526566"/>
                <a:gd name="connsiteX253" fmla="*/ 149403 w 237012"/>
                <a:gd name="connsiteY253" fmla="*/ 302670 h 526566"/>
                <a:gd name="connsiteX254" fmla="*/ 149403 w 237012"/>
                <a:gd name="connsiteY254" fmla="*/ 298395 h 526566"/>
                <a:gd name="connsiteX255" fmla="*/ 145812 w 237012"/>
                <a:gd name="connsiteY255" fmla="*/ 294804 h 526566"/>
                <a:gd name="connsiteX256" fmla="*/ 140796 w 237012"/>
                <a:gd name="connsiteY256" fmla="*/ 294804 h 526566"/>
                <a:gd name="connsiteX257" fmla="*/ 141480 w 237012"/>
                <a:gd name="connsiteY257" fmla="*/ 276165 h 526566"/>
                <a:gd name="connsiteX258" fmla="*/ 141480 w 237012"/>
                <a:gd name="connsiteY258" fmla="*/ 279756 h 526566"/>
                <a:gd name="connsiteX259" fmla="*/ 147237 w 237012"/>
                <a:gd name="connsiteY259" fmla="*/ 278331 h 526566"/>
                <a:gd name="connsiteX260" fmla="*/ 147237 w 237012"/>
                <a:gd name="connsiteY260" fmla="*/ 274740 h 526566"/>
                <a:gd name="connsiteX261" fmla="*/ 141480 w 237012"/>
                <a:gd name="connsiteY261" fmla="*/ 276165 h 526566"/>
                <a:gd name="connsiteX262" fmla="*/ 145812 w 237012"/>
                <a:gd name="connsiteY262" fmla="*/ 209646 h 526566"/>
                <a:gd name="connsiteX263" fmla="*/ 143646 w 237012"/>
                <a:gd name="connsiteY263" fmla="*/ 211812 h 526566"/>
                <a:gd name="connsiteX264" fmla="*/ 142221 w 237012"/>
                <a:gd name="connsiteY264" fmla="*/ 214662 h 526566"/>
                <a:gd name="connsiteX265" fmla="*/ 142962 w 237012"/>
                <a:gd name="connsiteY265" fmla="*/ 216828 h 526566"/>
                <a:gd name="connsiteX266" fmla="*/ 151569 w 237012"/>
                <a:gd name="connsiteY266" fmla="*/ 216087 h 526566"/>
                <a:gd name="connsiteX267" fmla="*/ 151569 w 237012"/>
                <a:gd name="connsiteY267" fmla="*/ 211071 h 526566"/>
                <a:gd name="connsiteX268" fmla="*/ 145812 w 237012"/>
                <a:gd name="connsiteY268" fmla="*/ 209646 h 526566"/>
                <a:gd name="connsiteX269" fmla="*/ 145071 w 237012"/>
                <a:gd name="connsiteY269" fmla="*/ 344166 h 526566"/>
                <a:gd name="connsiteX270" fmla="*/ 147237 w 237012"/>
                <a:gd name="connsiteY270" fmla="*/ 340575 h 526566"/>
                <a:gd name="connsiteX271" fmla="*/ 144387 w 237012"/>
                <a:gd name="connsiteY271" fmla="*/ 339150 h 526566"/>
                <a:gd name="connsiteX272" fmla="*/ 142221 w 237012"/>
                <a:gd name="connsiteY272" fmla="*/ 342741 h 526566"/>
                <a:gd name="connsiteX273" fmla="*/ 145071 w 237012"/>
                <a:gd name="connsiteY273" fmla="*/ 344166 h 526566"/>
                <a:gd name="connsiteX274" fmla="*/ 144387 w 237012"/>
                <a:gd name="connsiteY274" fmla="*/ 200355 h 526566"/>
                <a:gd name="connsiteX275" fmla="*/ 144387 w 237012"/>
                <a:gd name="connsiteY275" fmla="*/ 201780 h 526566"/>
                <a:gd name="connsiteX276" fmla="*/ 148719 w 237012"/>
                <a:gd name="connsiteY276" fmla="*/ 201780 h 526566"/>
                <a:gd name="connsiteX277" fmla="*/ 148719 w 237012"/>
                <a:gd name="connsiteY277" fmla="*/ 200355 h 526566"/>
                <a:gd name="connsiteX278" fmla="*/ 144387 w 237012"/>
                <a:gd name="connsiteY278" fmla="*/ 200355 h 526566"/>
                <a:gd name="connsiteX279" fmla="*/ 150828 w 237012"/>
                <a:gd name="connsiteY279" fmla="*/ 27930 h 526566"/>
                <a:gd name="connsiteX280" fmla="*/ 149403 w 237012"/>
                <a:gd name="connsiteY280" fmla="*/ 25080 h 526566"/>
                <a:gd name="connsiteX281" fmla="*/ 145071 w 237012"/>
                <a:gd name="connsiteY281" fmla="*/ 31521 h 526566"/>
                <a:gd name="connsiteX282" fmla="*/ 147237 w 237012"/>
                <a:gd name="connsiteY282" fmla="*/ 32946 h 526566"/>
                <a:gd name="connsiteX283" fmla="*/ 150828 w 237012"/>
                <a:gd name="connsiteY283" fmla="*/ 27930 h 526566"/>
                <a:gd name="connsiteX284" fmla="*/ 149403 w 237012"/>
                <a:gd name="connsiteY284" fmla="*/ 68001 h 526566"/>
                <a:gd name="connsiteX285" fmla="*/ 153735 w 237012"/>
                <a:gd name="connsiteY285" fmla="*/ 64410 h 526566"/>
                <a:gd name="connsiteX286" fmla="*/ 150885 w 237012"/>
                <a:gd name="connsiteY286" fmla="*/ 62244 h 526566"/>
                <a:gd name="connsiteX287" fmla="*/ 148035 w 237012"/>
                <a:gd name="connsiteY287" fmla="*/ 62985 h 526566"/>
                <a:gd name="connsiteX288" fmla="*/ 149460 w 237012"/>
                <a:gd name="connsiteY288" fmla="*/ 68001 h 526566"/>
                <a:gd name="connsiteX289" fmla="*/ 152253 w 237012"/>
                <a:gd name="connsiteY289" fmla="*/ 400653 h 526566"/>
                <a:gd name="connsiteX290" fmla="*/ 151512 w 237012"/>
                <a:gd name="connsiteY290" fmla="*/ 397062 h 526566"/>
                <a:gd name="connsiteX291" fmla="*/ 149346 w 237012"/>
                <a:gd name="connsiteY291" fmla="*/ 399228 h 526566"/>
                <a:gd name="connsiteX292" fmla="*/ 152196 w 237012"/>
                <a:gd name="connsiteY292" fmla="*/ 400653 h 526566"/>
                <a:gd name="connsiteX293" fmla="*/ 157326 w 237012"/>
                <a:gd name="connsiteY293" fmla="*/ 344850 h 526566"/>
                <a:gd name="connsiteX294" fmla="*/ 150885 w 237012"/>
                <a:gd name="connsiteY294" fmla="*/ 343425 h 526566"/>
                <a:gd name="connsiteX295" fmla="*/ 150885 w 237012"/>
                <a:gd name="connsiteY295" fmla="*/ 348441 h 526566"/>
                <a:gd name="connsiteX296" fmla="*/ 157326 w 237012"/>
                <a:gd name="connsiteY296" fmla="*/ 344850 h 526566"/>
                <a:gd name="connsiteX297" fmla="*/ 158010 w 237012"/>
                <a:gd name="connsiteY297" fmla="*/ 65094 h 526566"/>
                <a:gd name="connsiteX298" fmla="*/ 151569 w 237012"/>
                <a:gd name="connsiteY298" fmla="*/ 72276 h 526566"/>
                <a:gd name="connsiteX299" fmla="*/ 158010 w 237012"/>
                <a:gd name="connsiteY299" fmla="*/ 75126 h 526566"/>
                <a:gd name="connsiteX300" fmla="*/ 158010 w 237012"/>
                <a:gd name="connsiteY300" fmla="*/ 65094 h 526566"/>
                <a:gd name="connsiteX301" fmla="*/ 158751 w 237012"/>
                <a:gd name="connsiteY301" fmla="*/ 78717 h 526566"/>
                <a:gd name="connsiteX302" fmla="*/ 154419 w 237012"/>
                <a:gd name="connsiteY302" fmla="*/ 77292 h 526566"/>
                <a:gd name="connsiteX303" fmla="*/ 153678 w 237012"/>
                <a:gd name="connsiteY303" fmla="*/ 82308 h 526566"/>
                <a:gd name="connsiteX304" fmla="*/ 155844 w 237012"/>
                <a:gd name="connsiteY304" fmla="*/ 83049 h 526566"/>
                <a:gd name="connsiteX305" fmla="*/ 158694 w 237012"/>
                <a:gd name="connsiteY305" fmla="*/ 82308 h 526566"/>
                <a:gd name="connsiteX306" fmla="*/ 158694 w 237012"/>
                <a:gd name="connsiteY306" fmla="*/ 78717 h 526566"/>
                <a:gd name="connsiteX307" fmla="*/ 155844 w 237012"/>
                <a:gd name="connsiteY307" fmla="*/ 203889 h 526566"/>
                <a:gd name="connsiteX308" fmla="*/ 162285 w 237012"/>
                <a:gd name="connsiteY308" fmla="*/ 202464 h 526566"/>
                <a:gd name="connsiteX309" fmla="*/ 157269 w 237012"/>
                <a:gd name="connsiteY309" fmla="*/ 197448 h 526566"/>
                <a:gd name="connsiteX310" fmla="*/ 155844 w 237012"/>
                <a:gd name="connsiteY310" fmla="*/ 203889 h 526566"/>
                <a:gd name="connsiteX311" fmla="*/ 163026 w 237012"/>
                <a:gd name="connsiteY311" fmla="*/ 226803 h 526566"/>
                <a:gd name="connsiteX312" fmla="*/ 164451 w 237012"/>
                <a:gd name="connsiteY312" fmla="*/ 223212 h 526566"/>
                <a:gd name="connsiteX313" fmla="*/ 161601 w 237012"/>
                <a:gd name="connsiteY313" fmla="*/ 221787 h 526566"/>
                <a:gd name="connsiteX314" fmla="*/ 160176 w 237012"/>
                <a:gd name="connsiteY314" fmla="*/ 225378 h 526566"/>
                <a:gd name="connsiteX315" fmla="*/ 163026 w 237012"/>
                <a:gd name="connsiteY315" fmla="*/ 226803 h 526566"/>
                <a:gd name="connsiteX316" fmla="*/ 168783 w 237012"/>
                <a:gd name="connsiteY316" fmla="*/ 181716 h 526566"/>
                <a:gd name="connsiteX317" fmla="*/ 160860 w 237012"/>
                <a:gd name="connsiteY317" fmla="*/ 174534 h 526566"/>
                <a:gd name="connsiteX318" fmla="*/ 168783 w 237012"/>
                <a:gd name="connsiteY318" fmla="*/ 181716 h 526566"/>
                <a:gd name="connsiteX319" fmla="*/ 162342 w 237012"/>
                <a:gd name="connsiteY319" fmla="*/ 30039 h 526566"/>
                <a:gd name="connsiteX320" fmla="*/ 165192 w 237012"/>
                <a:gd name="connsiteY320" fmla="*/ 35055 h 526566"/>
                <a:gd name="connsiteX321" fmla="*/ 167358 w 237012"/>
                <a:gd name="connsiteY321" fmla="*/ 31464 h 526566"/>
                <a:gd name="connsiteX322" fmla="*/ 162342 w 237012"/>
                <a:gd name="connsiteY322" fmla="*/ 30039 h 526566"/>
                <a:gd name="connsiteX323" fmla="*/ 173799 w 237012"/>
                <a:gd name="connsiteY323" fmla="*/ 124488 h 526566"/>
                <a:gd name="connsiteX324" fmla="*/ 175965 w 237012"/>
                <a:gd name="connsiteY324" fmla="*/ 119472 h 526566"/>
                <a:gd name="connsiteX325" fmla="*/ 173115 w 237012"/>
                <a:gd name="connsiteY325" fmla="*/ 118731 h 526566"/>
                <a:gd name="connsiteX326" fmla="*/ 169524 w 237012"/>
                <a:gd name="connsiteY326" fmla="*/ 123006 h 526566"/>
                <a:gd name="connsiteX327" fmla="*/ 173856 w 237012"/>
                <a:gd name="connsiteY327" fmla="*/ 124431 h 526566"/>
                <a:gd name="connsiteX328" fmla="*/ 170949 w 237012"/>
                <a:gd name="connsiteY328" fmla="*/ 113031 h 526566"/>
                <a:gd name="connsiteX329" fmla="*/ 174540 w 237012"/>
                <a:gd name="connsiteY329" fmla="*/ 113031 h 526566"/>
                <a:gd name="connsiteX330" fmla="*/ 170949 w 237012"/>
                <a:gd name="connsiteY330" fmla="*/ 109440 h 526566"/>
                <a:gd name="connsiteX331" fmla="*/ 170949 w 237012"/>
                <a:gd name="connsiteY331" fmla="*/ 113031 h 526566"/>
                <a:gd name="connsiteX332" fmla="*/ 174540 w 237012"/>
                <a:gd name="connsiteY332" fmla="*/ 189582 h 526566"/>
                <a:gd name="connsiteX333" fmla="*/ 174540 w 237012"/>
                <a:gd name="connsiteY333" fmla="*/ 192432 h 526566"/>
                <a:gd name="connsiteX334" fmla="*/ 180981 w 237012"/>
                <a:gd name="connsiteY334" fmla="*/ 192432 h 526566"/>
                <a:gd name="connsiteX335" fmla="*/ 180981 w 237012"/>
                <a:gd name="connsiteY335" fmla="*/ 189582 h 526566"/>
                <a:gd name="connsiteX336" fmla="*/ 174540 w 237012"/>
                <a:gd name="connsiteY336" fmla="*/ 189582 h 526566"/>
                <a:gd name="connsiteX337" fmla="*/ 179556 w 237012"/>
                <a:gd name="connsiteY337" fmla="*/ 131670 h 526566"/>
                <a:gd name="connsiteX338" fmla="*/ 185313 w 237012"/>
                <a:gd name="connsiteY338" fmla="*/ 133836 h 526566"/>
                <a:gd name="connsiteX339" fmla="*/ 183147 w 237012"/>
                <a:gd name="connsiteY339" fmla="*/ 130245 h 526566"/>
                <a:gd name="connsiteX340" fmla="*/ 179556 w 237012"/>
                <a:gd name="connsiteY340" fmla="*/ 131670 h 526566"/>
                <a:gd name="connsiteX341" fmla="*/ 181722 w 237012"/>
                <a:gd name="connsiteY341" fmla="*/ 37221 h 526566"/>
                <a:gd name="connsiteX342" fmla="*/ 181722 w 237012"/>
                <a:gd name="connsiteY342" fmla="*/ 39387 h 526566"/>
                <a:gd name="connsiteX343" fmla="*/ 184572 w 237012"/>
                <a:gd name="connsiteY343" fmla="*/ 39387 h 526566"/>
                <a:gd name="connsiteX344" fmla="*/ 184572 w 237012"/>
                <a:gd name="connsiteY344" fmla="*/ 37221 h 526566"/>
                <a:gd name="connsiteX345" fmla="*/ 181722 w 237012"/>
                <a:gd name="connsiteY345" fmla="*/ 37221 h 526566"/>
                <a:gd name="connsiteX346" fmla="*/ 181722 w 237012"/>
                <a:gd name="connsiteY346" fmla="*/ 138795 h 526566"/>
                <a:gd name="connsiteX347" fmla="*/ 182463 w 237012"/>
                <a:gd name="connsiteY347" fmla="*/ 137370 h 526566"/>
                <a:gd name="connsiteX348" fmla="*/ 184629 w 237012"/>
                <a:gd name="connsiteY348" fmla="*/ 140220 h 526566"/>
                <a:gd name="connsiteX349" fmla="*/ 183888 w 237012"/>
                <a:gd name="connsiteY349" fmla="*/ 140961 h 526566"/>
                <a:gd name="connsiteX350" fmla="*/ 181722 w 237012"/>
                <a:gd name="connsiteY350" fmla="*/ 138795 h 526566"/>
                <a:gd name="connsiteX351" fmla="*/ 183888 w 237012"/>
                <a:gd name="connsiteY351" fmla="*/ 73701 h 526566"/>
                <a:gd name="connsiteX352" fmla="*/ 187479 w 237012"/>
                <a:gd name="connsiteY352" fmla="*/ 71535 h 526566"/>
                <a:gd name="connsiteX353" fmla="*/ 183888 w 237012"/>
                <a:gd name="connsiteY353" fmla="*/ 63669 h 526566"/>
                <a:gd name="connsiteX354" fmla="*/ 183888 w 237012"/>
                <a:gd name="connsiteY354" fmla="*/ 73701 h 526566"/>
                <a:gd name="connsiteX355" fmla="*/ 183888 w 237012"/>
                <a:gd name="connsiteY355" fmla="*/ 118788 h 526566"/>
                <a:gd name="connsiteX356" fmla="*/ 183888 w 237012"/>
                <a:gd name="connsiteY356" fmla="*/ 122379 h 526566"/>
                <a:gd name="connsiteX357" fmla="*/ 187479 w 237012"/>
                <a:gd name="connsiteY357" fmla="*/ 118788 h 526566"/>
                <a:gd name="connsiteX358" fmla="*/ 183888 w 237012"/>
                <a:gd name="connsiteY358" fmla="*/ 118788 h 526566"/>
                <a:gd name="connsiteX359" fmla="*/ 190329 w 237012"/>
                <a:gd name="connsiteY359" fmla="*/ 90174 h 526566"/>
                <a:gd name="connsiteX360" fmla="*/ 191070 w 237012"/>
                <a:gd name="connsiteY360" fmla="*/ 82992 h 526566"/>
                <a:gd name="connsiteX361" fmla="*/ 184629 w 237012"/>
                <a:gd name="connsiteY361" fmla="*/ 88692 h 526566"/>
                <a:gd name="connsiteX362" fmla="*/ 190386 w 237012"/>
                <a:gd name="connsiteY362" fmla="*/ 90117 h 526566"/>
                <a:gd name="connsiteX363" fmla="*/ 196086 w 237012"/>
                <a:gd name="connsiteY363" fmla="*/ 91599 h 526566"/>
                <a:gd name="connsiteX364" fmla="*/ 199677 w 237012"/>
                <a:gd name="connsiteY364" fmla="*/ 96615 h 526566"/>
                <a:gd name="connsiteX365" fmla="*/ 196086 w 237012"/>
                <a:gd name="connsiteY365" fmla="*/ 91599 h 526566"/>
                <a:gd name="connsiteX366" fmla="*/ 209709 w 237012"/>
                <a:gd name="connsiteY366" fmla="*/ 441465 h 526566"/>
                <a:gd name="connsiteX367" fmla="*/ 211875 w 237012"/>
                <a:gd name="connsiteY367" fmla="*/ 445056 h 526566"/>
                <a:gd name="connsiteX368" fmla="*/ 213300 w 237012"/>
                <a:gd name="connsiteY368" fmla="*/ 441465 h 526566"/>
                <a:gd name="connsiteX369" fmla="*/ 209709 w 237012"/>
                <a:gd name="connsiteY369" fmla="*/ 441465 h 526566"/>
                <a:gd name="connsiteX370" fmla="*/ 215466 w 237012"/>
                <a:gd name="connsiteY370" fmla="*/ 450756 h 526566"/>
                <a:gd name="connsiteX371" fmla="*/ 211875 w 237012"/>
                <a:gd name="connsiteY371" fmla="*/ 450756 h 526566"/>
                <a:gd name="connsiteX372" fmla="*/ 211875 w 237012"/>
                <a:gd name="connsiteY372" fmla="*/ 456456 h 526566"/>
                <a:gd name="connsiteX373" fmla="*/ 217632 w 237012"/>
                <a:gd name="connsiteY373" fmla="*/ 459306 h 526566"/>
                <a:gd name="connsiteX374" fmla="*/ 215466 w 237012"/>
                <a:gd name="connsiteY374" fmla="*/ 450699 h 526566"/>
                <a:gd name="connsiteX375" fmla="*/ 219057 w 237012"/>
                <a:gd name="connsiteY375" fmla="*/ 475095 h 526566"/>
                <a:gd name="connsiteX376" fmla="*/ 217632 w 237012"/>
                <a:gd name="connsiteY376" fmla="*/ 474354 h 526566"/>
                <a:gd name="connsiteX377" fmla="*/ 219057 w 237012"/>
                <a:gd name="connsiteY377" fmla="*/ 471504 h 526566"/>
                <a:gd name="connsiteX378" fmla="*/ 220482 w 237012"/>
                <a:gd name="connsiteY378" fmla="*/ 472245 h 526566"/>
                <a:gd name="connsiteX379" fmla="*/ 219057 w 237012"/>
                <a:gd name="connsiteY379" fmla="*/ 475095 h 52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237012" h="526566">
                  <a:moveTo>
                    <a:pt x="15852" y="526566"/>
                  </a:moveTo>
                  <a:lnTo>
                    <a:pt x="13686" y="524400"/>
                  </a:lnTo>
                  <a:lnTo>
                    <a:pt x="12261" y="524400"/>
                  </a:lnTo>
                  <a:cubicBezTo>
                    <a:pt x="9411" y="524400"/>
                    <a:pt x="9411" y="525141"/>
                    <a:pt x="7245" y="525141"/>
                  </a:cubicBezTo>
                  <a:cubicBezTo>
                    <a:pt x="4395" y="525141"/>
                    <a:pt x="5079" y="523716"/>
                    <a:pt x="2913" y="522291"/>
                  </a:cubicBezTo>
                  <a:lnTo>
                    <a:pt x="5079" y="307629"/>
                  </a:lnTo>
                  <a:cubicBezTo>
                    <a:pt x="-678" y="265392"/>
                    <a:pt x="2229" y="231762"/>
                    <a:pt x="747" y="198873"/>
                  </a:cubicBezTo>
                  <a:cubicBezTo>
                    <a:pt x="6" y="196023"/>
                    <a:pt x="6" y="195282"/>
                    <a:pt x="747" y="192432"/>
                  </a:cubicBezTo>
                  <a:lnTo>
                    <a:pt x="747" y="145236"/>
                  </a:lnTo>
                  <a:lnTo>
                    <a:pt x="2913" y="139536"/>
                  </a:lnTo>
                  <a:lnTo>
                    <a:pt x="2913" y="86583"/>
                  </a:lnTo>
                  <a:cubicBezTo>
                    <a:pt x="-678" y="84417"/>
                    <a:pt x="63" y="58653"/>
                    <a:pt x="63" y="42921"/>
                  </a:cubicBezTo>
                  <a:lnTo>
                    <a:pt x="63" y="12882"/>
                  </a:lnTo>
                  <a:cubicBezTo>
                    <a:pt x="63" y="3591"/>
                    <a:pt x="2913" y="2166"/>
                    <a:pt x="10095" y="2166"/>
                  </a:cubicBezTo>
                  <a:lnTo>
                    <a:pt x="23718" y="2166"/>
                  </a:lnTo>
                  <a:lnTo>
                    <a:pt x="27309" y="1425"/>
                  </a:lnTo>
                  <a:lnTo>
                    <a:pt x="29475" y="1425"/>
                  </a:lnTo>
                  <a:cubicBezTo>
                    <a:pt x="31641" y="1425"/>
                    <a:pt x="68976" y="0"/>
                    <a:pt x="71826" y="0"/>
                  </a:cubicBezTo>
                  <a:cubicBezTo>
                    <a:pt x="77583" y="0"/>
                    <a:pt x="84024" y="741"/>
                    <a:pt x="89781" y="2166"/>
                  </a:cubicBezTo>
                  <a:lnTo>
                    <a:pt x="95538" y="2166"/>
                  </a:lnTo>
                  <a:cubicBezTo>
                    <a:pt x="96963" y="3591"/>
                    <a:pt x="99870" y="741"/>
                    <a:pt x="101979" y="741"/>
                  </a:cubicBezTo>
                  <a:lnTo>
                    <a:pt x="108420" y="741"/>
                  </a:lnTo>
                  <a:cubicBezTo>
                    <a:pt x="112011" y="741"/>
                    <a:pt x="112011" y="2166"/>
                    <a:pt x="117768" y="2166"/>
                  </a:cubicBezTo>
                  <a:cubicBezTo>
                    <a:pt x="119934" y="2166"/>
                    <a:pt x="124209" y="1425"/>
                    <a:pt x="127116" y="1425"/>
                  </a:cubicBezTo>
                  <a:cubicBezTo>
                    <a:pt x="132873" y="1425"/>
                    <a:pt x="145812" y="2166"/>
                    <a:pt x="153678" y="7125"/>
                  </a:cubicBezTo>
                  <a:cubicBezTo>
                    <a:pt x="156528" y="12141"/>
                    <a:pt x="165192" y="11400"/>
                    <a:pt x="170208" y="16416"/>
                  </a:cubicBezTo>
                  <a:cubicBezTo>
                    <a:pt x="173058" y="16416"/>
                    <a:pt x="175965" y="20007"/>
                    <a:pt x="179556" y="22857"/>
                  </a:cubicBezTo>
                  <a:cubicBezTo>
                    <a:pt x="216207" y="53637"/>
                    <a:pt x="224814" y="105849"/>
                    <a:pt x="224814" y="150936"/>
                  </a:cubicBezTo>
                  <a:cubicBezTo>
                    <a:pt x="224814" y="153102"/>
                    <a:pt x="223389" y="153786"/>
                    <a:pt x="222648" y="154527"/>
                  </a:cubicBezTo>
                  <a:cubicBezTo>
                    <a:pt x="226980" y="183141"/>
                    <a:pt x="219057" y="217512"/>
                    <a:pt x="206118" y="240369"/>
                  </a:cubicBezTo>
                  <a:cubicBezTo>
                    <a:pt x="200361" y="243219"/>
                    <a:pt x="198936" y="253251"/>
                    <a:pt x="192495" y="259692"/>
                  </a:cubicBezTo>
                  <a:cubicBezTo>
                    <a:pt x="187479" y="262542"/>
                    <a:pt x="182463" y="267558"/>
                    <a:pt x="182463" y="274740"/>
                  </a:cubicBezTo>
                  <a:cubicBezTo>
                    <a:pt x="182463" y="283347"/>
                    <a:pt x="208341" y="399969"/>
                    <a:pt x="214782" y="430692"/>
                  </a:cubicBezTo>
                  <a:cubicBezTo>
                    <a:pt x="215523" y="431433"/>
                    <a:pt x="216207" y="432858"/>
                    <a:pt x="216948" y="432858"/>
                  </a:cubicBezTo>
                  <a:cubicBezTo>
                    <a:pt x="224871" y="464322"/>
                    <a:pt x="228462" y="488661"/>
                    <a:pt x="234162" y="502968"/>
                  </a:cubicBezTo>
                  <a:cubicBezTo>
                    <a:pt x="235587" y="506559"/>
                    <a:pt x="237012" y="517275"/>
                    <a:pt x="237012" y="518700"/>
                  </a:cubicBezTo>
                  <a:cubicBezTo>
                    <a:pt x="237012" y="522291"/>
                    <a:pt x="233421" y="525882"/>
                    <a:pt x="225498" y="524400"/>
                  </a:cubicBezTo>
                  <a:cubicBezTo>
                    <a:pt x="223332" y="522975"/>
                    <a:pt x="218316" y="523659"/>
                    <a:pt x="215466" y="523659"/>
                  </a:cubicBezTo>
                  <a:lnTo>
                    <a:pt x="195345" y="523659"/>
                  </a:lnTo>
                  <a:cubicBezTo>
                    <a:pt x="188904" y="523659"/>
                    <a:pt x="183831" y="522918"/>
                    <a:pt x="178131" y="522918"/>
                  </a:cubicBezTo>
                  <a:cubicBezTo>
                    <a:pt x="165933" y="522918"/>
                    <a:pt x="169524" y="524343"/>
                    <a:pt x="156585" y="524343"/>
                  </a:cubicBezTo>
                  <a:cubicBezTo>
                    <a:pt x="150828" y="524343"/>
                    <a:pt x="145812" y="515736"/>
                    <a:pt x="145071" y="508611"/>
                  </a:cubicBezTo>
                  <a:cubicBezTo>
                    <a:pt x="142905" y="492138"/>
                    <a:pt x="137148" y="469965"/>
                    <a:pt x="133557" y="451383"/>
                  </a:cubicBezTo>
                  <a:cubicBezTo>
                    <a:pt x="131391" y="442776"/>
                    <a:pt x="130707" y="420603"/>
                    <a:pt x="127116" y="404871"/>
                  </a:cubicBezTo>
                  <a:cubicBezTo>
                    <a:pt x="118509" y="371241"/>
                    <a:pt x="114177" y="335445"/>
                    <a:pt x="106995" y="301131"/>
                  </a:cubicBezTo>
                  <a:cubicBezTo>
                    <a:pt x="106254" y="300390"/>
                    <a:pt x="104829" y="298281"/>
                    <a:pt x="103404" y="298281"/>
                  </a:cubicBezTo>
                  <a:lnTo>
                    <a:pt x="99813" y="298281"/>
                  </a:lnTo>
                  <a:lnTo>
                    <a:pt x="91206" y="297540"/>
                  </a:lnTo>
                  <a:lnTo>
                    <a:pt x="87615" y="297540"/>
                  </a:lnTo>
                  <a:cubicBezTo>
                    <a:pt x="86190" y="297540"/>
                    <a:pt x="82599" y="298281"/>
                    <a:pt x="82599" y="301131"/>
                  </a:cubicBezTo>
                  <a:cubicBezTo>
                    <a:pt x="81858" y="305406"/>
                    <a:pt x="80433" y="309738"/>
                    <a:pt x="82599" y="311163"/>
                  </a:cubicBezTo>
                  <a:cubicBezTo>
                    <a:pt x="81858" y="311163"/>
                    <a:pt x="80433" y="315438"/>
                    <a:pt x="82599" y="316179"/>
                  </a:cubicBezTo>
                  <a:cubicBezTo>
                    <a:pt x="80433" y="321195"/>
                    <a:pt x="81858" y="329061"/>
                    <a:pt x="81858" y="331911"/>
                  </a:cubicBezTo>
                  <a:lnTo>
                    <a:pt x="81858" y="379848"/>
                  </a:lnTo>
                  <a:cubicBezTo>
                    <a:pt x="81858" y="382014"/>
                    <a:pt x="83283" y="394155"/>
                    <a:pt x="83283" y="398430"/>
                  </a:cubicBezTo>
                  <a:cubicBezTo>
                    <a:pt x="83283" y="398430"/>
                    <a:pt x="81858" y="397689"/>
                    <a:pt x="81858" y="399855"/>
                  </a:cubicBezTo>
                  <a:lnTo>
                    <a:pt x="84024" y="482847"/>
                  </a:lnTo>
                  <a:cubicBezTo>
                    <a:pt x="85449" y="485013"/>
                    <a:pt x="85449" y="491454"/>
                    <a:pt x="84765" y="494988"/>
                  </a:cubicBezTo>
                  <a:cubicBezTo>
                    <a:pt x="83340" y="503595"/>
                    <a:pt x="85506" y="507870"/>
                    <a:pt x="85506" y="513570"/>
                  </a:cubicBezTo>
                  <a:cubicBezTo>
                    <a:pt x="85506" y="522861"/>
                    <a:pt x="84081" y="524286"/>
                    <a:pt x="75474" y="524286"/>
                  </a:cubicBezTo>
                  <a:lnTo>
                    <a:pt x="54669" y="524286"/>
                  </a:lnTo>
                  <a:lnTo>
                    <a:pt x="47487" y="522861"/>
                  </a:lnTo>
                  <a:lnTo>
                    <a:pt x="42471" y="522861"/>
                  </a:lnTo>
                  <a:lnTo>
                    <a:pt x="37455" y="524286"/>
                  </a:lnTo>
                  <a:cubicBezTo>
                    <a:pt x="31698" y="525027"/>
                    <a:pt x="23091" y="526452"/>
                    <a:pt x="17334" y="526452"/>
                  </a:cubicBezTo>
                  <a:lnTo>
                    <a:pt x="15909" y="526452"/>
                  </a:lnTo>
                  <a:close/>
                  <a:moveTo>
                    <a:pt x="60369" y="453606"/>
                  </a:moveTo>
                  <a:lnTo>
                    <a:pt x="58944" y="449331"/>
                  </a:lnTo>
                  <a:lnTo>
                    <a:pt x="57519" y="450072"/>
                  </a:lnTo>
                  <a:lnTo>
                    <a:pt x="58944" y="453663"/>
                  </a:lnTo>
                  <a:lnTo>
                    <a:pt x="60369" y="453663"/>
                  </a:lnTo>
                  <a:close/>
                  <a:moveTo>
                    <a:pt x="66810" y="80142"/>
                  </a:moveTo>
                  <a:lnTo>
                    <a:pt x="65385" y="77976"/>
                  </a:lnTo>
                  <a:lnTo>
                    <a:pt x="65385" y="76551"/>
                  </a:lnTo>
                  <a:cubicBezTo>
                    <a:pt x="65385" y="75126"/>
                    <a:pt x="64644" y="72960"/>
                    <a:pt x="66810" y="72276"/>
                  </a:cubicBezTo>
                  <a:lnTo>
                    <a:pt x="61053" y="71535"/>
                  </a:lnTo>
                  <a:cubicBezTo>
                    <a:pt x="63219" y="76551"/>
                    <a:pt x="63219" y="80826"/>
                    <a:pt x="63903" y="83676"/>
                  </a:cubicBezTo>
                  <a:lnTo>
                    <a:pt x="66753" y="81510"/>
                  </a:lnTo>
                  <a:lnTo>
                    <a:pt x="66753" y="80085"/>
                  </a:lnTo>
                  <a:close/>
                  <a:moveTo>
                    <a:pt x="66810" y="419292"/>
                  </a:moveTo>
                  <a:lnTo>
                    <a:pt x="66810" y="421458"/>
                  </a:lnTo>
                  <a:lnTo>
                    <a:pt x="71142" y="421458"/>
                  </a:lnTo>
                  <a:lnTo>
                    <a:pt x="71142" y="419292"/>
                  </a:lnTo>
                  <a:lnTo>
                    <a:pt x="66810" y="419292"/>
                  </a:lnTo>
                  <a:close/>
                  <a:moveTo>
                    <a:pt x="67551" y="310536"/>
                  </a:moveTo>
                  <a:lnTo>
                    <a:pt x="67551" y="312702"/>
                  </a:lnTo>
                  <a:lnTo>
                    <a:pt x="70401" y="312702"/>
                  </a:lnTo>
                  <a:lnTo>
                    <a:pt x="70401" y="310536"/>
                  </a:lnTo>
                  <a:lnTo>
                    <a:pt x="67551" y="310536"/>
                  </a:lnTo>
                  <a:close/>
                  <a:moveTo>
                    <a:pt x="69717" y="15048"/>
                  </a:moveTo>
                  <a:lnTo>
                    <a:pt x="73308" y="15048"/>
                  </a:lnTo>
                  <a:lnTo>
                    <a:pt x="73308" y="16473"/>
                  </a:lnTo>
                  <a:lnTo>
                    <a:pt x="69717" y="16473"/>
                  </a:lnTo>
                  <a:lnTo>
                    <a:pt x="69717" y="15048"/>
                  </a:lnTo>
                  <a:close/>
                  <a:moveTo>
                    <a:pt x="73308" y="289047"/>
                  </a:moveTo>
                  <a:lnTo>
                    <a:pt x="76158" y="285456"/>
                  </a:lnTo>
                  <a:lnTo>
                    <a:pt x="73308" y="282606"/>
                  </a:lnTo>
                  <a:cubicBezTo>
                    <a:pt x="71883" y="283347"/>
                    <a:pt x="70458" y="285456"/>
                    <a:pt x="70458" y="286881"/>
                  </a:cubicBezTo>
                  <a:lnTo>
                    <a:pt x="73308" y="289047"/>
                  </a:lnTo>
                  <a:close/>
                  <a:moveTo>
                    <a:pt x="73308" y="323418"/>
                  </a:moveTo>
                  <a:cubicBezTo>
                    <a:pt x="71883" y="323418"/>
                    <a:pt x="70458" y="324159"/>
                    <a:pt x="70458" y="326268"/>
                  </a:cubicBezTo>
                  <a:cubicBezTo>
                    <a:pt x="70458" y="329118"/>
                    <a:pt x="72624" y="328434"/>
                    <a:pt x="73308" y="328434"/>
                  </a:cubicBezTo>
                  <a:cubicBezTo>
                    <a:pt x="74049" y="326268"/>
                    <a:pt x="74049" y="323418"/>
                    <a:pt x="73308" y="323418"/>
                  </a:cubicBezTo>
                  <a:close/>
                  <a:moveTo>
                    <a:pt x="73308" y="363432"/>
                  </a:moveTo>
                  <a:lnTo>
                    <a:pt x="74733" y="362691"/>
                  </a:lnTo>
                  <a:lnTo>
                    <a:pt x="75474" y="365541"/>
                  </a:lnTo>
                  <a:lnTo>
                    <a:pt x="74049" y="365541"/>
                  </a:lnTo>
                  <a:lnTo>
                    <a:pt x="73308" y="363375"/>
                  </a:lnTo>
                  <a:close/>
                  <a:moveTo>
                    <a:pt x="75417" y="217512"/>
                  </a:moveTo>
                  <a:lnTo>
                    <a:pt x="75417" y="213237"/>
                  </a:lnTo>
                  <a:lnTo>
                    <a:pt x="73992" y="213237"/>
                  </a:lnTo>
                  <a:lnTo>
                    <a:pt x="73992" y="217512"/>
                  </a:lnTo>
                  <a:lnTo>
                    <a:pt x="75417" y="217512"/>
                  </a:lnTo>
                  <a:close/>
                  <a:moveTo>
                    <a:pt x="80490" y="39330"/>
                  </a:moveTo>
                  <a:lnTo>
                    <a:pt x="82656" y="37905"/>
                  </a:lnTo>
                  <a:lnTo>
                    <a:pt x="83397" y="39330"/>
                  </a:lnTo>
                  <a:lnTo>
                    <a:pt x="80547" y="40755"/>
                  </a:lnTo>
                  <a:lnTo>
                    <a:pt x="80547" y="39330"/>
                  </a:lnTo>
                  <a:close/>
                  <a:moveTo>
                    <a:pt x="81915" y="179607"/>
                  </a:moveTo>
                  <a:cubicBezTo>
                    <a:pt x="83340" y="182457"/>
                    <a:pt x="83340" y="186048"/>
                    <a:pt x="84081" y="187473"/>
                  </a:cubicBezTo>
                  <a:cubicBezTo>
                    <a:pt x="84081" y="188898"/>
                    <a:pt x="83340" y="189639"/>
                    <a:pt x="84081" y="220362"/>
                  </a:cubicBezTo>
                  <a:cubicBezTo>
                    <a:pt x="81915" y="225378"/>
                    <a:pt x="84081" y="226062"/>
                    <a:pt x="86931" y="226062"/>
                  </a:cubicBezTo>
                  <a:cubicBezTo>
                    <a:pt x="92688" y="226062"/>
                    <a:pt x="98445" y="226803"/>
                    <a:pt x="99870" y="226803"/>
                  </a:cubicBezTo>
                  <a:cubicBezTo>
                    <a:pt x="108477" y="226803"/>
                    <a:pt x="118566" y="222528"/>
                    <a:pt x="124266" y="219621"/>
                  </a:cubicBezTo>
                  <a:cubicBezTo>
                    <a:pt x="131448" y="216030"/>
                    <a:pt x="142962" y="190266"/>
                    <a:pt x="142962" y="179550"/>
                  </a:cubicBezTo>
                  <a:lnTo>
                    <a:pt x="142221" y="134463"/>
                  </a:lnTo>
                  <a:cubicBezTo>
                    <a:pt x="145812" y="130188"/>
                    <a:pt x="135780" y="97242"/>
                    <a:pt x="137205" y="100149"/>
                  </a:cubicBezTo>
                  <a:lnTo>
                    <a:pt x="135780" y="94449"/>
                  </a:lnTo>
                  <a:lnTo>
                    <a:pt x="133614" y="91599"/>
                  </a:lnTo>
                  <a:cubicBezTo>
                    <a:pt x="133614" y="82308"/>
                    <a:pt x="123582" y="74442"/>
                    <a:pt x="112809" y="70110"/>
                  </a:cubicBezTo>
                  <a:cubicBezTo>
                    <a:pt x="107052" y="67260"/>
                    <a:pt x="96279" y="66519"/>
                    <a:pt x="89838" y="67260"/>
                  </a:cubicBezTo>
                  <a:cubicBezTo>
                    <a:pt x="86247" y="68001"/>
                    <a:pt x="82656" y="69426"/>
                    <a:pt x="82656" y="74442"/>
                  </a:cubicBezTo>
                  <a:cubicBezTo>
                    <a:pt x="82656" y="77292"/>
                    <a:pt x="81915" y="83049"/>
                    <a:pt x="81915" y="89490"/>
                  </a:cubicBezTo>
                  <a:cubicBezTo>
                    <a:pt x="81915" y="94506"/>
                    <a:pt x="81915" y="96672"/>
                    <a:pt x="83340" y="99522"/>
                  </a:cubicBezTo>
                  <a:lnTo>
                    <a:pt x="81915" y="179664"/>
                  </a:lnTo>
                  <a:close/>
                  <a:moveTo>
                    <a:pt x="88356" y="32205"/>
                  </a:moveTo>
                  <a:cubicBezTo>
                    <a:pt x="89781" y="29355"/>
                    <a:pt x="86931" y="25023"/>
                    <a:pt x="84765" y="22914"/>
                  </a:cubicBezTo>
                  <a:cubicBezTo>
                    <a:pt x="81174" y="25764"/>
                    <a:pt x="81915" y="29355"/>
                    <a:pt x="83340" y="32205"/>
                  </a:cubicBezTo>
                  <a:lnTo>
                    <a:pt x="88356" y="32205"/>
                  </a:lnTo>
                  <a:close/>
                  <a:moveTo>
                    <a:pt x="86931" y="253251"/>
                  </a:moveTo>
                  <a:lnTo>
                    <a:pt x="83340" y="249660"/>
                  </a:lnTo>
                  <a:lnTo>
                    <a:pt x="83340" y="253935"/>
                  </a:lnTo>
                  <a:lnTo>
                    <a:pt x="86931" y="253194"/>
                  </a:lnTo>
                  <a:close/>
                  <a:moveTo>
                    <a:pt x="98445" y="54378"/>
                  </a:moveTo>
                  <a:lnTo>
                    <a:pt x="89097" y="53637"/>
                  </a:lnTo>
                  <a:lnTo>
                    <a:pt x="89097" y="60819"/>
                  </a:lnTo>
                  <a:cubicBezTo>
                    <a:pt x="90522" y="61560"/>
                    <a:pt x="91263" y="60819"/>
                    <a:pt x="98445" y="62244"/>
                  </a:cubicBezTo>
                  <a:lnTo>
                    <a:pt x="98445" y="54378"/>
                  </a:lnTo>
                  <a:close/>
                  <a:moveTo>
                    <a:pt x="91947" y="40812"/>
                  </a:moveTo>
                  <a:lnTo>
                    <a:pt x="96963" y="42978"/>
                  </a:lnTo>
                  <a:lnTo>
                    <a:pt x="96963" y="40128"/>
                  </a:lnTo>
                  <a:cubicBezTo>
                    <a:pt x="96963" y="37278"/>
                    <a:pt x="101979" y="35112"/>
                    <a:pt x="101979" y="32946"/>
                  </a:cubicBezTo>
                  <a:cubicBezTo>
                    <a:pt x="101238" y="32946"/>
                    <a:pt x="100554" y="31521"/>
                    <a:pt x="97647" y="31521"/>
                  </a:cubicBezTo>
                  <a:lnTo>
                    <a:pt x="91890" y="40812"/>
                  </a:lnTo>
                  <a:close/>
                  <a:moveTo>
                    <a:pt x="115659" y="238944"/>
                  </a:moveTo>
                  <a:cubicBezTo>
                    <a:pt x="116400" y="237519"/>
                    <a:pt x="115659" y="236094"/>
                    <a:pt x="114918" y="235353"/>
                  </a:cubicBezTo>
                  <a:cubicBezTo>
                    <a:pt x="113493" y="235353"/>
                    <a:pt x="110586" y="238203"/>
                    <a:pt x="110586" y="240369"/>
                  </a:cubicBezTo>
                  <a:cubicBezTo>
                    <a:pt x="112011" y="241794"/>
                    <a:pt x="114177" y="241794"/>
                    <a:pt x="115602" y="241794"/>
                  </a:cubicBezTo>
                  <a:lnTo>
                    <a:pt x="115602" y="246810"/>
                  </a:lnTo>
                  <a:cubicBezTo>
                    <a:pt x="119193" y="246810"/>
                    <a:pt x="122043" y="244644"/>
                    <a:pt x="122043" y="244644"/>
                  </a:cubicBezTo>
                  <a:cubicBezTo>
                    <a:pt x="119877" y="241794"/>
                    <a:pt x="117027" y="241053"/>
                    <a:pt x="115602" y="241053"/>
                  </a:cubicBezTo>
                  <a:lnTo>
                    <a:pt x="115602" y="238887"/>
                  </a:lnTo>
                  <a:close/>
                  <a:moveTo>
                    <a:pt x="118509" y="32946"/>
                  </a:moveTo>
                  <a:lnTo>
                    <a:pt x="119934" y="30096"/>
                  </a:lnTo>
                  <a:cubicBezTo>
                    <a:pt x="118509" y="29355"/>
                    <a:pt x="116343" y="27930"/>
                    <a:pt x="113493" y="27930"/>
                  </a:cubicBezTo>
                  <a:cubicBezTo>
                    <a:pt x="112068" y="28671"/>
                    <a:pt x="112068" y="30096"/>
                    <a:pt x="111327" y="31521"/>
                  </a:cubicBezTo>
                  <a:lnTo>
                    <a:pt x="118509" y="32946"/>
                  </a:lnTo>
                  <a:close/>
                  <a:moveTo>
                    <a:pt x="115659" y="45087"/>
                  </a:moveTo>
                  <a:lnTo>
                    <a:pt x="115659" y="41496"/>
                  </a:lnTo>
                  <a:lnTo>
                    <a:pt x="113493" y="41496"/>
                  </a:lnTo>
                  <a:lnTo>
                    <a:pt x="113493" y="45087"/>
                  </a:lnTo>
                  <a:lnTo>
                    <a:pt x="115659" y="45087"/>
                  </a:lnTo>
                  <a:close/>
                  <a:moveTo>
                    <a:pt x="121416" y="260433"/>
                  </a:moveTo>
                  <a:lnTo>
                    <a:pt x="132189" y="264024"/>
                  </a:lnTo>
                  <a:cubicBezTo>
                    <a:pt x="132189" y="261858"/>
                    <a:pt x="130764" y="259749"/>
                    <a:pt x="130764" y="259749"/>
                  </a:cubicBezTo>
                  <a:cubicBezTo>
                    <a:pt x="129339" y="259749"/>
                    <a:pt x="128598" y="259749"/>
                    <a:pt x="127914" y="260490"/>
                  </a:cubicBezTo>
                  <a:lnTo>
                    <a:pt x="123582" y="260490"/>
                  </a:lnTo>
                  <a:lnTo>
                    <a:pt x="122157" y="253308"/>
                  </a:lnTo>
                  <a:cubicBezTo>
                    <a:pt x="119307" y="254733"/>
                    <a:pt x="117141" y="257583"/>
                    <a:pt x="115716" y="260490"/>
                  </a:cubicBezTo>
                  <a:lnTo>
                    <a:pt x="121473" y="260490"/>
                  </a:lnTo>
                  <a:close/>
                  <a:moveTo>
                    <a:pt x="124266" y="62985"/>
                  </a:moveTo>
                  <a:lnTo>
                    <a:pt x="123525" y="49419"/>
                  </a:lnTo>
                  <a:cubicBezTo>
                    <a:pt x="121359" y="50844"/>
                    <a:pt x="117768" y="60876"/>
                    <a:pt x="117084" y="62985"/>
                  </a:cubicBezTo>
                  <a:lnTo>
                    <a:pt x="124266" y="62985"/>
                  </a:lnTo>
                  <a:close/>
                  <a:moveTo>
                    <a:pt x="123525" y="266133"/>
                  </a:moveTo>
                  <a:cubicBezTo>
                    <a:pt x="122784" y="267558"/>
                    <a:pt x="122100" y="267558"/>
                    <a:pt x="122100" y="267558"/>
                  </a:cubicBezTo>
                  <a:lnTo>
                    <a:pt x="121359" y="268299"/>
                  </a:lnTo>
                  <a:cubicBezTo>
                    <a:pt x="120618" y="268299"/>
                    <a:pt x="119934" y="269040"/>
                    <a:pt x="119193" y="269724"/>
                  </a:cubicBezTo>
                  <a:lnTo>
                    <a:pt x="119193" y="279756"/>
                  </a:lnTo>
                  <a:cubicBezTo>
                    <a:pt x="120618" y="279756"/>
                    <a:pt x="122043" y="280497"/>
                    <a:pt x="122784" y="281181"/>
                  </a:cubicBezTo>
                  <a:cubicBezTo>
                    <a:pt x="124950" y="279015"/>
                    <a:pt x="126375" y="276906"/>
                    <a:pt x="126375" y="273999"/>
                  </a:cubicBezTo>
                  <a:cubicBezTo>
                    <a:pt x="126375" y="272574"/>
                    <a:pt x="125634" y="271149"/>
                    <a:pt x="125634" y="270408"/>
                  </a:cubicBezTo>
                  <a:lnTo>
                    <a:pt x="123468" y="266133"/>
                  </a:lnTo>
                  <a:close/>
                  <a:moveTo>
                    <a:pt x="123525" y="30780"/>
                  </a:moveTo>
                  <a:lnTo>
                    <a:pt x="125691" y="33630"/>
                  </a:lnTo>
                  <a:lnTo>
                    <a:pt x="125691" y="34371"/>
                  </a:lnTo>
                  <a:lnTo>
                    <a:pt x="130023" y="34371"/>
                  </a:lnTo>
                  <a:lnTo>
                    <a:pt x="130023" y="33630"/>
                  </a:lnTo>
                  <a:lnTo>
                    <a:pt x="129282" y="30780"/>
                  </a:lnTo>
                  <a:lnTo>
                    <a:pt x="129282" y="30039"/>
                  </a:lnTo>
                  <a:lnTo>
                    <a:pt x="123525" y="30039"/>
                  </a:lnTo>
                  <a:lnTo>
                    <a:pt x="123525" y="30780"/>
                  </a:lnTo>
                  <a:close/>
                  <a:moveTo>
                    <a:pt x="128598" y="240426"/>
                  </a:moveTo>
                  <a:lnTo>
                    <a:pt x="123582" y="240426"/>
                  </a:lnTo>
                  <a:cubicBezTo>
                    <a:pt x="125007" y="244701"/>
                    <a:pt x="126432" y="247608"/>
                    <a:pt x="128598" y="249033"/>
                  </a:cubicBezTo>
                  <a:cubicBezTo>
                    <a:pt x="130023" y="246183"/>
                    <a:pt x="130023" y="242592"/>
                    <a:pt x="128598" y="240426"/>
                  </a:cubicBezTo>
                  <a:close/>
                  <a:moveTo>
                    <a:pt x="127857" y="296229"/>
                  </a:moveTo>
                  <a:lnTo>
                    <a:pt x="130707" y="296229"/>
                  </a:lnTo>
                  <a:cubicBezTo>
                    <a:pt x="130707" y="294063"/>
                    <a:pt x="129966" y="291954"/>
                    <a:pt x="128541" y="291213"/>
                  </a:cubicBezTo>
                  <a:cubicBezTo>
                    <a:pt x="126375" y="291213"/>
                    <a:pt x="124209" y="294063"/>
                    <a:pt x="124209" y="295488"/>
                  </a:cubicBezTo>
                  <a:cubicBezTo>
                    <a:pt x="125634" y="296229"/>
                    <a:pt x="127059" y="296229"/>
                    <a:pt x="127800" y="296229"/>
                  </a:cubicBezTo>
                  <a:close/>
                  <a:moveTo>
                    <a:pt x="134298" y="280440"/>
                  </a:moveTo>
                  <a:cubicBezTo>
                    <a:pt x="130707" y="280440"/>
                    <a:pt x="128541" y="281865"/>
                    <a:pt x="128541" y="284715"/>
                  </a:cubicBezTo>
                  <a:cubicBezTo>
                    <a:pt x="128541" y="286881"/>
                    <a:pt x="129966" y="287565"/>
                    <a:pt x="132132" y="287565"/>
                  </a:cubicBezTo>
                  <a:lnTo>
                    <a:pt x="133557" y="287565"/>
                  </a:lnTo>
                  <a:cubicBezTo>
                    <a:pt x="134298" y="286140"/>
                    <a:pt x="134298" y="284715"/>
                    <a:pt x="134298" y="283290"/>
                  </a:cubicBezTo>
                  <a:lnTo>
                    <a:pt x="134298" y="280440"/>
                  </a:lnTo>
                  <a:close/>
                  <a:moveTo>
                    <a:pt x="133614" y="261858"/>
                  </a:moveTo>
                  <a:cubicBezTo>
                    <a:pt x="132189" y="264708"/>
                    <a:pt x="131448" y="267558"/>
                    <a:pt x="132873" y="270465"/>
                  </a:cubicBezTo>
                  <a:cubicBezTo>
                    <a:pt x="135039" y="270465"/>
                    <a:pt x="137205" y="269040"/>
                    <a:pt x="137205" y="269040"/>
                  </a:cubicBezTo>
                  <a:cubicBezTo>
                    <a:pt x="137205" y="266190"/>
                    <a:pt x="135039" y="263340"/>
                    <a:pt x="133614" y="261858"/>
                  </a:cubicBezTo>
                  <a:close/>
                  <a:moveTo>
                    <a:pt x="132189" y="50103"/>
                  </a:moveTo>
                  <a:cubicBezTo>
                    <a:pt x="133614" y="52269"/>
                    <a:pt x="137205" y="60819"/>
                    <a:pt x="138630" y="61560"/>
                  </a:cubicBezTo>
                  <a:cubicBezTo>
                    <a:pt x="138630" y="60819"/>
                    <a:pt x="140055" y="59394"/>
                    <a:pt x="140055" y="59394"/>
                  </a:cubicBezTo>
                  <a:cubicBezTo>
                    <a:pt x="137889" y="57969"/>
                    <a:pt x="136464" y="50103"/>
                    <a:pt x="132132" y="50103"/>
                  </a:cubicBezTo>
                  <a:close/>
                  <a:moveTo>
                    <a:pt x="137205" y="294063"/>
                  </a:moveTo>
                  <a:cubicBezTo>
                    <a:pt x="138630" y="292638"/>
                    <a:pt x="138630" y="289788"/>
                    <a:pt x="137205" y="287622"/>
                  </a:cubicBezTo>
                  <a:cubicBezTo>
                    <a:pt x="134355" y="289047"/>
                    <a:pt x="132873" y="291897"/>
                    <a:pt x="132873" y="294063"/>
                  </a:cubicBezTo>
                  <a:lnTo>
                    <a:pt x="137205" y="294063"/>
                  </a:lnTo>
                  <a:close/>
                  <a:moveTo>
                    <a:pt x="137205" y="41496"/>
                  </a:moveTo>
                  <a:cubicBezTo>
                    <a:pt x="137946" y="39330"/>
                    <a:pt x="136464" y="38646"/>
                    <a:pt x="135780" y="37221"/>
                  </a:cubicBezTo>
                  <a:cubicBezTo>
                    <a:pt x="135039" y="38646"/>
                    <a:pt x="133614" y="40071"/>
                    <a:pt x="133614" y="41496"/>
                  </a:cubicBezTo>
                  <a:lnTo>
                    <a:pt x="137205" y="41496"/>
                  </a:lnTo>
                  <a:close/>
                  <a:moveTo>
                    <a:pt x="139371" y="348441"/>
                  </a:moveTo>
                  <a:cubicBezTo>
                    <a:pt x="140796" y="347016"/>
                    <a:pt x="140796" y="344850"/>
                    <a:pt x="140796" y="344850"/>
                  </a:cubicBezTo>
                  <a:cubicBezTo>
                    <a:pt x="139371" y="343425"/>
                    <a:pt x="135780" y="343425"/>
                    <a:pt x="134355" y="345591"/>
                  </a:cubicBezTo>
                  <a:cubicBezTo>
                    <a:pt x="135780" y="347757"/>
                    <a:pt x="137946" y="348441"/>
                    <a:pt x="139371" y="348441"/>
                  </a:cubicBezTo>
                  <a:close/>
                  <a:moveTo>
                    <a:pt x="135780" y="241851"/>
                  </a:moveTo>
                  <a:lnTo>
                    <a:pt x="141537" y="241851"/>
                  </a:lnTo>
                  <a:cubicBezTo>
                    <a:pt x="141537" y="239685"/>
                    <a:pt x="140112" y="236835"/>
                    <a:pt x="140112" y="236835"/>
                  </a:cubicBezTo>
                  <a:lnTo>
                    <a:pt x="135780" y="241851"/>
                  </a:lnTo>
                  <a:close/>
                  <a:moveTo>
                    <a:pt x="143646" y="337725"/>
                  </a:moveTo>
                  <a:lnTo>
                    <a:pt x="142221" y="332025"/>
                  </a:lnTo>
                  <a:cubicBezTo>
                    <a:pt x="142221" y="331284"/>
                    <a:pt x="141480" y="329859"/>
                    <a:pt x="140796" y="328434"/>
                  </a:cubicBezTo>
                  <a:cubicBezTo>
                    <a:pt x="137946" y="331284"/>
                    <a:pt x="136464" y="334134"/>
                    <a:pt x="136464" y="337041"/>
                  </a:cubicBezTo>
                  <a:cubicBezTo>
                    <a:pt x="137414" y="337041"/>
                    <a:pt x="138136" y="337288"/>
                    <a:pt x="138630" y="337782"/>
                  </a:cubicBezTo>
                  <a:lnTo>
                    <a:pt x="143646" y="337782"/>
                  </a:lnTo>
                  <a:close/>
                  <a:moveTo>
                    <a:pt x="141480" y="316977"/>
                  </a:moveTo>
                  <a:cubicBezTo>
                    <a:pt x="144330" y="316977"/>
                    <a:pt x="146496" y="314127"/>
                    <a:pt x="146496" y="312702"/>
                  </a:cubicBezTo>
                  <a:cubicBezTo>
                    <a:pt x="145071" y="311277"/>
                    <a:pt x="142164" y="311277"/>
                    <a:pt x="140055" y="311277"/>
                  </a:cubicBezTo>
                  <a:lnTo>
                    <a:pt x="141480" y="316977"/>
                  </a:lnTo>
                  <a:close/>
                  <a:moveTo>
                    <a:pt x="140796" y="294804"/>
                  </a:moveTo>
                  <a:cubicBezTo>
                    <a:pt x="142221" y="297654"/>
                    <a:pt x="142221" y="299079"/>
                    <a:pt x="142221" y="302670"/>
                  </a:cubicBezTo>
                  <a:cubicBezTo>
                    <a:pt x="145071" y="304095"/>
                    <a:pt x="146553" y="302670"/>
                    <a:pt x="149403" y="302670"/>
                  </a:cubicBezTo>
                  <a:lnTo>
                    <a:pt x="149403" y="298395"/>
                  </a:lnTo>
                  <a:cubicBezTo>
                    <a:pt x="148662" y="296970"/>
                    <a:pt x="147237" y="296229"/>
                    <a:pt x="145812" y="294804"/>
                  </a:cubicBezTo>
                  <a:lnTo>
                    <a:pt x="140796" y="294804"/>
                  </a:lnTo>
                  <a:close/>
                  <a:moveTo>
                    <a:pt x="141480" y="276165"/>
                  </a:moveTo>
                  <a:lnTo>
                    <a:pt x="141480" y="279756"/>
                  </a:lnTo>
                  <a:lnTo>
                    <a:pt x="147237" y="278331"/>
                  </a:lnTo>
                  <a:lnTo>
                    <a:pt x="147237" y="274740"/>
                  </a:lnTo>
                  <a:lnTo>
                    <a:pt x="141480" y="276165"/>
                  </a:lnTo>
                  <a:close/>
                  <a:moveTo>
                    <a:pt x="145812" y="209646"/>
                  </a:moveTo>
                  <a:lnTo>
                    <a:pt x="143646" y="211812"/>
                  </a:lnTo>
                  <a:cubicBezTo>
                    <a:pt x="142905" y="212553"/>
                    <a:pt x="142221" y="213237"/>
                    <a:pt x="142221" y="214662"/>
                  </a:cubicBezTo>
                  <a:cubicBezTo>
                    <a:pt x="142221" y="215403"/>
                    <a:pt x="142221" y="216087"/>
                    <a:pt x="142962" y="216828"/>
                  </a:cubicBezTo>
                  <a:cubicBezTo>
                    <a:pt x="145812" y="218253"/>
                    <a:pt x="149403" y="219678"/>
                    <a:pt x="151569" y="216087"/>
                  </a:cubicBezTo>
                  <a:lnTo>
                    <a:pt x="151569" y="211071"/>
                  </a:lnTo>
                  <a:lnTo>
                    <a:pt x="145812" y="209646"/>
                  </a:lnTo>
                  <a:close/>
                  <a:moveTo>
                    <a:pt x="145071" y="344166"/>
                  </a:moveTo>
                  <a:lnTo>
                    <a:pt x="147237" y="340575"/>
                  </a:lnTo>
                  <a:lnTo>
                    <a:pt x="144387" y="339150"/>
                  </a:lnTo>
                  <a:lnTo>
                    <a:pt x="142221" y="342741"/>
                  </a:lnTo>
                  <a:lnTo>
                    <a:pt x="145071" y="344166"/>
                  </a:lnTo>
                  <a:close/>
                  <a:moveTo>
                    <a:pt x="144387" y="200355"/>
                  </a:moveTo>
                  <a:lnTo>
                    <a:pt x="144387" y="201780"/>
                  </a:lnTo>
                  <a:lnTo>
                    <a:pt x="148719" y="201780"/>
                  </a:lnTo>
                  <a:lnTo>
                    <a:pt x="148719" y="200355"/>
                  </a:lnTo>
                  <a:lnTo>
                    <a:pt x="144387" y="200355"/>
                  </a:lnTo>
                  <a:close/>
                  <a:moveTo>
                    <a:pt x="150828" y="27930"/>
                  </a:moveTo>
                  <a:cubicBezTo>
                    <a:pt x="150828" y="25764"/>
                    <a:pt x="150087" y="25764"/>
                    <a:pt x="149403" y="25080"/>
                  </a:cubicBezTo>
                  <a:cubicBezTo>
                    <a:pt x="147237" y="27246"/>
                    <a:pt x="145812" y="29355"/>
                    <a:pt x="145071" y="31521"/>
                  </a:cubicBezTo>
                  <a:cubicBezTo>
                    <a:pt x="145812" y="31521"/>
                    <a:pt x="147237" y="32946"/>
                    <a:pt x="147237" y="32946"/>
                  </a:cubicBezTo>
                  <a:cubicBezTo>
                    <a:pt x="148662" y="31521"/>
                    <a:pt x="150828" y="30096"/>
                    <a:pt x="150828" y="27930"/>
                  </a:cubicBezTo>
                  <a:close/>
                  <a:moveTo>
                    <a:pt x="149403" y="68001"/>
                  </a:moveTo>
                  <a:lnTo>
                    <a:pt x="153735" y="64410"/>
                  </a:lnTo>
                  <a:lnTo>
                    <a:pt x="150885" y="62244"/>
                  </a:lnTo>
                  <a:cubicBezTo>
                    <a:pt x="150885" y="62985"/>
                    <a:pt x="148719" y="62985"/>
                    <a:pt x="148035" y="62985"/>
                  </a:cubicBezTo>
                  <a:lnTo>
                    <a:pt x="149460" y="68001"/>
                  </a:lnTo>
                  <a:close/>
                  <a:moveTo>
                    <a:pt x="152253" y="400653"/>
                  </a:moveTo>
                  <a:cubicBezTo>
                    <a:pt x="152253" y="399228"/>
                    <a:pt x="152253" y="397803"/>
                    <a:pt x="151512" y="397062"/>
                  </a:cubicBezTo>
                  <a:cubicBezTo>
                    <a:pt x="150087" y="397803"/>
                    <a:pt x="149346" y="399228"/>
                    <a:pt x="149346" y="399228"/>
                  </a:cubicBezTo>
                  <a:lnTo>
                    <a:pt x="152196" y="400653"/>
                  </a:lnTo>
                  <a:close/>
                  <a:moveTo>
                    <a:pt x="157326" y="344850"/>
                  </a:moveTo>
                  <a:lnTo>
                    <a:pt x="150885" y="343425"/>
                  </a:lnTo>
                  <a:cubicBezTo>
                    <a:pt x="149460" y="345591"/>
                    <a:pt x="149460" y="347016"/>
                    <a:pt x="150885" y="348441"/>
                  </a:cubicBezTo>
                  <a:cubicBezTo>
                    <a:pt x="152310" y="348441"/>
                    <a:pt x="155217" y="347016"/>
                    <a:pt x="157326" y="344850"/>
                  </a:cubicBezTo>
                  <a:close/>
                  <a:moveTo>
                    <a:pt x="158010" y="65094"/>
                  </a:moveTo>
                  <a:cubicBezTo>
                    <a:pt x="155844" y="67260"/>
                    <a:pt x="151569" y="68685"/>
                    <a:pt x="151569" y="72276"/>
                  </a:cubicBezTo>
                  <a:cubicBezTo>
                    <a:pt x="151569" y="74442"/>
                    <a:pt x="155901" y="74442"/>
                    <a:pt x="158010" y="75126"/>
                  </a:cubicBezTo>
                  <a:cubicBezTo>
                    <a:pt x="158751" y="72276"/>
                    <a:pt x="158751" y="67944"/>
                    <a:pt x="158010" y="65094"/>
                  </a:cubicBezTo>
                  <a:close/>
                  <a:moveTo>
                    <a:pt x="158751" y="78717"/>
                  </a:moveTo>
                  <a:cubicBezTo>
                    <a:pt x="157326" y="77292"/>
                    <a:pt x="155901" y="77292"/>
                    <a:pt x="154419" y="77292"/>
                  </a:cubicBezTo>
                  <a:lnTo>
                    <a:pt x="153678" y="82308"/>
                  </a:lnTo>
                  <a:cubicBezTo>
                    <a:pt x="154419" y="82308"/>
                    <a:pt x="155844" y="83049"/>
                    <a:pt x="155844" y="83049"/>
                  </a:cubicBezTo>
                  <a:cubicBezTo>
                    <a:pt x="157269" y="82308"/>
                    <a:pt x="158694" y="82308"/>
                    <a:pt x="158694" y="82308"/>
                  </a:cubicBezTo>
                  <a:lnTo>
                    <a:pt x="158694" y="78717"/>
                  </a:lnTo>
                  <a:close/>
                  <a:moveTo>
                    <a:pt x="155844" y="203889"/>
                  </a:moveTo>
                  <a:lnTo>
                    <a:pt x="162285" y="202464"/>
                  </a:lnTo>
                  <a:cubicBezTo>
                    <a:pt x="162285" y="199614"/>
                    <a:pt x="158694" y="197448"/>
                    <a:pt x="157269" y="197448"/>
                  </a:cubicBezTo>
                  <a:lnTo>
                    <a:pt x="155844" y="203889"/>
                  </a:lnTo>
                  <a:close/>
                  <a:moveTo>
                    <a:pt x="163026" y="226803"/>
                  </a:moveTo>
                  <a:lnTo>
                    <a:pt x="164451" y="223212"/>
                  </a:lnTo>
                  <a:lnTo>
                    <a:pt x="161601" y="221787"/>
                  </a:lnTo>
                  <a:lnTo>
                    <a:pt x="160176" y="225378"/>
                  </a:lnTo>
                  <a:lnTo>
                    <a:pt x="163026" y="226803"/>
                  </a:lnTo>
                  <a:close/>
                  <a:moveTo>
                    <a:pt x="168783" y="181716"/>
                  </a:moveTo>
                  <a:cubicBezTo>
                    <a:pt x="166617" y="176700"/>
                    <a:pt x="165192" y="175275"/>
                    <a:pt x="160860" y="174534"/>
                  </a:cubicBezTo>
                  <a:lnTo>
                    <a:pt x="168783" y="181716"/>
                  </a:lnTo>
                  <a:close/>
                  <a:moveTo>
                    <a:pt x="162342" y="30039"/>
                  </a:moveTo>
                  <a:cubicBezTo>
                    <a:pt x="161601" y="32205"/>
                    <a:pt x="163767" y="35055"/>
                    <a:pt x="165192" y="35055"/>
                  </a:cubicBezTo>
                  <a:cubicBezTo>
                    <a:pt x="165933" y="34314"/>
                    <a:pt x="165933" y="32205"/>
                    <a:pt x="167358" y="31464"/>
                  </a:cubicBezTo>
                  <a:lnTo>
                    <a:pt x="162342" y="30039"/>
                  </a:lnTo>
                  <a:close/>
                  <a:moveTo>
                    <a:pt x="173799" y="124488"/>
                  </a:moveTo>
                  <a:cubicBezTo>
                    <a:pt x="174540" y="123747"/>
                    <a:pt x="175965" y="120897"/>
                    <a:pt x="175965" y="119472"/>
                  </a:cubicBezTo>
                  <a:cubicBezTo>
                    <a:pt x="174540" y="119472"/>
                    <a:pt x="173115" y="118731"/>
                    <a:pt x="173115" y="118731"/>
                  </a:cubicBezTo>
                  <a:cubicBezTo>
                    <a:pt x="171690" y="120897"/>
                    <a:pt x="168783" y="122322"/>
                    <a:pt x="169524" y="123006"/>
                  </a:cubicBezTo>
                  <a:lnTo>
                    <a:pt x="173856" y="124431"/>
                  </a:lnTo>
                  <a:close/>
                  <a:moveTo>
                    <a:pt x="170949" y="113031"/>
                  </a:moveTo>
                  <a:lnTo>
                    <a:pt x="174540" y="113031"/>
                  </a:lnTo>
                  <a:cubicBezTo>
                    <a:pt x="175281" y="110181"/>
                    <a:pt x="173115" y="110181"/>
                    <a:pt x="170949" y="109440"/>
                  </a:cubicBezTo>
                  <a:lnTo>
                    <a:pt x="170949" y="113031"/>
                  </a:lnTo>
                  <a:close/>
                  <a:moveTo>
                    <a:pt x="174540" y="189582"/>
                  </a:moveTo>
                  <a:lnTo>
                    <a:pt x="174540" y="192432"/>
                  </a:lnTo>
                  <a:lnTo>
                    <a:pt x="180981" y="192432"/>
                  </a:lnTo>
                  <a:lnTo>
                    <a:pt x="180981" y="189582"/>
                  </a:lnTo>
                  <a:lnTo>
                    <a:pt x="174540" y="189582"/>
                  </a:lnTo>
                  <a:close/>
                  <a:moveTo>
                    <a:pt x="179556" y="131670"/>
                  </a:moveTo>
                  <a:cubicBezTo>
                    <a:pt x="181722" y="132411"/>
                    <a:pt x="184572" y="133836"/>
                    <a:pt x="185313" y="133836"/>
                  </a:cubicBezTo>
                  <a:cubicBezTo>
                    <a:pt x="183888" y="133095"/>
                    <a:pt x="183147" y="130245"/>
                    <a:pt x="183147" y="130245"/>
                  </a:cubicBezTo>
                  <a:cubicBezTo>
                    <a:pt x="181722" y="130245"/>
                    <a:pt x="179556" y="131670"/>
                    <a:pt x="179556" y="131670"/>
                  </a:cubicBezTo>
                  <a:close/>
                  <a:moveTo>
                    <a:pt x="181722" y="37221"/>
                  </a:moveTo>
                  <a:lnTo>
                    <a:pt x="181722" y="39387"/>
                  </a:lnTo>
                  <a:lnTo>
                    <a:pt x="184572" y="39387"/>
                  </a:lnTo>
                  <a:lnTo>
                    <a:pt x="184572" y="37221"/>
                  </a:lnTo>
                  <a:lnTo>
                    <a:pt x="181722" y="37221"/>
                  </a:lnTo>
                  <a:close/>
                  <a:moveTo>
                    <a:pt x="181722" y="138795"/>
                  </a:moveTo>
                  <a:lnTo>
                    <a:pt x="182463" y="137370"/>
                  </a:lnTo>
                  <a:lnTo>
                    <a:pt x="184629" y="140220"/>
                  </a:lnTo>
                  <a:lnTo>
                    <a:pt x="183888" y="140961"/>
                  </a:lnTo>
                  <a:lnTo>
                    <a:pt x="181722" y="138795"/>
                  </a:lnTo>
                  <a:close/>
                  <a:moveTo>
                    <a:pt x="183888" y="73701"/>
                  </a:moveTo>
                  <a:cubicBezTo>
                    <a:pt x="184629" y="73701"/>
                    <a:pt x="186738" y="72276"/>
                    <a:pt x="187479" y="71535"/>
                  </a:cubicBezTo>
                  <a:cubicBezTo>
                    <a:pt x="188220" y="67944"/>
                    <a:pt x="186054" y="65835"/>
                    <a:pt x="183888" y="63669"/>
                  </a:cubicBezTo>
                  <a:lnTo>
                    <a:pt x="183888" y="73701"/>
                  </a:lnTo>
                  <a:close/>
                  <a:moveTo>
                    <a:pt x="183888" y="118788"/>
                  </a:moveTo>
                  <a:lnTo>
                    <a:pt x="183888" y="122379"/>
                  </a:lnTo>
                  <a:cubicBezTo>
                    <a:pt x="185313" y="122379"/>
                    <a:pt x="187479" y="119529"/>
                    <a:pt x="187479" y="118788"/>
                  </a:cubicBezTo>
                  <a:lnTo>
                    <a:pt x="183888" y="118788"/>
                  </a:lnTo>
                  <a:close/>
                  <a:moveTo>
                    <a:pt x="190329" y="90174"/>
                  </a:moveTo>
                  <a:cubicBezTo>
                    <a:pt x="192495" y="87324"/>
                    <a:pt x="191754" y="85158"/>
                    <a:pt x="191070" y="82992"/>
                  </a:cubicBezTo>
                  <a:cubicBezTo>
                    <a:pt x="187479" y="85158"/>
                    <a:pt x="186054" y="86583"/>
                    <a:pt x="184629" y="88692"/>
                  </a:cubicBezTo>
                  <a:lnTo>
                    <a:pt x="190386" y="90117"/>
                  </a:lnTo>
                  <a:close/>
                  <a:moveTo>
                    <a:pt x="196086" y="91599"/>
                  </a:moveTo>
                  <a:cubicBezTo>
                    <a:pt x="196086" y="93765"/>
                    <a:pt x="198936" y="95874"/>
                    <a:pt x="199677" y="96615"/>
                  </a:cubicBezTo>
                  <a:cubicBezTo>
                    <a:pt x="198936" y="91599"/>
                    <a:pt x="196827" y="92340"/>
                    <a:pt x="196086" y="91599"/>
                  </a:cubicBezTo>
                  <a:close/>
                  <a:moveTo>
                    <a:pt x="209709" y="441465"/>
                  </a:moveTo>
                  <a:cubicBezTo>
                    <a:pt x="209709" y="442206"/>
                    <a:pt x="211134" y="443631"/>
                    <a:pt x="211875" y="445056"/>
                  </a:cubicBezTo>
                  <a:cubicBezTo>
                    <a:pt x="213300" y="443631"/>
                    <a:pt x="213300" y="442206"/>
                    <a:pt x="213300" y="441465"/>
                  </a:cubicBezTo>
                  <a:lnTo>
                    <a:pt x="209709" y="441465"/>
                  </a:lnTo>
                  <a:close/>
                  <a:moveTo>
                    <a:pt x="215466" y="450756"/>
                  </a:moveTo>
                  <a:lnTo>
                    <a:pt x="211875" y="450756"/>
                  </a:lnTo>
                  <a:lnTo>
                    <a:pt x="211875" y="456456"/>
                  </a:lnTo>
                  <a:cubicBezTo>
                    <a:pt x="213300" y="457881"/>
                    <a:pt x="216207" y="459306"/>
                    <a:pt x="217632" y="459306"/>
                  </a:cubicBezTo>
                  <a:lnTo>
                    <a:pt x="215466" y="450699"/>
                  </a:lnTo>
                  <a:close/>
                  <a:moveTo>
                    <a:pt x="219057" y="475095"/>
                  </a:moveTo>
                  <a:lnTo>
                    <a:pt x="217632" y="474354"/>
                  </a:lnTo>
                  <a:lnTo>
                    <a:pt x="219057" y="471504"/>
                  </a:lnTo>
                  <a:lnTo>
                    <a:pt x="220482" y="472245"/>
                  </a:lnTo>
                  <a:lnTo>
                    <a:pt x="219057" y="475095"/>
                  </a:lnTo>
                  <a:close/>
                </a:path>
              </a:pathLst>
            </a:custGeom>
            <a:solidFill>
              <a:srgbClr val="000000"/>
            </a:solidFill>
            <a:ln w="5689"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4F54F627-8802-1C1A-9886-E6664A0C7ACA}"/>
                </a:ext>
              </a:extLst>
            </p:cNvPr>
            <p:cNvSpPr/>
            <p:nvPr/>
          </p:nvSpPr>
          <p:spPr>
            <a:xfrm>
              <a:off x="5657741" y="4001398"/>
              <a:ext cx="203204" cy="523715"/>
            </a:xfrm>
            <a:custGeom>
              <a:avLst/>
              <a:gdLst>
                <a:gd name="connsiteX0" fmla="*/ 191691 w 203204"/>
                <a:gd name="connsiteY0" fmla="*/ 451440 h 523715"/>
                <a:gd name="connsiteX1" fmla="*/ 200298 w 203204"/>
                <a:gd name="connsiteY1" fmla="*/ 472188 h 523715"/>
                <a:gd name="connsiteX2" fmla="*/ 201039 w 203204"/>
                <a:gd name="connsiteY2" fmla="*/ 485070 h 523715"/>
                <a:gd name="connsiteX3" fmla="*/ 203205 w 203204"/>
                <a:gd name="connsiteY3" fmla="*/ 501543 h 523715"/>
                <a:gd name="connsiteX4" fmla="*/ 193173 w 203204"/>
                <a:gd name="connsiteY4" fmla="*/ 523032 h 523715"/>
                <a:gd name="connsiteX5" fmla="*/ 112005 w 203204"/>
                <a:gd name="connsiteY5" fmla="*/ 522291 h 523715"/>
                <a:gd name="connsiteX6" fmla="*/ 105564 w 203204"/>
                <a:gd name="connsiteY6" fmla="*/ 522291 h 523715"/>
                <a:gd name="connsiteX7" fmla="*/ 96216 w 203204"/>
                <a:gd name="connsiteY7" fmla="*/ 521550 h 523715"/>
                <a:gd name="connsiteX8" fmla="*/ 89775 w 203204"/>
                <a:gd name="connsiteY8" fmla="*/ 521550 h 523715"/>
                <a:gd name="connsiteX9" fmla="*/ 15789 w 203204"/>
                <a:gd name="connsiteY9" fmla="*/ 523716 h 523715"/>
                <a:gd name="connsiteX10" fmla="*/ 4275 w 203204"/>
                <a:gd name="connsiteY10" fmla="*/ 508668 h 523715"/>
                <a:gd name="connsiteX11" fmla="*/ 6441 w 203204"/>
                <a:gd name="connsiteY11" fmla="*/ 471447 h 523715"/>
                <a:gd name="connsiteX12" fmla="*/ 5016 w 203204"/>
                <a:gd name="connsiteY12" fmla="*/ 457881 h 523715"/>
                <a:gd name="connsiteX13" fmla="*/ 5757 w 203204"/>
                <a:gd name="connsiteY13" fmla="*/ 437874 h 523715"/>
                <a:gd name="connsiteX14" fmla="*/ 4332 w 203204"/>
                <a:gd name="connsiteY14" fmla="*/ 349866 h 523715"/>
                <a:gd name="connsiteX15" fmla="*/ 3591 w 203204"/>
                <a:gd name="connsiteY15" fmla="*/ 298338 h 523715"/>
                <a:gd name="connsiteX16" fmla="*/ 2850 w 203204"/>
                <a:gd name="connsiteY16" fmla="*/ 281865 h 523715"/>
                <a:gd name="connsiteX17" fmla="*/ 2850 w 203204"/>
                <a:gd name="connsiteY17" fmla="*/ 103740 h 523715"/>
                <a:gd name="connsiteX18" fmla="*/ 2850 w 203204"/>
                <a:gd name="connsiteY18" fmla="*/ 95133 h 523715"/>
                <a:gd name="connsiteX19" fmla="*/ 0 w 203204"/>
                <a:gd name="connsiteY19" fmla="*/ 65094 h 523715"/>
                <a:gd name="connsiteX20" fmla="*/ 0 w 203204"/>
                <a:gd name="connsiteY20" fmla="*/ 14307 h 523715"/>
                <a:gd name="connsiteX21" fmla="*/ 14364 w 203204"/>
                <a:gd name="connsiteY21" fmla="*/ 1425 h 523715"/>
                <a:gd name="connsiteX22" fmla="*/ 141474 w 203204"/>
                <a:gd name="connsiteY22" fmla="*/ 0 h 523715"/>
                <a:gd name="connsiteX23" fmla="*/ 154413 w 203204"/>
                <a:gd name="connsiteY23" fmla="*/ 1425 h 523715"/>
                <a:gd name="connsiteX24" fmla="*/ 157263 w 203204"/>
                <a:gd name="connsiteY24" fmla="*/ 1425 h 523715"/>
                <a:gd name="connsiteX25" fmla="*/ 164445 w 203204"/>
                <a:gd name="connsiteY25" fmla="*/ 0 h 523715"/>
                <a:gd name="connsiteX26" fmla="*/ 168777 w 203204"/>
                <a:gd name="connsiteY26" fmla="*/ 0 h 523715"/>
                <a:gd name="connsiteX27" fmla="*/ 172368 w 203204"/>
                <a:gd name="connsiteY27" fmla="*/ 741 h 523715"/>
                <a:gd name="connsiteX28" fmla="*/ 175959 w 203204"/>
                <a:gd name="connsiteY28" fmla="*/ 741 h 523715"/>
                <a:gd name="connsiteX29" fmla="*/ 180291 w 203204"/>
                <a:gd name="connsiteY29" fmla="*/ 0 h 523715"/>
                <a:gd name="connsiteX30" fmla="*/ 188898 w 203204"/>
                <a:gd name="connsiteY30" fmla="*/ 10032 h 523715"/>
                <a:gd name="connsiteX31" fmla="*/ 188157 w 203204"/>
                <a:gd name="connsiteY31" fmla="*/ 66576 h 523715"/>
                <a:gd name="connsiteX32" fmla="*/ 174534 w 203204"/>
                <a:gd name="connsiteY32" fmla="*/ 72276 h 523715"/>
                <a:gd name="connsiteX33" fmla="*/ 159429 w 203204"/>
                <a:gd name="connsiteY33" fmla="*/ 72276 h 523715"/>
                <a:gd name="connsiteX34" fmla="*/ 151506 w 203204"/>
                <a:gd name="connsiteY34" fmla="*/ 73017 h 523715"/>
                <a:gd name="connsiteX35" fmla="*/ 150081 w 203204"/>
                <a:gd name="connsiteY35" fmla="*/ 73017 h 523715"/>
                <a:gd name="connsiteX36" fmla="*/ 145749 w 203204"/>
                <a:gd name="connsiteY36" fmla="*/ 72276 h 523715"/>
                <a:gd name="connsiteX37" fmla="*/ 144324 w 203204"/>
                <a:gd name="connsiteY37" fmla="*/ 72276 h 523715"/>
                <a:gd name="connsiteX38" fmla="*/ 137142 w 203204"/>
                <a:gd name="connsiteY38" fmla="*/ 73017 h 523715"/>
                <a:gd name="connsiteX39" fmla="*/ 96216 w 203204"/>
                <a:gd name="connsiteY39" fmla="*/ 72276 h 523715"/>
                <a:gd name="connsiteX40" fmla="*/ 89034 w 203204"/>
                <a:gd name="connsiteY40" fmla="*/ 71535 h 523715"/>
                <a:gd name="connsiteX41" fmla="*/ 83277 w 203204"/>
                <a:gd name="connsiteY41" fmla="*/ 92283 h 523715"/>
                <a:gd name="connsiteX42" fmla="*/ 84018 w 203204"/>
                <a:gd name="connsiteY42" fmla="*/ 105165 h 523715"/>
                <a:gd name="connsiteX43" fmla="*/ 84018 w 203204"/>
                <a:gd name="connsiteY43" fmla="*/ 137370 h 523715"/>
                <a:gd name="connsiteX44" fmla="*/ 84018 w 203204"/>
                <a:gd name="connsiteY44" fmla="*/ 169575 h 523715"/>
                <a:gd name="connsiteX45" fmla="*/ 84018 w 203204"/>
                <a:gd name="connsiteY45" fmla="*/ 203889 h 523715"/>
                <a:gd name="connsiteX46" fmla="*/ 90459 w 203204"/>
                <a:gd name="connsiteY46" fmla="*/ 207480 h 523715"/>
                <a:gd name="connsiteX47" fmla="*/ 104823 w 203204"/>
                <a:gd name="connsiteY47" fmla="*/ 206055 h 523715"/>
                <a:gd name="connsiteX48" fmla="*/ 139992 w 203204"/>
                <a:gd name="connsiteY48" fmla="*/ 205314 h 523715"/>
                <a:gd name="connsiteX49" fmla="*/ 152931 w 203204"/>
                <a:gd name="connsiteY49" fmla="*/ 206055 h 523715"/>
                <a:gd name="connsiteX50" fmla="*/ 157947 w 203204"/>
                <a:gd name="connsiteY50" fmla="*/ 213237 h 523715"/>
                <a:gd name="connsiteX51" fmla="*/ 160113 w 203204"/>
                <a:gd name="connsiteY51" fmla="*/ 236835 h 523715"/>
                <a:gd name="connsiteX52" fmla="*/ 160113 w 203204"/>
                <a:gd name="connsiteY52" fmla="*/ 284031 h 523715"/>
                <a:gd name="connsiteX53" fmla="*/ 153672 w 203204"/>
                <a:gd name="connsiteY53" fmla="*/ 288306 h 523715"/>
                <a:gd name="connsiteX54" fmla="*/ 147231 w 203204"/>
                <a:gd name="connsiteY54" fmla="*/ 287565 h 523715"/>
                <a:gd name="connsiteX55" fmla="*/ 135717 w 203204"/>
                <a:gd name="connsiteY55" fmla="*/ 288306 h 523715"/>
                <a:gd name="connsiteX56" fmla="*/ 134292 w 203204"/>
                <a:gd name="connsiteY56" fmla="*/ 288306 h 523715"/>
                <a:gd name="connsiteX57" fmla="*/ 130701 w 203204"/>
                <a:gd name="connsiteY57" fmla="*/ 287565 h 523715"/>
                <a:gd name="connsiteX58" fmla="*/ 129276 w 203204"/>
                <a:gd name="connsiteY58" fmla="*/ 287565 h 523715"/>
                <a:gd name="connsiteX59" fmla="*/ 89034 w 203204"/>
                <a:gd name="connsiteY59" fmla="*/ 286140 h 523715"/>
                <a:gd name="connsiteX60" fmla="*/ 86184 w 203204"/>
                <a:gd name="connsiteY60" fmla="*/ 288306 h 523715"/>
                <a:gd name="connsiteX61" fmla="*/ 86184 w 203204"/>
                <a:gd name="connsiteY61" fmla="*/ 344850 h 523715"/>
                <a:gd name="connsiteX62" fmla="*/ 86184 w 203204"/>
                <a:gd name="connsiteY62" fmla="*/ 422826 h 523715"/>
                <a:gd name="connsiteX63" fmla="*/ 85443 w 203204"/>
                <a:gd name="connsiteY63" fmla="*/ 435708 h 523715"/>
                <a:gd name="connsiteX64" fmla="*/ 84702 w 203204"/>
                <a:gd name="connsiteY64" fmla="*/ 439983 h 523715"/>
                <a:gd name="connsiteX65" fmla="*/ 91143 w 203204"/>
                <a:gd name="connsiteY65" fmla="*/ 452865 h 523715"/>
                <a:gd name="connsiteX66" fmla="*/ 191691 w 203204"/>
                <a:gd name="connsiteY66" fmla="*/ 451440 h 523715"/>
                <a:gd name="connsiteX67" fmla="*/ 24396 w 203204"/>
                <a:gd name="connsiteY67" fmla="*/ 492195 h 523715"/>
                <a:gd name="connsiteX68" fmla="*/ 27246 w 203204"/>
                <a:gd name="connsiteY68" fmla="*/ 492195 h 523715"/>
                <a:gd name="connsiteX69" fmla="*/ 27246 w 203204"/>
                <a:gd name="connsiteY69" fmla="*/ 493620 h 523715"/>
                <a:gd name="connsiteX70" fmla="*/ 24396 w 203204"/>
                <a:gd name="connsiteY70" fmla="*/ 493620 h 523715"/>
                <a:gd name="connsiteX71" fmla="*/ 24396 w 203204"/>
                <a:gd name="connsiteY71" fmla="*/ 492195 h 523715"/>
                <a:gd name="connsiteX72" fmla="*/ 31578 w 203204"/>
                <a:gd name="connsiteY72" fmla="*/ 440724 h 523715"/>
                <a:gd name="connsiteX73" fmla="*/ 27987 w 203204"/>
                <a:gd name="connsiteY73" fmla="*/ 442890 h 523715"/>
                <a:gd name="connsiteX74" fmla="*/ 28728 w 203204"/>
                <a:gd name="connsiteY74" fmla="*/ 446481 h 523715"/>
                <a:gd name="connsiteX75" fmla="*/ 33744 w 203204"/>
                <a:gd name="connsiteY75" fmla="*/ 442890 h 523715"/>
                <a:gd name="connsiteX76" fmla="*/ 31578 w 203204"/>
                <a:gd name="connsiteY76" fmla="*/ 440724 h 523715"/>
                <a:gd name="connsiteX77" fmla="*/ 36594 w 203204"/>
                <a:gd name="connsiteY77" fmla="*/ 404928 h 523715"/>
                <a:gd name="connsiteX78" fmla="*/ 38019 w 203204"/>
                <a:gd name="connsiteY78" fmla="*/ 401337 h 523715"/>
                <a:gd name="connsiteX79" fmla="*/ 34428 w 203204"/>
                <a:gd name="connsiteY79" fmla="*/ 400596 h 523715"/>
                <a:gd name="connsiteX80" fmla="*/ 32262 w 203204"/>
                <a:gd name="connsiteY80" fmla="*/ 403446 h 523715"/>
                <a:gd name="connsiteX81" fmla="*/ 36594 w 203204"/>
                <a:gd name="connsiteY81" fmla="*/ 404871 h 523715"/>
                <a:gd name="connsiteX82" fmla="*/ 36594 w 203204"/>
                <a:gd name="connsiteY82" fmla="*/ 226062 h 523715"/>
                <a:gd name="connsiteX83" fmla="*/ 36594 w 203204"/>
                <a:gd name="connsiteY83" fmla="*/ 224637 h 523715"/>
                <a:gd name="connsiteX84" fmla="*/ 39444 w 203204"/>
                <a:gd name="connsiteY84" fmla="*/ 224637 h 523715"/>
                <a:gd name="connsiteX85" fmla="*/ 39444 w 203204"/>
                <a:gd name="connsiteY85" fmla="*/ 226062 h 523715"/>
                <a:gd name="connsiteX86" fmla="*/ 36594 w 203204"/>
                <a:gd name="connsiteY86" fmla="*/ 226062 h 523715"/>
                <a:gd name="connsiteX87" fmla="*/ 38760 w 203204"/>
                <a:gd name="connsiteY87" fmla="*/ 318345 h 523715"/>
                <a:gd name="connsiteX88" fmla="*/ 43776 w 203204"/>
                <a:gd name="connsiteY88" fmla="*/ 314754 h 523715"/>
                <a:gd name="connsiteX89" fmla="*/ 38760 w 203204"/>
                <a:gd name="connsiteY89" fmla="*/ 312588 h 523715"/>
                <a:gd name="connsiteX90" fmla="*/ 36594 w 203204"/>
                <a:gd name="connsiteY90" fmla="*/ 316179 h 523715"/>
                <a:gd name="connsiteX91" fmla="*/ 38760 w 203204"/>
                <a:gd name="connsiteY91" fmla="*/ 318345 h 523715"/>
                <a:gd name="connsiteX92" fmla="*/ 38760 w 203204"/>
                <a:gd name="connsiteY92" fmla="*/ 94449 h 523715"/>
                <a:gd name="connsiteX93" fmla="*/ 43776 w 203204"/>
                <a:gd name="connsiteY93" fmla="*/ 96615 h 523715"/>
                <a:gd name="connsiteX94" fmla="*/ 45201 w 203204"/>
                <a:gd name="connsiteY94" fmla="*/ 85899 h 523715"/>
                <a:gd name="connsiteX95" fmla="*/ 45201 w 203204"/>
                <a:gd name="connsiteY95" fmla="*/ 84474 h 523715"/>
                <a:gd name="connsiteX96" fmla="*/ 38019 w 203204"/>
                <a:gd name="connsiteY96" fmla="*/ 83733 h 523715"/>
                <a:gd name="connsiteX97" fmla="*/ 39444 w 203204"/>
                <a:gd name="connsiteY97" fmla="*/ 90174 h 523715"/>
                <a:gd name="connsiteX98" fmla="*/ 43035 w 203204"/>
                <a:gd name="connsiteY98" fmla="*/ 92340 h 523715"/>
                <a:gd name="connsiteX99" fmla="*/ 38703 w 203204"/>
                <a:gd name="connsiteY99" fmla="*/ 93081 h 523715"/>
                <a:gd name="connsiteX100" fmla="*/ 38703 w 203204"/>
                <a:gd name="connsiteY100" fmla="*/ 94506 h 523715"/>
                <a:gd name="connsiteX101" fmla="*/ 41610 w 203204"/>
                <a:gd name="connsiteY101" fmla="*/ 452865 h 523715"/>
                <a:gd name="connsiteX102" fmla="*/ 38019 w 203204"/>
                <a:gd name="connsiteY102" fmla="*/ 456456 h 523715"/>
                <a:gd name="connsiteX103" fmla="*/ 41610 w 203204"/>
                <a:gd name="connsiteY103" fmla="*/ 457881 h 523715"/>
                <a:gd name="connsiteX104" fmla="*/ 41610 w 203204"/>
                <a:gd name="connsiteY104" fmla="*/ 452865 h 523715"/>
                <a:gd name="connsiteX105" fmla="*/ 43776 w 203204"/>
                <a:gd name="connsiteY105" fmla="*/ 195282 h 523715"/>
                <a:gd name="connsiteX106" fmla="*/ 38760 w 203204"/>
                <a:gd name="connsiteY106" fmla="*/ 195282 h 523715"/>
                <a:gd name="connsiteX107" fmla="*/ 38760 w 203204"/>
                <a:gd name="connsiteY107" fmla="*/ 198873 h 523715"/>
                <a:gd name="connsiteX108" fmla="*/ 43776 w 203204"/>
                <a:gd name="connsiteY108" fmla="*/ 198873 h 523715"/>
                <a:gd name="connsiteX109" fmla="*/ 43776 w 203204"/>
                <a:gd name="connsiteY109" fmla="*/ 195282 h 523715"/>
                <a:gd name="connsiteX110" fmla="*/ 40185 w 203204"/>
                <a:gd name="connsiteY110" fmla="*/ 494361 h 523715"/>
                <a:gd name="connsiteX111" fmla="*/ 40185 w 203204"/>
                <a:gd name="connsiteY111" fmla="*/ 500061 h 523715"/>
                <a:gd name="connsiteX112" fmla="*/ 44517 w 203204"/>
                <a:gd name="connsiteY112" fmla="*/ 494361 h 523715"/>
                <a:gd name="connsiteX113" fmla="*/ 40185 w 203204"/>
                <a:gd name="connsiteY113" fmla="*/ 494361 h 523715"/>
                <a:gd name="connsiteX114" fmla="*/ 48792 w 203204"/>
                <a:gd name="connsiteY114" fmla="*/ 102315 h 523715"/>
                <a:gd name="connsiteX115" fmla="*/ 43776 w 203204"/>
                <a:gd name="connsiteY115" fmla="*/ 100149 h 523715"/>
                <a:gd name="connsiteX116" fmla="*/ 42351 w 203204"/>
                <a:gd name="connsiteY116" fmla="*/ 105849 h 523715"/>
                <a:gd name="connsiteX117" fmla="*/ 47367 w 203204"/>
                <a:gd name="connsiteY117" fmla="*/ 112290 h 523715"/>
                <a:gd name="connsiteX118" fmla="*/ 48792 w 203204"/>
                <a:gd name="connsiteY118" fmla="*/ 110865 h 523715"/>
                <a:gd name="connsiteX119" fmla="*/ 45201 w 203204"/>
                <a:gd name="connsiteY119" fmla="*/ 106590 h 523715"/>
                <a:gd name="connsiteX120" fmla="*/ 48792 w 203204"/>
                <a:gd name="connsiteY120" fmla="*/ 104424 h 523715"/>
                <a:gd name="connsiteX121" fmla="*/ 48792 w 203204"/>
                <a:gd name="connsiteY121" fmla="*/ 102258 h 523715"/>
                <a:gd name="connsiteX122" fmla="*/ 45942 w 203204"/>
                <a:gd name="connsiteY122" fmla="*/ 349125 h 523715"/>
                <a:gd name="connsiteX123" fmla="*/ 42351 w 203204"/>
                <a:gd name="connsiteY123" fmla="*/ 352716 h 523715"/>
                <a:gd name="connsiteX124" fmla="*/ 47367 w 203204"/>
                <a:gd name="connsiteY124" fmla="*/ 352716 h 523715"/>
                <a:gd name="connsiteX125" fmla="*/ 45942 w 203204"/>
                <a:gd name="connsiteY125" fmla="*/ 349125 h 523715"/>
                <a:gd name="connsiteX126" fmla="*/ 46626 w 203204"/>
                <a:gd name="connsiteY126" fmla="*/ 120156 h 523715"/>
                <a:gd name="connsiteX127" fmla="*/ 48792 w 203204"/>
                <a:gd name="connsiteY127" fmla="*/ 120156 h 523715"/>
                <a:gd name="connsiteX128" fmla="*/ 48792 w 203204"/>
                <a:gd name="connsiteY128" fmla="*/ 114456 h 523715"/>
                <a:gd name="connsiteX129" fmla="*/ 43776 w 203204"/>
                <a:gd name="connsiteY129" fmla="*/ 113715 h 523715"/>
                <a:gd name="connsiteX130" fmla="*/ 43035 w 203204"/>
                <a:gd name="connsiteY130" fmla="*/ 114456 h 523715"/>
                <a:gd name="connsiteX131" fmla="*/ 43035 w 203204"/>
                <a:gd name="connsiteY131" fmla="*/ 118047 h 523715"/>
                <a:gd name="connsiteX132" fmla="*/ 46626 w 203204"/>
                <a:gd name="connsiteY132" fmla="*/ 120213 h 523715"/>
                <a:gd name="connsiteX133" fmla="*/ 43035 w 203204"/>
                <a:gd name="connsiteY133" fmla="*/ 172425 h 523715"/>
                <a:gd name="connsiteX134" fmla="*/ 43035 w 203204"/>
                <a:gd name="connsiteY134" fmla="*/ 168834 h 523715"/>
                <a:gd name="connsiteX135" fmla="*/ 44460 w 203204"/>
                <a:gd name="connsiteY135" fmla="*/ 168834 h 523715"/>
                <a:gd name="connsiteX136" fmla="*/ 44460 w 203204"/>
                <a:gd name="connsiteY136" fmla="*/ 172425 h 523715"/>
                <a:gd name="connsiteX137" fmla="*/ 43035 w 203204"/>
                <a:gd name="connsiteY137" fmla="*/ 172425 h 523715"/>
                <a:gd name="connsiteX138" fmla="*/ 43035 w 203204"/>
                <a:gd name="connsiteY138" fmla="*/ 181716 h 523715"/>
                <a:gd name="connsiteX139" fmla="*/ 43035 w 203204"/>
                <a:gd name="connsiteY139" fmla="*/ 178866 h 523715"/>
                <a:gd name="connsiteX140" fmla="*/ 44460 w 203204"/>
                <a:gd name="connsiteY140" fmla="*/ 178866 h 523715"/>
                <a:gd name="connsiteX141" fmla="*/ 44460 w 203204"/>
                <a:gd name="connsiteY141" fmla="*/ 181716 h 523715"/>
                <a:gd name="connsiteX142" fmla="*/ 43035 w 203204"/>
                <a:gd name="connsiteY142" fmla="*/ 181716 h 523715"/>
                <a:gd name="connsiteX143" fmla="*/ 46626 w 203204"/>
                <a:gd name="connsiteY143" fmla="*/ 426417 h 523715"/>
                <a:gd name="connsiteX144" fmla="*/ 43035 w 203204"/>
                <a:gd name="connsiteY144" fmla="*/ 427158 h 523715"/>
                <a:gd name="connsiteX145" fmla="*/ 43035 w 203204"/>
                <a:gd name="connsiteY145" fmla="*/ 431433 h 523715"/>
                <a:gd name="connsiteX146" fmla="*/ 47367 w 203204"/>
                <a:gd name="connsiteY146" fmla="*/ 431433 h 523715"/>
                <a:gd name="connsiteX147" fmla="*/ 46626 w 203204"/>
                <a:gd name="connsiteY147" fmla="*/ 426417 h 523715"/>
                <a:gd name="connsiteX148" fmla="*/ 47367 w 203204"/>
                <a:gd name="connsiteY148" fmla="*/ 62244 h 523715"/>
                <a:gd name="connsiteX149" fmla="*/ 45201 w 203204"/>
                <a:gd name="connsiteY149" fmla="*/ 78717 h 523715"/>
                <a:gd name="connsiteX150" fmla="*/ 48051 w 203204"/>
                <a:gd name="connsiteY150" fmla="*/ 80142 h 523715"/>
                <a:gd name="connsiteX151" fmla="*/ 49476 w 203204"/>
                <a:gd name="connsiteY151" fmla="*/ 78717 h 523715"/>
                <a:gd name="connsiteX152" fmla="*/ 46626 w 203204"/>
                <a:gd name="connsiteY152" fmla="*/ 75867 h 523715"/>
                <a:gd name="connsiteX153" fmla="*/ 52383 w 203204"/>
                <a:gd name="connsiteY153" fmla="*/ 68001 h 523715"/>
                <a:gd name="connsiteX154" fmla="*/ 50217 w 203204"/>
                <a:gd name="connsiteY154" fmla="*/ 62301 h 523715"/>
                <a:gd name="connsiteX155" fmla="*/ 47367 w 203204"/>
                <a:gd name="connsiteY155" fmla="*/ 62301 h 523715"/>
                <a:gd name="connsiteX156" fmla="*/ 48108 w 203204"/>
                <a:gd name="connsiteY156" fmla="*/ 92967 h 523715"/>
                <a:gd name="connsiteX157" fmla="*/ 45258 w 203204"/>
                <a:gd name="connsiteY157" fmla="*/ 92967 h 523715"/>
                <a:gd name="connsiteX158" fmla="*/ 48108 w 203204"/>
                <a:gd name="connsiteY158" fmla="*/ 96558 h 523715"/>
                <a:gd name="connsiteX159" fmla="*/ 48108 w 203204"/>
                <a:gd name="connsiteY159" fmla="*/ 92967 h 523715"/>
                <a:gd name="connsiteX160" fmla="*/ 45942 w 203204"/>
                <a:gd name="connsiteY160" fmla="*/ 444258 h 523715"/>
                <a:gd name="connsiteX161" fmla="*/ 49533 w 203204"/>
                <a:gd name="connsiteY161" fmla="*/ 444999 h 523715"/>
                <a:gd name="connsiteX162" fmla="*/ 48792 w 203204"/>
                <a:gd name="connsiteY162" fmla="*/ 446424 h 523715"/>
                <a:gd name="connsiteX163" fmla="*/ 45942 w 203204"/>
                <a:gd name="connsiteY163" fmla="*/ 445683 h 523715"/>
                <a:gd name="connsiteX164" fmla="*/ 45942 w 203204"/>
                <a:gd name="connsiteY164" fmla="*/ 444258 h 523715"/>
                <a:gd name="connsiteX165" fmla="*/ 49533 w 203204"/>
                <a:gd name="connsiteY165" fmla="*/ 328377 h 523715"/>
                <a:gd name="connsiteX166" fmla="*/ 53124 w 203204"/>
                <a:gd name="connsiteY166" fmla="*/ 328377 h 523715"/>
                <a:gd name="connsiteX167" fmla="*/ 50958 w 203204"/>
                <a:gd name="connsiteY167" fmla="*/ 326211 h 523715"/>
                <a:gd name="connsiteX168" fmla="*/ 49533 w 203204"/>
                <a:gd name="connsiteY168" fmla="*/ 328377 h 523715"/>
                <a:gd name="connsiteX169" fmla="*/ 55974 w 203204"/>
                <a:gd name="connsiteY169" fmla="*/ 371298 h 523715"/>
                <a:gd name="connsiteX170" fmla="*/ 57399 w 203204"/>
                <a:gd name="connsiteY170" fmla="*/ 367023 h 523715"/>
                <a:gd name="connsiteX171" fmla="*/ 55974 w 203204"/>
                <a:gd name="connsiteY171" fmla="*/ 364173 h 523715"/>
                <a:gd name="connsiteX172" fmla="*/ 52383 w 203204"/>
                <a:gd name="connsiteY172" fmla="*/ 364173 h 523715"/>
                <a:gd name="connsiteX173" fmla="*/ 49533 w 203204"/>
                <a:gd name="connsiteY173" fmla="*/ 369873 h 523715"/>
                <a:gd name="connsiteX174" fmla="*/ 55974 w 203204"/>
                <a:gd name="connsiteY174" fmla="*/ 371298 h 523715"/>
                <a:gd name="connsiteX175" fmla="*/ 50217 w 203204"/>
                <a:gd name="connsiteY175" fmla="*/ 92283 h 523715"/>
                <a:gd name="connsiteX176" fmla="*/ 54549 w 203204"/>
                <a:gd name="connsiteY176" fmla="*/ 91542 h 523715"/>
                <a:gd name="connsiteX177" fmla="*/ 53124 w 203204"/>
                <a:gd name="connsiteY177" fmla="*/ 90117 h 523715"/>
                <a:gd name="connsiteX178" fmla="*/ 56715 w 203204"/>
                <a:gd name="connsiteY178" fmla="*/ 87951 h 523715"/>
                <a:gd name="connsiteX179" fmla="*/ 56715 w 203204"/>
                <a:gd name="connsiteY179" fmla="*/ 75810 h 523715"/>
                <a:gd name="connsiteX180" fmla="*/ 55290 w 203204"/>
                <a:gd name="connsiteY180" fmla="*/ 79401 h 523715"/>
                <a:gd name="connsiteX181" fmla="*/ 50274 w 203204"/>
                <a:gd name="connsiteY181" fmla="*/ 82992 h 523715"/>
                <a:gd name="connsiteX182" fmla="*/ 50274 w 203204"/>
                <a:gd name="connsiteY182" fmla="*/ 92283 h 523715"/>
                <a:gd name="connsiteX183" fmla="*/ 50217 w 203204"/>
                <a:gd name="connsiteY183" fmla="*/ 100890 h 523715"/>
                <a:gd name="connsiteX184" fmla="*/ 57399 w 203204"/>
                <a:gd name="connsiteY184" fmla="*/ 101631 h 523715"/>
                <a:gd name="connsiteX185" fmla="*/ 54549 w 203204"/>
                <a:gd name="connsiteY185" fmla="*/ 95190 h 523715"/>
                <a:gd name="connsiteX186" fmla="*/ 50217 w 203204"/>
                <a:gd name="connsiteY186" fmla="*/ 95931 h 523715"/>
                <a:gd name="connsiteX187" fmla="*/ 50217 w 203204"/>
                <a:gd name="connsiteY187" fmla="*/ 100947 h 523715"/>
                <a:gd name="connsiteX188" fmla="*/ 53124 w 203204"/>
                <a:gd name="connsiteY188" fmla="*/ 389880 h 523715"/>
                <a:gd name="connsiteX189" fmla="*/ 51699 w 203204"/>
                <a:gd name="connsiteY189" fmla="*/ 392730 h 523715"/>
                <a:gd name="connsiteX190" fmla="*/ 59622 w 203204"/>
                <a:gd name="connsiteY190" fmla="*/ 394155 h 523715"/>
                <a:gd name="connsiteX191" fmla="*/ 61047 w 203204"/>
                <a:gd name="connsiteY191" fmla="*/ 390564 h 523715"/>
                <a:gd name="connsiteX192" fmla="*/ 53124 w 203204"/>
                <a:gd name="connsiteY192" fmla="*/ 389823 h 523715"/>
                <a:gd name="connsiteX193" fmla="*/ 63156 w 203204"/>
                <a:gd name="connsiteY193" fmla="*/ 347700 h 523715"/>
                <a:gd name="connsiteX194" fmla="*/ 57399 w 203204"/>
                <a:gd name="connsiteY194" fmla="*/ 344109 h 523715"/>
                <a:gd name="connsiteX195" fmla="*/ 53808 w 203204"/>
                <a:gd name="connsiteY195" fmla="*/ 347700 h 523715"/>
                <a:gd name="connsiteX196" fmla="*/ 52383 w 203204"/>
                <a:gd name="connsiteY196" fmla="*/ 358416 h 523715"/>
                <a:gd name="connsiteX197" fmla="*/ 58824 w 203204"/>
                <a:gd name="connsiteY197" fmla="*/ 362691 h 523715"/>
                <a:gd name="connsiteX198" fmla="*/ 63156 w 203204"/>
                <a:gd name="connsiteY198" fmla="*/ 360525 h 523715"/>
                <a:gd name="connsiteX199" fmla="*/ 63156 w 203204"/>
                <a:gd name="connsiteY199" fmla="*/ 347643 h 523715"/>
                <a:gd name="connsiteX200" fmla="*/ 54549 w 203204"/>
                <a:gd name="connsiteY200" fmla="*/ 404928 h 523715"/>
                <a:gd name="connsiteX201" fmla="*/ 58140 w 203204"/>
                <a:gd name="connsiteY201" fmla="*/ 404928 h 523715"/>
                <a:gd name="connsiteX202" fmla="*/ 57399 w 203204"/>
                <a:gd name="connsiteY202" fmla="*/ 397062 h 523715"/>
                <a:gd name="connsiteX203" fmla="*/ 54549 w 203204"/>
                <a:gd name="connsiteY203" fmla="*/ 401337 h 523715"/>
                <a:gd name="connsiteX204" fmla="*/ 54549 w 203204"/>
                <a:gd name="connsiteY204" fmla="*/ 404928 h 523715"/>
                <a:gd name="connsiteX205" fmla="*/ 64581 w 203204"/>
                <a:gd name="connsiteY205" fmla="*/ 306204 h 523715"/>
                <a:gd name="connsiteX206" fmla="*/ 60990 w 203204"/>
                <a:gd name="connsiteY206" fmla="*/ 302613 h 523715"/>
                <a:gd name="connsiteX207" fmla="*/ 57399 w 203204"/>
                <a:gd name="connsiteY207" fmla="*/ 302613 h 523715"/>
                <a:gd name="connsiteX208" fmla="*/ 55233 w 203204"/>
                <a:gd name="connsiteY208" fmla="*/ 308313 h 523715"/>
                <a:gd name="connsiteX209" fmla="*/ 64581 w 203204"/>
                <a:gd name="connsiteY209" fmla="*/ 306147 h 523715"/>
                <a:gd name="connsiteX210" fmla="*/ 55974 w 203204"/>
                <a:gd name="connsiteY210" fmla="*/ 68685 h 523715"/>
                <a:gd name="connsiteX211" fmla="*/ 58824 w 203204"/>
                <a:gd name="connsiteY211" fmla="*/ 70110 h 523715"/>
                <a:gd name="connsiteX212" fmla="*/ 59565 w 203204"/>
                <a:gd name="connsiteY212" fmla="*/ 61503 h 523715"/>
                <a:gd name="connsiteX213" fmla="*/ 62415 w 203204"/>
                <a:gd name="connsiteY213" fmla="*/ 57912 h 523715"/>
                <a:gd name="connsiteX214" fmla="*/ 60990 w 203204"/>
                <a:gd name="connsiteY214" fmla="*/ 55062 h 523715"/>
                <a:gd name="connsiteX215" fmla="*/ 55974 w 203204"/>
                <a:gd name="connsiteY215" fmla="*/ 65778 h 523715"/>
                <a:gd name="connsiteX216" fmla="*/ 55974 w 203204"/>
                <a:gd name="connsiteY216" fmla="*/ 68628 h 523715"/>
                <a:gd name="connsiteX217" fmla="*/ 57399 w 203204"/>
                <a:gd name="connsiteY217" fmla="*/ 386346 h 523715"/>
                <a:gd name="connsiteX218" fmla="*/ 61731 w 203204"/>
                <a:gd name="connsiteY218" fmla="*/ 384180 h 523715"/>
                <a:gd name="connsiteX219" fmla="*/ 55974 w 203204"/>
                <a:gd name="connsiteY219" fmla="*/ 382014 h 523715"/>
                <a:gd name="connsiteX220" fmla="*/ 57399 w 203204"/>
                <a:gd name="connsiteY220" fmla="*/ 386289 h 523715"/>
                <a:gd name="connsiteX221" fmla="*/ 63156 w 203204"/>
                <a:gd name="connsiteY221" fmla="*/ 334818 h 523715"/>
                <a:gd name="connsiteX222" fmla="*/ 69597 w 203204"/>
                <a:gd name="connsiteY222" fmla="*/ 333393 h 523715"/>
                <a:gd name="connsiteX223" fmla="*/ 73188 w 203204"/>
                <a:gd name="connsiteY223" fmla="*/ 320511 h 523715"/>
                <a:gd name="connsiteX224" fmla="*/ 67431 w 203204"/>
                <a:gd name="connsiteY224" fmla="*/ 319086 h 523715"/>
                <a:gd name="connsiteX225" fmla="*/ 57399 w 203204"/>
                <a:gd name="connsiteY225" fmla="*/ 324102 h 523715"/>
                <a:gd name="connsiteX226" fmla="*/ 63840 w 203204"/>
                <a:gd name="connsiteY226" fmla="*/ 328377 h 523715"/>
                <a:gd name="connsiteX227" fmla="*/ 63099 w 203204"/>
                <a:gd name="connsiteY227" fmla="*/ 334818 h 523715"/>
                <a:gd name="connsiteX228" fmla="*/ 58881 w 203204"/>
                <a:gd name="connsiteY228" fmla="*/ 50046 h 523715"/>
                <a:gd name="connsiteX229" fmla="*/ 61047 w 203204"/>
                <a:gd name="connsiteY229" fmla="*/ 45771 h 523715"/>
                <a:gd name="connsiteX230" fmla="*/ 58881 w 203204"/>
                <a:gd name="connsiteY230" fmla="*/ 42180 h 523715"/>
                <a:gd name="connsiteX231" fmla="*/ 58881 w 203204"/>
                <a:gd name="connsiteY231" fmla="*/ 50046 h 523715"/>
                <a:gd name="connsiteX232" fmla="*/ 83277 w 203204"/>
                <a:gd name="connsiteY232" fmla="*/ 339834 h 523715"/>
                <a:gd name="connsiteX233" fmla="*/ 79686 w 203204"/>
                <a:gd name="connsiteY233" fmla="*/ 339834 h 523715"/>
                <a:gd name="connsiteX234" fmla="*/ 76095 w 203204"/>
                <a:gd name="connsiteY234" fmla="*/ 344109 h 523715"/>
                <a:gd name="connsiteX235" fmla="*/ 73929 w 203204"/>
                <a:gd name="connsiteY235" fmla="*/ 337668 h 523715"/>
                <a:gd name="connsiteX236" fmla="*/ 69597 w 203204"/>
                <a:gd name="connsiteY236" fmla="*/ 337668 h 523715"/>
                <a:gd name="connsiteX237" fmla="*/ 73188 w 203204"/>
                <a:gd name="connsiteY237" fmla="*/ 342684 h 523715"/>
                <a:gd name="connsiteX238" fmla="*/ 64581 w 203204"/>
                <a:gd name="connsiteY238" fmla="*/ 349866 h 523715"/>
                <a:gd name="connsiteX239" fmla="*/ 72504 w 203204"/>
                <a:gd name="connsiteY239" fmla="*/ 352032 h 523715"/>
                <a:gd name="connsiteX240" fmla="*/ 83277 w 203204"/>
                <a:gd name="connsiteY240" fmla="*/ 347757 h 523715"/>
                <a:gd name="connsiteX241" fmla="*/ 83277 w 203204"/>
                <a:gd name="connsiteY241" fmla="*/ 339891 h 523715"/>
                <a:gd name="connsiteX242" fmla="*/ 68172 w 203204"/>
                <a:gd name="connsiteY242" fmla="*/ 377055 h 523715"/>
                <a:gd name="connsiteX243" fmla="*/ 78204 w 203204"/>
                <a:gd name="connsiteY243" fmla="*/ 374205 h 523715"/>
                <a:gd name="connsiteX244" fmla="*/ 75354 w 203204"/>
                <a:gd name="connsiteY244" fmla="*/ 369930 h 523715"/>
                <a:gd name="connsiteX245" fmla="*/ 68913 w 203204"/>
                <a:gd name="connsiteY245" fmla="*/ 371355 h 523715"/>
                <a:gd name="connsiteX246" fmla="*/ 64581 w 203204"/>
                <a:gd name="connsiteY246" fmla="*/ 373521 h 523715"/>
                <a:gd name="connsiteX247" fmla="*/ 68172 w 203204"/>
                <a:gd name="connsiteY247" fmla="*/ 377112 h 523715"/>
                <a:gd name="connsiteX248" fmla="*/ 65322 w 203204"/>
                <a:gd name="connsiteY248" fmla="*/ 418551 h 523715"/>
                <a:gd name="connsiteX249" fmla="*/ 65322 w 203204"/>
                <a:gd name="connsiteY249" fmla="*/ 422142 h 523715"/>
                <a:gd name="connsiteX250" fmla="*/ 69654 w 203204"/>
                <a:gd name="connsiteY250" fmla="*/ 422142 h 523715"/>
                <a:gd name="connsiteX251" fmla="*/ 69654 w 203204"/>
                <a:gd name="connsiteY251" fmla="*/ 418551 h 523715"/>
                <a:gd name="connsiteX252" fmla="*/ 65322 w 203204"/>
                <a:gd name="connsiteY252" fmla="*/ 418551 h 523715"/>
                <a:gd name="connsiteX253" fmla="*/ 72504 w 203204"/>
                <a:gd name="connsiteY253" fmla="*/ 171000 h 523715"/>
                <a:gd name="connsiteX254" fmla="*/ 73245 w 203204"/>
                <a:gd name="connsiteY254" fmla="*/ 171000 h 523715"/>
                <a:gd name="connsiteX255" fmla="*/ 73245 w 203204"/>
                <a:gd name="connsiteY255" fmla="*/ 165984 h 523715"/>
                <a:gd name="connsiteX256" fmla="*/ 70395 w 203204"/>
                <a:gd name="connsiteY256" fmla="*/ 169575 h 523715"/>
                <a:gd name="connsiteX257" fmla="*/ 72561 w 203204"/>
                <a:gd name="connsiteY257" fmla="*/ 171000 h 523715"/>
                <a:gd name="connsiteX258" fmla="*/ 71763 w 203204"/>
                <a:gd name="connsiteY258" fmla="*/ 185307 h 523715"/>
                <a:gd name="connsiteX259" fmla="*/ 75354 w 203204"/>
                <a:gd name="connsiteY259" fmla="*/ 186048 h 523715"/>
                <a:gd name="connsiteX260" fmla="*/ 74613 w 203204"/>
                <a:gd name="connsiteY260" fmla="*/ 187473 h 523715"/>
                <a:gd name="connsiteX261" fmla="*/ 71763 w 203204"/>
                <a:gd name="connsiteY261" fmla="*/ 186732 h 523715"/>
                <a:gd name="connsiteX262" fmla="*/ 71763 w 203204"/>
                <a:gd name="connsiteY262" fmla="*/ 185307 h 523715"/>
                <a:gd name="connsiteX263" fmla="*/ 74670 w 203204"/>
                <a:gd name="connsiteY263" fmla="*/ 238203 h 523715"/>
                <a:gd name="connsiteX264" fmla="*/ 72504 w 203204"/>
                <a:gd name="connsiteY264" fmla="*/ 241794 h 523715"/>
                <a:gd name="connsiteX265" fmla="*/ 78261 w 203204"/>
                <a:gd name="connsiteY265" fmla="*/ 247494 h 523715"/>
                <a:gd name="connsiteX266" fmla="*/ 81111 w 203204"/>
                <a:gd name="connsiteY266" fmla="*/ 246069 h 523715"/>
                <a:gd name="connsiteX267" fmla="*/ 81111 w 203204"/>
                <a:gd name="connsiteY267" fmla="*/ 239628 h 523715"/>
                <a:gd name="connsiteX268" fmla="*/ 75354 w 203204"/>
                <a:gd name="connsiteY268" fmla="*/ 237462 h 523715"/>
                <a:gd name="connsiteX269" fmla="*/ 74613 w 203204"/>
                <a:gd name="connsiteY269" fmla="*/ 238203 h 523715"/>
                <a:gd name="connsiteX270" fmla="*/ 72504 w 203204"/>
                <a:gd name="connsiteY270" fmla="*/ 399912 h 523715"/>
                <a:gd name="connsiteX271" fmla="*/ 72504 w 203204"/>
                <a:gd name="connsiteY271" fmla="*/ 403503 h 523715"/>
                <a:gd name="connsiteX272" fmla="*/ 76095 w 203204"/>
                <a:gd name="connsiteY272" fmla="*/ 399912 h 523715"/>
                <a:gd name="connsiteX273" fmla="*/ 72504 w 203204"/>
                <a:gd name="connsiteY273" fmla="*/ 399912 h 523715"/>
                <a:gd name="connsiteX274" fmla="*/ 73245 w 203204"/>
                <a:gd name="connsiteY274" fmla="*/ 364173 h 523715"/>
                <a:gd name="connsiteX275" fmla="*/ 77577 w 203204"/>
                <a:gd name="connsiteY275" fmla="*/ 365598 h 523715"/>
                <a:gd name="connsiteX276" fmla="*/ 74727 w 203204"/>
                <a:gd name="connsiteY276" fmla="*/ 360582 h 523715"/>
                <a:gd name="connsiteX277" fmla="*/ 73302 w 203204"/>
                <a:gd name="connsiteY277" fmla="*/ 364173 h 523715"/>
                <a:gd name="connsiteX278" fmla="*/ 76836 w 203204"/>
                <a:gd name="connsiteY278" fmla="*/ 354141 h 523715"/>
                <a:gd name="connsiteX279" fmla="*/ 75411 w 203204"/>
                <a:gd name="connsiteY279" fmla="*/ 357732 h 523715"/>
                <a:gd name="connsiteX280" fmla="*/ 79743 w 203204"/>
                <a:gd name="connsiteY280" fmla="*/ 357732 h 523715"/>
                <a:gd name="connsiteX281" fmla="*/ 81168 w 203204"/>
                <a:gd name="connsiteY281" fmla="*/ 354141 h 523715"/>
                <a:gd name="connsiteX282" fmla="*/ 76836 w 203204"/>
                <a:gd name="connsiteY282" fmla="*/ 354141 h 523715"/>
                <a:gd name="connsiteX283" fmla="*/ 82536 w 203204"/>
                <a:gd name="connsiteY283" fmla="*/ 226803 h 523715"/>
                <a:gd name="connsiteX284" fmla="*/ 82536 w 203204"/>
                <a:gd name="connsiteY284" fmla="*/ 221787 h 523715"/>
                <a:gd name="connsiteX285" fmla="*/ 78945 w 203204"/>
                <a:gd name="connsiteY285" fmla="*/ 221787 h 523715"/>
                <a:gd name="connsiteX286" fmla="*/ 78945 w 203204"/>
                <a:gd name="connsiteY286" fmla="*/ 226803 h 523715"/>
                <a:gd name="connsiteX287" fmla="*/ 82536 w 203204"/>
                <a:gd name="connsiteY287" fmla="*/ 226803 h 523715"/>
                <a:gd name="connsiteX288" fmla="*/ 94050 w 203204"/>
                <a:gd name="connsiteY288" fmla="*/ 273315 h 523715"/>
                <a:gd name="connsiteX289" fmla="*/ 95475 w 203204"/>
                <a:gd name="connsiteY289" fmla="*/ 273315 h 523715"/>
                <a:gd name="connsiteX290" fmla="*/ 95475 w 203204"/>
                <a:gd name="connsiteY290" fmla="*/ 268299 h 523715"/>
                <a:gd name="connsiteX291" fmla="*/ 90459 w 203204"/>
                <a:gd name="connsiteY291" fmla="*/ 266874 h 523715"/>
                <a:gd name="connsiteX292" fmla="*/ 88293 w 203204"/>
                <a:gd name="connsiteY292" fmla="*/ 268299 h 523715"/>
                <a:gd name="connsiteX293" fmla="*/ 86127 w 203204"/>
                <a:gd name="connsiteY293" fmla="*/ 269724 h 523715"/>
                <a:gd name="connsiteX294" fmla="*/ 88977 w 203204"/>
                <a:gd name="connsiteY294" fmla="*/ 273315 h 523715"/>
                <a:gd name="connsiteX295" fmla="*/ 92568 w 203204"/>
                <a:gd name="connsiteY295" fmla="*/ 274056 h 523715"/>
                <a:gd name="connsiteX296" fmla="*/ 93993 w 203204"/>
                <a:gd name="connsiteY296" fmla="*/ 273315 h 523715"/>
                <a:gd name="connsiteX297" fmla="*/ 86868 w 203204"/>
                <a:gd name="connsiteY297" fmla="*/ 244644 h 523715"/>
                <a:gd name="connsiteX298" fmla="*/ 88293 w 203204"/>
                <a:gd name="connsiteY298" fmla="*/ 243903 h 523715"/>
                <a:gd name="connsiteX299" fmla="*/ 88293 w 203204"/>
                <a:gd name="connsiteY299" fmla="*/ 244644 h 523715"/>
                <a:gd name="connsiteX300" fmla="*/ 89034 w 203204"/>
                <a:gd name="connsiteY300" fmla="*/ 245385 h 523715"/>
                <a:gd name="connsiteX301" fmla="*/ 86868 w 203204"/>
                <a:gd name="connsiteY301" fmla="*/ 244644 h 523715"/>
                <a:gd name="connsiteX302" fmla="*/ 89718 w 203204"/>
                <a:gd name="connsiteY302" fmla="*/ 245385 h 523715"/>
                <a:gd name="connsiteX303" fmla="*/ 90459 w 203204"/>
                <a:gd name="connsiteY303" fmla="*/ 244644 h 523715"/>
                <a:gd name="connsiteX304" fmla="*/ 90459 w 203204"/>
                <a:gd name="connsiteY304" fmla="*/ 245385 h 523715"/>
                <a:gd name="connsiteX305" fmla="*/ 89718 w 203204"/>
                <a:gd name="connsiteY305" fmla="*/ 245385 h 523715"/>
                <a:gd name="connsiteX306" fmla="*/ 96900 w 203204"/>
                <a:gd name="connsiteY306" fmla="*/ 263967 h 523715"/>
                <a:gd name="connsiteX307" fmla="*/ 96900 w 203204"/>
                <a:gd name="connsiteY307" fmla="*/ 257526 h 523715"/>
                <a:gd name="connsiteX308" fmla="*/ 96900 w 203204"/>
                <a:gd name="connsiteY308" fmla="*/ 263967 h 523715"/>
                <a:gd name="connsiteX309" fmla="*/ 112005 w 203204"/>
                <a:gd name="connsiteY309" fmla="*/ 20007 h 523715"/>
                <a:gd name="connsiteX310" fmla="*/ 106989 w 203204"/>
                <a:gd name="connsiteY310" fmla="*/ 26448 h 523715"/>
                <a:gd name="connsiteX311" fmla="*/ 110580 w 203204"/>
                <a:gd name="connsiteY311" fmla="*/ 26448 h 523715"/>
                <a:gd name="connsiteX312" fmla="*/ 114171 w 203204"/>
                <a:gd name="connsiteY312" fmla="*/ 25707 h 523715"/>
                <a:gd name="connsiteX313" fmla="*/ 112005 w 203204"/>
                <a:gd name="connsiteY313" fmla="*/ 20007 h 523715"/>
                <a:gd name="connsiteX314" fmla="*/ 108414 w 203204"/>
                <a:gd name="connsiteY314" fmla="*/ 465747 h 523715"/>
                <a:gd name="connsiteX315" fmla="*/ 108414 w 203204"/>
                <a:gd name="connsiteY315" fmla="*/ 467913 h 523715"/>
                <a:gd name="connsiteX316" fmla="*/ 112746 w 203204"/>
                <a:gd name="connsiteY316" fmla="*/ 467913 h 523715"/>
                <a:gd name="connsiteX317" fmla="*/ 112746 w 203204"/>
                <a:gd name="connsiteY317" fmla="*/ 465747 h 523715"/>
                <a:gd name="connsiteX318" fmla="*/ 108414 w 203204"/>
                <a:gd name="connsiteY318" fmla="*/ 465747 h 523715"/>
                <a:gd name="connsiteX319" fmla="*/ 112005 w 203204"/>
                <a:gd name="connsiteY319" fmla="*/ 509409 h 523715"/>
                <a:gd name="connsiteX320" fmla="*/ 112005 w 203204"/>
                <a:gd name="connsiteY320" fmla="*/ 508668 h 523715"/>
                <a:gd name="connsiteX321" fmla="*/ 114171 w 203204"/>
                <a:gd name="connsiteY321" fmla="*/ 507927 h 523715"/>
                <a:gd name="connsiteX322" fmla="*/ 110580 w 203204"/>
                <a:gd name="connsiteY322" fmla="*/ 505077 h 523715"/>
                <a:gd name="connsiteX323" fmla="*/ 112005 w 203204"/>
                <a:gd name="connsiteY323" fmla="*/ 509352 h 523715"/>
                <a:gd name="connsiteX324" fmla="*/ 114855 w 203204"/>
                <a:gd name="connsiteY324" fmla="*/ 52212 h 523715"/>
                <a:gd name="connsiteX325" fmla="*/ 112689 w 203204"/>
                <a:gd name="connsiteY325" fmla="*/ 53637 h 523715"/>
                <a:gd name="connsiteX326" fmla="*/ 114855 w 203204"/>
                <a:gd name="connsiteY326" fmla="*/ 52212 h 523715"/>
                <a:gd name="connsiteX327" fmla="*/ 118446 w 203204"/>
                <a:gd name="connsiteY327" fmla="*/ 19323 h 523715"/>
                <a:gd name="connsiteX328" fmla="*/ 126369 w 203204"/>
                <a:gd name="connsiteY328" fmla="*/ 19323 h 523715"/>
                <a:gd name="connsiteX329" fmla="*/ 128535 w 203204"/>
                <a:gd name="connsiteY329" fmla="*/ 18582 h 523715"/>
                <a:gd name="connsiteX330" fmla="*/ 130701 w 203204"/>
                <a:gd name="connsiteY330" fmla="*/ 16416 h 523715"/>
                <a:gd name="connsiteX331" fmla="*/ 127110 w 203204"/>
                <a:gd name="connsiteY331" fmla="*/ 12825 h 523715"/>
                <a:gd name="connsiteX332" fmla="*/ 127110 w 203204"/>
                <a:gd name="connsiteY332" fmla="*/ 11400 h 523715"/>
                <a:gd name="connsiteX333" fmla="*/ 130701 w 203204"/>
                <a:gd name="connsiteY333" fmla="*/ 7125 h 523715"/>
                <a:gd name="connsiteX334" fmla="*/ 124260 w 203204"/>
                <a:gd name="connsiteY334" fmla="*/ 9975 h 523715"/>
                <a:gd name="connsiteX335" fmla="*/ 122835 w 203204"/>
                <a:gd name="connsiteY335" fmla="*/ 9975 h 523715"/>
                <a:gd name="connsiteX336" fmla="*/ 116394 w 203204"/>
                <a:gd name="connsiteY336" fmla="*/ 17157 h 523715"/>
                <a:gd name="connsiteX337" fmla="*/ 118560 w 203204"/>
                <a:gd name="connsiteY337" fmla="*/ 19323 h 523715"/>
                <a:gd name="connsiteX338" fmla="*/ 125628 w 203204"/>
                <a:gd name="connsiteY338" fmla="*/ 37905 h 523715"/>
                <a:gd name="connsiteX339" fmla="*/ 126369 w 203204"/>
                <a:gd name="connsiteY339" fmla="*/ 36480 h 523715"/>
                <a:gd name="connsiteX340" fmla="*/ 120612 w 203204"/>
                <a:gd name="connsiteY340" fmla="*/ 32889 h 523715"/>
                <a:gd name="connsiteX341" fmla="*/ 116280 w 203204"/>
                <a:gd name="connsiteY341" fmla="*/ 37905 h 523715"/>
                <a:gd name="connsiteX342" fmla="*/ 120612 w 203204"/>
                <a:gd name="connsiteY342" fmla="*/ 40755 h 523715"/>
                <a:gd name="connsiteX343" fmla="*/ 122037 w 203204"/>
                <a:gd name="connsiteY343" fmla="*/ 41496 h 523715"/>
                <a:gd name="connsiteX344" fmla="*/ 123462 w 203204"/>
                <a:gd name="connsiteY344" fmla="*/ 42237 h 523715"/>
                <a:gd name="connsiteX345" fmla="*/ 124887 w 203204"/>
                <a:gd name="connsiteY345" fmla="*/ 39387 h 523715"/>
                <a:gd name="connsiteX346" fmla="*/ 125628 w 203204"/>
                <a:gd name="connsiteY346" fmla="*/ 37962 h 523715"/>
                <a:gd name="connsiteX347" fmla="*/ 121353 w 203204"/>
                <a:gd name="connsiteY347" fmla="*/ 278274 h 523715"/>
                <a:gd name="connsiteX348" fmla="*/ 119928 w 203204"/>
                <a:gd name="connsiteY348" fmla="*/ 281865 h 523715"/>
                <a:gd name="connsiteX349" fmla="*/ 119928 w 203204"/>
                <a:gd name="connsiteY349" fmla="*/ 283290 h 523715"/>
                <a:gd name="connsiteX350" fmla="*/ 125685 w 203204"/>
                <a:gd name="connsiteY350" fmla="*/ 283290 h 523715"/>
                <a:gd name="connsiteX351" fmla="*/ 126426 w 203204"/>
                <a:gd name="connsiteY351" fmla="*/ 276849 h 523715"/>
                <a:gd name="connsiteX352" fmla="*/ 121410 w 203204"/>
                <a:gd name="connsiteY352" fmla="*/ 276849 h 523715"/>
                <a:gd name="connsiteX353" fmla="*/ 121410 w 203204"/>
                <a:gd name="connsiteY353" fmla="*/ 278274 h 523715"/>
                <a:gd name="connsiteX354" fmla="*/ 121353 w 203204"/>
                <a:gd name="connsiteY354" fmla="*/ 256101 h 523715"/>
                <a:gd name="connsiteX355" fmla="*/ 124944 w 203204"/>
                <a:gd name="connsiteY355" fmla="*/ 259692 h 523715"/>
                <a:gd name="connsiteX356" fmla="*/ 125685 w 203204"/>
                <a:gd name="connsiteY356" fmla="*/ 253251 h 523715"/>
                <a:gd name="connsiteX357" fmla="*/ 123519 w 203204"/>
                <a:gd name="connsiteY357" fmla="*/ 253992 h 523715"/>
                <a:gd name="connsiteX358" fmla="*/ 121353 w 203204"/>
                <a:gd name="connsiteY358" fmla="*/ 256158 h 523715"/>
                <a:gd name="connsiteX359" fmla="*/ 127794 w 203204"/>
                <a:gd name="connsiteY359" fmla="*/ 272574 h 523715"/>
                <a:gd name="connsiteX360" fmla="*/ 127053 w 203204"/>
                <a:gd name="connsiteY360" fmla="*/ 271833 h 523715"/>
                <a:gd name="connsiteX361" fmla="*/ 128478 w 203204"/>
                <a:gd name="connsiteY361" fmla="*/ 271833 h 523715"/>
                <a:gd name="connsiteX362" fmla="*/ 127737 w 203204"/>
                <a:gd name="connsiteY362" fmla="*/ 272574 h 523715"/>
                <a:gd name="connsiteX363" fmla="*/ 134235 w 203204"/>
                <a:gd name="connsiteY363" fmla="*/ 42921 h 523715"/>
                <a:gd name="connsiteX364" fmla="*/ 133494 w 203204"/>
                <a:gd name="connsiteY364" fmla="*/ 43662 h 523715"/>
                <a:gd name="connsiteX365" fmla="*/ 132069 w 203204"/>
                <a:gd name="connsiteY365" fmla="*/ 47253 h 523715"/>
                <a:gd name="connsiteX366" fmla="*/ 132810 w 203204"/>
                <a:gd name="connsiteY366" fmla="*/ 50103 h 523715"/>
                <a:gd name="connsiteX367" fmla="*/ 137826 w 203204"/>
                <a:gd name="connsiteY367" fmla="*/ 50103 h 523715"/>
                <a:gd name="connsiteX368" fmla="*/ 139992 w 203204"/>
                <a:gd name="connsiteY368" fmla="*/ 45828 h 523715"/>
                <a:gd name="connsiteX369" fmla="*/ 136401 w 203204"/>
                <a:gd name="connsiteY369" fmla="*/ 42237 h 523715"/>
                <a:gd name="connsiteX370" fmla="*/ 134976 w 203204"/>
                <a:gd name="connsiteY370" fmla="*/ 42978 h 523715"/>
                <a:gd name="connsiteX371" fmla="*/ 134235 w 203204"/>
                <a:gd name="connsiteY371" fmla="*/ 42978 h 523715"/>
                <a:gd name="connsiteX372" fmla="*/ 136401 w 203204"/>
                <a:gd name="connsiteY372" fmla="*/ 505818 h 523715"/>
                <a:gd name="connsiteX373" fmla="*/ 136401 w 203204"/>
                <a:gd name="connsiteY373" fmla="*/ 502227 h 523715"/>
                <a:gd name="connsiteX374" fmla="*/ 134976 w 203204"/>
                <a:gd name="connsiteY374" fmla="*/ 502227 h 523715"/>
                <a:gd name="connsiteX375" fmla="*/ 134235 w 203204"/>
                <a:gd name="connsiteY375" fmla="*/ 505818 h 523715"/>
                <a:gd name="connsiteX376" fmla="*/ 136401 w 203204"/>
                <a:gd name="connsiteY376" fmla="*/ 505818 h 523715"/>
                <a:gd name="connsiteX377" fmla="*/ 137142 w 203204"/>
                <a:gd name="connsiteY377" fmla="*/ 244644 h 523715"/>
                <a:gd name="connsiteX378" fmla="*/ 141474 w 203204"/>
                <a:gd name="connsiteY378" fmla="*/ 245385 h 523715"/>
                <a:gd name="connsiteX379" fmla="*/ 140049 w 203204"/>
                <a:gd name="connsiteY379" fmla="*/ 246126 h 523715"/>
                <a:gd name="connsiteX380" fmla="*/ 140049 w 203204"/>
                <a:gd name="connsiteY380" fmla="*/ 245385 h 523715"/>
                <a:gd name="connsiteX381" fmla="*/ 136458 w 203204"/>
                <a:gd name="connsiteY381" fmla="*/ 244644 h 523715"/>
                <a:gd name="connsiteX382" fmla="*/ 137199 w 203204"/>
                <a:gd name="connsiteY382" fmla="*/ 243903 h 523715"/>
                <a:gd name="connsiteX383" fmla="*/ 137199 w 203204"/>
                <a:gd name="connsiteY383" fmla="*/ 244644 h 523715"/>
                <a:gd name="connsiteX384" fmla="*/ 139992 w 203204"/>
                <a:gd name="connsiteY384" fmla="*/ 34314 h 523715"/>
                <a:gd name="connsiteX385" fmla="*/ 145749 w 203204"/>
                <a:gd name="connsiteY385" fmla="*/ 34314 h 523715"/>
                <a:gd name="connsiteX386" fmla="*/ 142158 w 203204"/>
                <a:gd name="connsiteY386" fmla="*/ 28614 h 523715"/>
                <a:gd name="connsiteX387" fmla="*/ 139992 w 203204"/>
                <a:gd name="connsiteY387" fmla="*/ 34314 h 523715"/>
                <a:gd name="connsiteX388" fmla="*/ 142899 w 203204"/>
                <a:gd name="connsiteY388" fmla="*/ 258267 h 523715"/>
                <a:gd name="connsiteX389" fmla="*/ 144324 w 203204"/>
                <a:gd name="connsiteY389" fmla="*/ 252567 h 523715"/>
                <a:gd name="connsiteX390" fmla="*/ 141474 w 203204"/>
                <a:gd name="connsiteY390" fmla="*/ 252567 h 523715"/>
                <a:gd name="connsiteX391" fmla="*/ 140049 w 203204"/>
                <a:gd name="connsiteY391" fmla="*/ 256842 h 523715"/>
                <a:gd name="connsiteX392" fmla="*/ 142899 w 203204"/>
                <a:gd name="connsiteY392" fmla="*/ 258267 h 523715"/>
                <a:gd name="connsiteX393" fmla="*/ 145749 w 203204"/>
                <a:gd name="connsiteY393" fmla="*/ 474354 h 523715"/>
                <a:gd name="connsiteX394" fmla="*/ 148599 w 203204"/>
                <a:gd name="connsiteY394" fmla="*/ 472929 h 523715"/>
                <a:gd name="connsiteX395" fmla="*/ 146433 w 203204"/>
                <a:gd name="connsiteY395" fmla="*/ 470079 h 523715"/>
                <a:gd name="connsiteX396" fmla="*/ 145692 w 203204"/>
                <a:gd name="connsiteY396" fmla="*/ 474354 h 523715"/>
                <a:gd name="connsiteX397" fmla="*/ 151506 w 203204"/>
                <a:gd name="connsiteY397" fmla="*/ 43605 h 523715"/>
                <a:gd name="connsiteX398" fmla="*/ 158688 w 203204"/>
                <a:gd name="connsiteY398" fmla="*/ 43605 h 523715"/>
                <a:gd name="connsiteX399" fmla="*/ 155838 w 203204"/>
                <a:gd name="connsiteY399" fmla="*/ 37164 h 523715"/>
                <a:gd name="connsiteX400" fmla="*/ 150081 w 203204"/>
                <a:gd name="connsiteY400" fmla="*/ 39330 h 523715"/>
                <a:gd name="connsiteX401" fmla="*/ 151506 w 203204"/>
                <a:gd name="connsiteY401" fmla="*/ 43605 h 523715"/>
                <a:gd name="connsiteX402" fmla="*/ 155781 w 203204"/>
                <a:gd name="connsiteY402" fmla="*/ 19323 h 523715"/>
                <a:gd name="connsiteX403" fmla="*/ 155040 w 203204"/>
                <a:gd name="connsiteY403" fmla="*/ 19323 h 523715"/>
                <a:gd name="connsiteX404" fmla="*/ 155040 w 203204"/>
                <a:gd name="connsiteY404" fmla="*/ 17157 h 523715"/>
                <a:gd name="connsiteX405" fmla="*/ 157206 w 203204"/>
                <a:gd name="connsiteY405" fmla="*/ 17157 h 523715"/>
                <a:gd name="connsiteX406" fmla="*/ 156465 w 203204"/>
                <a:gd name="connsiteY406" fmla="*/ 20007 h 523715"/>
                <a:gd name="connsiteX407" fmla="*/ 155724 w 203204"/>
                <a:gd name="connsiteY407" fmla="*/ 19266 h 523715"/>
                <a:gd name="connsiteX408" fmla="*/ 161538 w 203204"/>
                <a:gd name="connsiteY408" fmla="*/ 500061 h 523715"/>
                <a:gd name="connsiteX409" fmla="*/ 165129 w 203204"/>
                <a:gd name="connsiteY409" fmla="*/ 505077 h 523715"/>
                <a:gd name="connsiteX410" fmla="*/ 167295 w 203204"/>
                <a:gd name="connsiteY410" fmla="*/ 500061 h 523715"/>
                <a:gd name="connsiteX411" fmla="*/ 161538 w 203204"/>
                <a:gd name="connsiteY411" fmla="*/ 500061 h 523715"/>
                <a:gd name="connsiteX412" fmla="*/ 172311 w 203204"/>
                <a:gd name="connsiteY412" fmla="*/ 30723 h 523715"/>
                <a:gd name="connsiteX413" fmla="*/ 166554 w 203204"/>
                <a:gd name="connsiteY413" fmla="*/ 36423 h 523715"/>
                <a:gd name="connsiteX414" fmla="*/ 175161 w 203204"/>
                <a:gd name="connsiteY414" fmla="*/ 34998 h 523715"/>
                <a:gd name="connsiteX415" fmla="*/ 173736 w 203204"/>
                <a:gd name="connsiteY415" fmla="*/ 32148 h 523715"/>
                <a:gd name="connsiteX416" fmla="*/ 172311 w 203204"/>
                <a:gd name="connsiteY416" fmla="*/ 30723 h 523715"/>
                <a:gd name="connsiteX417" fmla="*/ 175218 w 203204"/>
                <a:gd name="connsiteY417" fmla="*/ 465747 h 523715"/>
                <a:gd name="connsiteX418" fmla="*/ 173793 w 203204"/>
                <a:gd name="connsiteY418" fmla="*/ 465747 h 523715"/>
                <a:gd name="connsiteX419" fmla="*/ 173793 w 203204"/>
                <a:gd name="connsiteY419" fmla="*/ 468597 h 523715"/>
                <a:gd name="connsiteX420" fmla="*/ 175218 w 203204"/>
                <a:gd name="connsiteY420" fmla="*/ 468597 h 523715"/>
                <a:gd name="connsiteX421" fmla="*/ 175218 w 203204"/>
                <a:gd name="connsiteY421" fmla="*/ 465747 h 52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203204" h="523715">
                  <a:moveTo>
                    <a:pt x="191691" y="451440"/>
                  </a:moveTo>
                  <a:cubicBezTo>
                    <a:pt x="206055" y="451440"/>
                    <a:pt x="200298" y="465006"/>
                    <a:pt x="200298" y="472188"/>
                  </a:cubicBezTo>
                  <a:cubicBezTo>
                    <a:pt x="200298" y="474354"/>
                    <a:pt x="201039" y="482220"/>
                    <a:pt x="201039" y="485070"/>
                  </a:cubicBezTo>
                  <a:cubicBezTo>
                    <a:pt x="201039" y="493677"/>
                    <a:pt x="203205" y="497952"/>
                    <a:pt x="203205" y="501543"/>
                  </a:cubicBezTo>
                  <a:cubicBezTo>
                    <a:pt x="203205" y="519441"/>
                    <a:pt x="203205" y="523032"/>
                    <a:pt x="193173" y="523032"/>
                  </a:cubicBezTo>
                  <a:lnTo>
                    <a:pt x="112005" y="522291"/>
                  </a:lnTo>
                  <a:lnTo>
                    <a:pt x="105564" y="522291"/>
                  </a:lnTo>
                  <a:lnTo>
                    <a:pt x="96216" y="521550"/>
                  </a:lnTo>
                  <a:lnTo>
                    <a:pt x="89775" y="521550"/>
                  </a:lnTo>
                  <a:cubicBezTo>
                    <a:pt x="62472" y="521550"/>
                    <a:pt x="17955" y="523716"/>
                    <a:pt x="15789" y="523716"/>
                  </a:cubicBezTo>
                  <a:cubicBezTo>
                    <a:pt x="3591" y="523716"/>
                    <a:pt x="4275" y="512259"/>
                    <a:pt x="4275" y="508668"/>
                  </a:cubicBezTo>
                  <a:cubicBezTo>
                    <a:pt x="4275" y="503652"/>
                    <a:pt x="6441" y="488661"/>
                    <a:pt x="6441" y="471447"/>
                  </a:cubicBezTo>
                  <a:cubicBezTo>
                    <a:pt x="6441" y="469281"/>
                    <a:pt x="5700" y="460731"/>
                    <a:pt x="5016" y="457881"/>
                  </a:cubicBezTo>
                  <a:cubicBezTo>
                    <a:pt x="4275" y="452181"/>
                    <a:pt x="5757" y="439983"/>
                    <a:pt x="5757" y="437874"/>
                  </a:cubicBezTo>
                  <a:cubicBezTo>
                    <a:pt x="5757" y="415701"/>
                    <a:pt x="3591" y="404244"/>
                    <a:pt x="4332" y="349866"/>
                  </a:cubicBezTo>
                  <a:cubicBezTo>
                    <a:pt x="4332" y="334818"/>
                    <a:pt x="3591" y="315552"/>
                    <a:pt x="3591" y="298338"/>
                  </a:cubicBezTo>
                  <a:cubicBezTo>
                    <a:pt x="3591" y="294747"/>
                    <a:pt x="2850" y="287622"/>
                    <a:pt x="2850" y="281865"/>
                  </a:cubicBezTo>
                  <a:cubicBezTo>
                    <a:pt x="2850" y="281124"/>
                    <a:pt x="2109" y="301188"/>
                    <a:pt x="2850" y="103740"/>
                  </a:cubicBezTo>
                  <a:lnTo>
                    <a:pt x="2850" y="95133"/>
                  </a:lnTo>
                  <a:cubicBezTo>
                    <a:pt x="2850" y="85842"/>
                    <a:pt x="2850" y="75126"/>
                    <a:pt x="0" y="65094"/>
                  </a:cubicBezTo>
                  <a:lnTo>
                    <a:pt x="0" y="14307"/>
                  </a:lnTo>
                  <a:cubicBezTo>
                    <a:pt x="0" y="2166"/>
                    <a:pt x="3591" y="1425"/>
                    <a:pt x="14364" y="1425"/>
                  </a:cubicBezTo>
                  <a:lnTo>
                    <a:pt x="141474" y="0"/>
                  </a:lnTo>
                  <a:cubicBezTo>
                    <a:pt x="143640" y="0"/>
                    <a:pt x="151506" y="1425"/>
                    <a:pt x="154413" y="1425"/>
                  </a:cubicBezTo>
                  <a:lnTo>
                    <a:pt x="157263" y="1425"/>
                  </a:lnTo>
                  <a:lnTo>
                    <a:pt x="164445" y="0"/>
                  </a:lnTo>
                  <a:lnTo>
                    <a:pt x="168777" y="0"/>
                  </a:lnTo>
                  <a:lnTo>
                    <a:pt x="172368" y="741"/>
                  </a:lnTo>
                  <a:lnTo>
                    <a:pt x="175959" y="741"/>
                  </a:lnTo>
                  <a:lnTo>
                    <a:pt x="180291" y="0"/>
                  </a:lnTo>
                  <a:cubicBezTo>
                    <a:pt x="187473" y="0"/>
                    <a:pt x="188898" y="2166"/>
                    <a:pt x="188898" y="10032"/>
                  </a:cubicBezTo>
                  <a:lnTo>
                    <a:pt x="188157" y="66576"/>
                  </a:lnTo>
                  <a:cubicBezTo>
                    <a:pt x="188157" y="73758"/>
                    <a:pt x="181716" y="74442"/>
                    <a:pt x="174534" y="72276"/>
                  </a:cubicBezTo>
                  <a:lnTo>
                    <a:pt x="159429" y="72276"/>
                  </a:lnTo>
                  <a:cubicBezTo>
                    <a:pt x="156579" y="72276"/>
                    <a:pt x="153672" y="73017"/>
                    <a:pt x="151506" y="73017"/>
                  </a:cubicBezTo>
                  <a:lnTo>
                    <a:pt x="150081" y="73017"/>
                  </a:lnTo>
                  <a:lnTo>
                    <a:pt x="145749" y="72276"/>
                  </a:lnTo>
                  <a:lnTo>
                    <a:pt x="144324" y="72276"/>
                  </a:lnTo>
                  <a:cubicBezTo>
                    <a:pt x="141474" y="72276"/>
                    <a:pt x="139308" y="73017"/>
                    <a:pt x="137142" y="73017"/>
                  </a:cubicBezTo>
                  <a:cubicBezTo>
                    <a:pt x="132810" y="73017"/>
                    <a:pt x="110580" y="70167"/>
                    <a:pt x="96216" y="72276"/>
                  </a:cubicBezTo>
                  <a:cubicBezTo>
                    <a:pt x="94791" y="73017"/>
                    <a:pt x="90459" y="71535"/>
                    <a:pt x="89034" y="71535"/>
                  </a:cubicBezTo>
                  <a:cubicBezTo>
                    <a:pt x="86184" y="71535"/>
                    <a:pt x="84018" y="72276"/>
                    <a:pt x="83277" y="92283"/>
                  </a:cubicBezTo>
                  <a:cubicBezTo>
                    <a:pt x="83277" y="96558"/>
                    <a:pt x="84018" y="102999"/>
                    <a:pt x="84018" y="105165"/>
                  </a:cubicBezTo>
                  <a:lnTo>
                    <a:pt x="84018" y="137370"/>
                  </a:lnTo>
                  <a:cubicBezTo>
                    <a:pt x="84018" y="139536"/>
                    <a:pt x="85443" y="163134"/>
                    <a:pt x="84018" y="169575"/>
                  </a:cubicBezTo>
                  <a:cubicBezTo>
                    <a:pt x="85443" y="202464"/>
                    <a:pt x="84018" y="200355"/>
                    <a:pt x="84018" y="203889"/>
                  </a:cubicBezTo>
                  <a:cubicBezTo>
                    <a:pt x="84018" y="208164"/>
                    <a:pt x="88350" y="207480"/>
                    <a:pt x="90459" y="207480"/>
                  </a:cubicBezTo>
                  <a:cubicBezTo>
                    <a:pt x="94791" y="207480"/>
                    <a:pt x="102657" y="206055"/>
                    <a:pt x="104823" y="206055"/>
                  </a:cubicBezTo>
                  <a:cubicBezTo>
                    <a:pt x="116337" y="205314"/>
                    <a:pt x="137883" y="205314"/>
                    <a:pt x="139992" y="205314"/>
                  </a:cubicBezTo>
                  <a:cubicBezTo>
                    <a:pt x="141417" y="205314"/>
                    <a:pt x="147915" y="204573"/>
                    <a:pt x="152931" y="206055"/>
                  </a:cubicBezTo>
                  <a:cubicBezTo>
                    <a:pt x="156522" y="206796"/>
                    <a:pt x="157947" y="209646"/>
                    <a:pt x="157947" y="213237"/>
                  </a:cubicBezTo>
                  <a:cubicBezTo>
                    <a:pt x="157947" y="222528"/>
                    <a:pt x="160113" y="234726"/>
                    <a:pt x="160113" y="236835"/>
                  </a:cubicBezTo>
                  <a:lnTo>
                    <a:pt x="160113" y="284031"/>
                  </a:lnTo>
                  <a:cubicBezTo>
                    <a:pt x="160113" y="289731"/>
                    <a:pt x="157947" y="288306"/>
                    <a:pt x="153672" y="288306"/>
                  </a:cubicBezTo>
                  <a:cubicBezTo>
                    <a:pt x="151506" y="287565"/>
                    <a:pt x="148656" y="287565"/>
                    <a:pt x="147231" y="287565"/>
                  </a:cubicBezTo>
                  <a:cubicBezTo>
                    <a:pt x="145065" y="287565"/>
                    <a:pt x="138624" y="288306"/>
                    <a:pt x="135717" y="288306"/>
                  </a:cubicBezTo>
                  <a:lnTo>
                    <a:pt x="134292" y="288306"/>
                  </a:lnTo>
                  <a:lnTo>
                    <a:pt x="130701" y="287565"/>
                  </a:lnTo>
                  <a:lnTo>
                    <a:pt x="129276" y="287565"/>
                  </a:lnTo>
                  <a:cubicBezTo>
                    <a:pt x="126426" y="287565"/>
                    <a:pt x="101973" y="287565"/>
                    <a:pt x="89034" y="286140"/>
                  </a:cubicBezTo>
                  <a:cubicBezTo>
                    <a:pt x="87609" y="287565"/>
                    <a:pt x="86868" y="286881"/>
                    <a:pt x="86184" y="288306"/>
                  </a:cubicBezTo>
                  <a:cubicBezTo>
                    <a:pt x="85443" y="306204"/>
                    <a:pt x="86184" y="341943"/>
                    <a:pt x="86184" y="344850"/>
                  </a:cubicBezTo>
                  <a:lnTo>
                    <a:pt x="86184" y="422826"/>
                  </a:lnTo>
                  <a:cubicBezTo>
                    <a:pt x="86184" y="424992"/>
                    <a:pt x="86925" y="431433"/>
                    <a:pt x="85443" y="435708"/>
                  </a:cubicBezTo>
                  <a:cubicBezTo>
                    <a:pt x="85443" y="436449"/>
                    <a:pt x="84702" y="437874"/>
                    <a:pt x="84702" y="439983"/>
                  </a:cubicBezTo>
                  <a:cubicBezTo>
                    <a:pt x="84702" y="445683"/>
                    <a:pt x="83961" y="452865"/>
                    <a:pt x="91143" y="452865"/>
                  </a:cubicBezTo>
                  <a:lnTo>
                    <a:pt x="191691" y="451440"/>
                  </a:lnTo>
                  <a:close/>
                  <a:moveTo>
                    <a:pt x="24396" y="492195"/>
                  </a:moveTo>
                  <a:lnTo>
                    <a:pt x="27246" y="492195"/>
                  </a:lnTo>
                  <a:lnTo>
                    <a:pt x="27246" y="493620"/>
                  </a:lnTo>
                  <a:lnTo>
                    <a:pt x="24396" y="493620"/>
                  </a:lnTo>
                  <a:lnTo>
                    <a:pt x="24396" y="492195"/>
                  </a:lnTo>
                  <a:close/>
                  <a:moveTo>
                    <a:pt x="31578" y="440724"/>
                  </a:moveTo>
                  <a:cubicBezTo>
                    <a:pt x="30837" y="440724"/>
                    <a:pt x="29412" y="441465"/>
                    <a:pt x="27987" y="442890"/>
                  </a:cubicBezTo>
                  <a:lnTo>
                    <a:pt x="28728" y="446481"/>
                  </a:lnTo>
                  <a:cubicBezTo>
                    <a:pt x="32319" y="446481"/>
                    <a:pt x="33060" y="444315"/>
                    <a:pt x="33744" y="442890"/>
                  </a:cubicBezTo>
                  <a:lnTo>
                    <a:pt x="31578" y="440724"/>
                  </a:lnTo>
                  <a:close/>
                  <a:moveTo>
                    <a:pt x="36594" y="404928"/>
                  </a:moveTo>
                  <a:cubicBezTo>
                    <a:pt x="36594" y="403503"/>
                    <a:pt x="38019" y="402078"/>
                    <a:pt x="38019" y="401337"/>
                  </a:cubicBezTo>
                  <a:cubicBezTo>
                    <a:pt x="36594" y="400596"/>
                    <a:pt x="35169" y="399912"/>
                    <a:pt x="34428" y="400596"/>
                  </a:cubicBezTo>
                  <a:cubicBezTo>
                    <a:pt x="32262" y="401337"/>
                    <a:pt x="32262" y="402762"/>
                    <a:pt x="32262" y="403446"/>
                  </a:cubicBezTo>
                  <a:lnTo>
                    <a:pt x="36594" y="404871"/>
                  </a:lnTo>
                  <a:close/>
                  <a:moveTo>
                    <a:pt x="36594" y="226062"/>
                  </a:moveTo>
                  <a:lnTo>
                    <a:pt x="36594" y="224637"/>
                  </a:lnTo>
                  <a:lnTo>
                    <a:pt x="39444" y="224637"/>
                  </a:lnTo>
                  <a:lnTo>
                    <a:pt x="39444" y="226062"/>
                  </a:lnTo>
                  <a:lnTo>
                    <a:pt x="36594" y="226062"/>
                  </a:lnTo>
                  <a:close/>
                  <a:moveTo>
                    <a:pt x="38760" y="318345"/>
                  </a:moveTo>
                  <a:cubicBezTo>
                    <a:pt x="40926" y="318345"/>
                    <a:pt x="42351" y="315495"/>
                    <a:pt x="43776" y="314754"/>
                  </a:cubicBezTo>
                  <a:cubicBezTo>
                    <a:pt x="42351" y="314013"/>
                    <a:pt x="40185" y="312588"/>
                    <a:pt x="38760" y="312588"/>
                  </a:cubicBezTo>
                  <a:cubicBezTo>
                    <a:pt x="38019" y="313329"/>
                    <a:pt x="36594" y="314754"/>
                    <a:pt x="36594" y="316179"/>
                  </a:cubicBezTo>
                  <a:lnTo>
                    <a:pt x="38760" y="318345"/>
                  </a:lnTo>
                  <a:close/>
                  <a:moveTo>
                    <a:pt x="38760" y="94449"/>
                  </a:moveTo>
                  <a:lnTo>
                    <a:pt x="43776" y="96615"/>
                  </a:lnTo>
                  <a:cubicBezTo>
                    <a:pt x="43776" y="92340"/>
                    <a:pt x="45201" y="87324"/>
                    <a:pt x="45201" y="85899"/>
                  </a:cubicBezTo>
                  <a:lnTo>
                    <a:pt x="45201" y="84474"/>
                  </a:lnTo>
                  <a:lnTo>
                    <a:pt x="38019" y="83733"/>
                  </a:lnTo>
                  <a:cubicBezTo>
                    <a:pt x="38019" y="85899"/>
                    <a:pt x="38760" y="88008"/>
                    <a:pt x="39444" y="90174"/>
                  </a:cubicBezTo>
                  <a:cubicBezTo>
                    <a:pt x="40869" y="90174"/>
                    <a:pt x="41610" y="90174"/>
                    <a:pt x="43035" y="92340"/>
                  </a:cubicBezTo>
                  <a:cubicBezTo>
                    <a:pt x="40185" y="93765"/>
                    <a:pt x="40185" y="93081"/>
                    <a:pt x="38703" y="93081"/>
                  </a:cubicBezTo>
                  <a:lnTo>
                    <a:pt x="38703" y="94506"/>
                  </a:lnTo>
                  <a:close/>
                  <a:moveTo>
                    <a:pt x="41610" y="452865"/>
                  </a:moveTo>
                  <a:cubicBezTo>
                    <a:pt x="40185" y="452865"/>
                    <a:pt x="38019" y="455715"/>
                    <a:pt x="38019" y="456456"/>
                  </a:cubicBezTo>
                  <a:cubicBezTo>
                    <a:pt x="38760" y="457197"/>
                    <a:pt x="40869" y="457881"/>
                    <a:pt x="41610" y="457881"/>
                  </a:cubicBezTo>
                  <a:cubicBezTo>
                    <a:pt x="41610" y="456456"/>
                    <a:pt x="42351" y="454290"/>
                    <a:pt x="41610" y="452865"/>
                  </a:cubicBezTo>
                  <a:close/>
                  <a:moveTo>
                    <a:pt x="43776" y="195282"/>
                  </a:moveTo>
                  <a:lnTo>
                    <a:pt x="38760" y="195282"/>
                  </a:lnTo>
                  <a:lnTo>
                    <a:pt x="38760" y="198873"/>
                  </a:lnTo>
                  <a:cubicBezTo>
                    <a:pt x="40185" y="199614"/>
                    <a:pt x="42351" y="199614"/>
                    <a:pt x="43776" y="198873"/>
                  </a:cubicBezTo>
                  <a:lnTo>
                    <a:pt x="43776" y="195282"/>
                  </a:lnTo>
                  <a:close/>
                  <a:moveTo>
                    <a:pt x="40185" y="494361"/>
                  </a:moveTo>
                  <a:lnTo>
                    <a:pt x="40185" y="500061"/>
                  </a:lnTo>
                  <a:lnTo>
                    <a:pt x="44517" y="494361"/>
                  </a:lnTo>
                  <a:lnTo>
                    <a:pt x="40185" y="494361"/>
                  </a:lnTo>
                  <a:close/>
                  <a:moveTo>
                    <a:pt x="48792" y="102315"/>
                  </a:moveTo>
                  <a:lnTo>
                    <a:pt x="43776" y="100149"/>
                  </a:lnTo>
                  <a:cubicBezTo>
                    <a:pt x="43035" y="102315"/>
                    <a:pt x="42351" y="104424"/>
                    <a:pt x="42351" y="105849"/>
                  </a:cubicBezTo>
                  <a:cubicBezTo>
                    <a:pt x="42351" y="107274"/>
                    <a:pt x="45942" y="110865"/>
                    <a:pt x="47367" y="112290"/>
                  </a:cubicBezTo>
                  <a:cubicBezTo>
                    <a:pt x="47367" y="112290"/>
                    <a:pt x="48108" y="110865"/>
                    <a:pt x="48792" y="110865"/>
                  </a:cubicBezTo>
                  <a:cubicBezTo>
                    <a:pt x="48792" y="109440"/>
                    <a:pt x="46626" y="108015"/>
                    <a:pt x="45201" y="106590"/>
                  </a:cubicBezTo>
                  <a:cubicBezTo>
                    <a:pt x="45942" y="105849"/>
                    <a:pt x="47367" y="104424"/>
                    <a:pt x="48792" y="104424"/>
                  </a:cubicBezTo>
                  <a:lnTo>
                    <a:pt x="48792" y="102258"/>
                  </a:lnTo>
                  <a:close/>
                  <a:moveTo>
                    <a:pt x="45942" y="349125"/>
                  </a:moveTo>
                  <a:cubicBezTo>
                    <a:pt x="45201" y="349125"/>
                    <a:pt x="42351" y="351291"/>
                    <a:pt x="42351" y="352716"/>
                  </a:cubicBezTo>
                  <a:cubicBezTo>
                    <a:pt x="43776" y="353457"/>
                    <a:pt x="46683" y="353457"/>
                    <a:pt x="47367" y="352716"/>
                  </a:cubicBezTo>
                  <a:lnTo>
                    <a:pt x="45942" y="349125"/>
                  </a:lnTo>
                  <a:close/>
                  <a:moveTo>
                    <a:pt x="46626" y="120156"/>
                  </a:moveTo>
                  <a:lnTo>
                    <a:pt x="48792" y="120156"/>
                  </a:lnTo>
                  <a:lnTo>
                    <a:pt x="48792" y="114456"/>
                  </a:lnTo>
                  <a:cubicBezTo>
                    <a:pt x="48051" y="114456"/>
                    <a:pt x="46626" y="113715"/>
                    <a:pt x="43776" y="113715"/>
                  </a:cubicBezTo>
                  <a:lnTo>
                    <a:pt x="43035" y="114456"/>
                  </a:lnTo>
                  <a:lnTo>
                    <a:pt x="43035" y="118047"/>
                  </a:lnTo>
                  <a:lnTo>
                    <a:pt x="46626" y="120213"/>
                  </a:lnTo>
                  <a:close/>
                  <a:moveTo>
                    <a:pt x="43035" y="172425"/>
                  </a:moveTo>
                  <a:lnTo>
                    <a:pt x="43035" y="168834"/>
                  </a:lnTo>
                  <a:lnTo>
                    <a:pt x="44460" y="168834"/>
                  </a:lnTo>
                  <a:lnTo>
                    <a:pt x="44460" y="172425"/>
                  </a:lnTo>
                  <a:lnTo>
                    <a:pt x="43035" y="172425"/>
                  </a:lnTo>
                  <a:close/>
                  <a:moveTo>
                    <a:pt x="43035" y="181716"/>
                  </a:moveTo>
                  <a:lnTo>
                    <a:pt x="43035" y="178866"/>
                  </a:lnTo>
                  <a:lnTo>
                    <a:pt x="44460" y="178866"/>
                  </a:lnTo>
                  <a:lnTo>
                    <a:pt x="44460" y="181716"/>
                  </a:lnTo>
                  <a:lnTo>
                    <a:pt x="43035" y="181716"/>
                  </a:lnTo>
                  <a:close/>
                  <a:moveTo>
                    <a:pt x="46626" y="426417"/>
                  </a:moveTo>
                  <a:cubicBezTo>
                    <a:pt x="45201" y="426417"/>
                    <a:pt x="43776" y="427158"/>
                    <a:pt x="43035" y="427158"/>
                  </a:cubicBezTo>
                  <a:lnTo>
                    <a:pt x="43035" y="431433"/>
                  </a:lnTo>
                  <a:cubicBezTo>
                    <a:pt x="43776" y="431433"/>
                    <a:pt x="46626" y="432174"/>
                    <a:pt x="47367" y="431433"/>
                  </a:cubicBezTo>
                  <a:lnTo>
                    <a:pt x="46626" y="426417"/>
                  </a:lnTo>
                  <a:close/>
                  <a:moveTo>
                    <a:pt x="47367" y="62244"/>
                  </a:moveTo>
                  <a:cubicBezTo>
                    <a:pt x="46626" y="69426"/>
                    <a:pt x="45201" y="71535"/>
                    <a:pt x="45201" y="78717"/>
                  </a:cubicBezTo>
                  <a:cubicBezTo>
                    <a:pt x="45942" y="78717"/>
                    <a:pt x="47367" y="79458"/>
                    <a:pt x="48051" y="80142"/>
                  </a:cubicBezTo>
                  <a:lnTo>
                    <a:pt x="49476" y="78717"/>
                  </a:lnTo>
                  <a:cubicBezTo>
                    <a:pt x="50217" y="77976"/>
                    <a:pt x="48051" y="77292"/>
                    <a:pt x="46626" y="75867"/>
                  </a:cubicBezTo>
                  <a:cubicBezTo>
                    <a:pt x="48051" y="73017"/>
                    <a:pt x="52383" y="70167"/>
                    <a:pt x="52383" y="68001"/>
                  </a:cubicBezTo>
                  <a:cubicBezTo>
                    <a:pt x="52383" y="66576"/>
                    <a:pt x="50958" y="64410"/>
                    <a:pt x="50217" y="62301"/>
                  </a:cubicBezTo>
                  <a:lnTo>
                    <a:pt x="47367" y="62301"/>
                  </a:lnTo>
                  <a:close/>
                  <a:moveTo>
                    <a:pt x="48108" y="92967"/>
                  </a:moveTo>
                  <a:lnTo>
                    <a:pt x="45258" y="92967"/>
                  </a:lnTo>
                  <a:cubicBezTo>
                    <a:pt x="45258" y="93708"/>
                    <a:pt x="47424" y="95133"/>
                    <a:pt x="48108" y="96558"/>
                  </a:cubicBezTo>
                  <a:lnTo>
                    <a:pt x="48108" y="92967"/>
                  </a:lnTo>
                  <a:close/>
                  <a:moveTo>
                    <a:pt x="45942" y="444258"/>
                  </a:moveTo>
                  <a:lnTo>
                    <a:pt x="49533" y="444999"/>
                  </a:lnTo>
                  <a:lnTo>
                    <a:pt x="48792" y="446424"/>
                  </a:lnTo>
                  <a:lnTo>
                    <a:pt x="45942" y="445683"/>
                  </a:lnTo>
                  <a:lnTo>
                    <a:pt x="45942" y="444258"/>
                  </a:lnTo>
                  <a:close/>
                  <a:moveTo>
                    <a:pt x="49533" y="328377"/>
                  </a:moveTo>
                  <a:cubicBezTo>
                    <a:pt x="50274" y="329118"/>
                    <a:pt x="52383" y="329802"/>
                    <a:pt x="53124" y="328377"/>
                  </a:cubicBezTo>
                  <a:cubicBezTo>
                    <a:pt x="53124" y="327636"/>
                    <a:pt x="51699" y="326952"/>
                    <a:pt x="50958" y="326211"/>
                  </a:cubicBezTo>
                  <a:cubicBezTo>
                    <a:pt x="49533" y="326952"/>
                    <a:pt x="49533" y="328377"/>
                    <a:pt x="49533" y="328377"/>
                  </a:cubicBezTo>
                  <a:close/>
                  <a:moveTo>
                    <a:pt x="55974" y="371298"/>
                  </a:moveTo>
                  <a:lnTo>
                    <a:pt x="57399" y="367023"/>
                  </a:lnTo>
                  <a:cubicBezTo>
                    <a:pt x="55974" y="365598"/>
                    <a:pt x="55974" y="364173"/>
                    <a:pt x="55974" y="364173"/>
                  </a:cubicBezTo>
                  <a:lnTo>
                    <a:pt x="52383" y="364173"/>
                  </a:lnTo>
                  <a:cubicBezTo>
                    <a:pt x="50958" y="366339"/>
                    <a:pt x="49533" y="369189"/>
                    <a:pt x="49533" y="369873"/>
                  </a:cubicBezTo>
                  <a:lnTo>
                    <a:pt x="55974" y="371298"/>
                  </a:lnTo>
                  <a:close/>
                  <a:moveTo>
                    <a:pt x="50217" y="92283"/>
                  </a:moveTo>
                  <a:lnTo>
                    <a:pt x="54549" y="91542"/>
                  </a:lnTo>
                  <a:lnTo>
                    <a:pt x="53124" y="90117"/>
                  </a:lnTo>
                  <a:cubicBezTo>
                    <a:pt x="53865" y="88692"/>
                    <a:pt x="55290" y="87951"/>
                    <a:pt x="56715" y="87951"/>
                  </a:cubicBezTo>
                  <a:lnTo>
                    <a:pt x="56715" y="75810"/>
                  </a:lnTo>
                  <a:cubicBezTo>
                    <a:pt x="55974" y="77976"/>
                    <a:pt x="55290" y="76551"/>
                    <a:pt x="55290" y="79401"/>
                  </a:cubicBezTo>
                  <a:cubicBezTo>
                    <a:pt x="54549" y="80826"/>
                    <a:pt x="51699" y="81567"/>
                    <a:pt x="50274" y="82992"/>
                  </a:cubicBezTo>
                  <a:lnTo>
                    <a:pt x="50274" y="92283"/>
                  </a:lnTo>
                  <a:close/>
                  <a:moveTo>
                    <a:pt x="50217" y="100890"/>
                  </a:moveTo>
                  <a:lnTo>
                    <a:pt x="57399" y="101631"/>
                  </a:lnTo>
                  <a:cubicBezTo>
                    <a:pt x="57399" y="98781"/>
                    <a:pt x="56658" y="98040"/>
                    <a:pt x="54549" y="95190"/>
                  </a:cubicBezTo>
                  <a:lnTo>
                    <a:pt x="50217" y="95931"/>
                  </a:lnTo>
                  <a:lnTo>
                    <a:pt x="50217" y="100947"/>
                  </a:lnTo>
                  <a:close/>
                  <a:moveTo>
                    <a:pt x="53124" y="389880"/>
                  </a:moveTo>
                  <a:cubicBezTo>
                    <a:pt x="53124" y="390621"/>
                    <a:pt x="52383" y="392046"/>
                    <a:pt x="51699" y="392730"/>
                  </a:cubicBezTo>
                  <a:lnTo>
                    <a:pt x="59622" y="394155"/>
                  </a:lnTo>
                  <a:cubicBezTo>
                    <a:pt x="60363" y="393414"/>
                    <a:pt x="61047" y="391305"/>
                    <a:pt x="61047" y="390564"/>
                  </a:cubicBezTo>
                  <a:lnTo>
                    <a:pt x="53124" y="389823"/>
                  </a:lnTo>
                  <a:close/>
                  <a:moveTo>
                    <a:pt x="63156" y="347700"/>
                  </a:moveTo>
                  <a:cubicBezTo>
                    <a:pt x="60990" y="345534"/>
                    <a:pt x="60306" y="344109"/>
                    <a:pt x="57399" y="344109"/>
                  </a:cubicBezTo>
                  <a:cubicBezTo>
                    <a:pt x="55233" y="344109"/>
                    <a:pt x="54549" y="346275"/>
                    <a:pt x="53808" y="347700"/>
                  </a:cubicBezTo>
                  <a:cubicBezTo>
                    <a:pt x="52383" y="351291"/>
                    <a:pt x="52383" y="356307"/>
                    <a:pt x="52383" y="358416"/>
                  </a:cubicBezTo>
                  <a:cubicBezTo>
                    <a:pt x="54549" y="360582"/>
                    <a:pt x="56715" y="362691"/>
                    <a:pt x="58824" y="362691"/>
                  </a:cubicBezTo>
                  <a:cubicBezTo>
                    <a:pt x="61674" y="362691"/>
                    <a:pt x="61674" y="361266"/>
                    <a:pt x="63156" y="360525"/>
                  </a:cubicBezTo>
                  <a:lnTo>
                    <a:pt x="63156" y="347643"/>
                  </a:lnTo>
                  <a:close/>
                  <a:moveTo>
                    <a:pt x="54549" y="404928"/>
                  </a:moveTo>
                  <a:lnTo>
                    <a:pt x="58140" y="404928"/>
                  </a:lnTo>
                  <a:cubicBezTo>
                    <a:pt x="56715" y="402078"/>
                    <a:pt x="58881" y="397746"/>
                    <a:pt x="57399" y="397062"/>
                  </a:cubicBezTo>
                  <a:cubicBezTo>
                    <a:pt x="56658" y="398487"/>
                    <a:pt x="54549" y="399228"/>
                    <a:pt x="54549" y="401337"/>
                  </a:cubicBezTo>
                  <a:lnTo>
                    <a:pt x="54549" y="404928"/>
                  </a:lnTo>
                  <a:close/>
                  <a:moveTo>
                    <a:pt x="64581" y="306204"/>
                  </a:moveTo>
                  <a:cubicBezTo>
                    <a:pt x="63840" y="305463"/>
                    <a:pt x="61731" y="304038"/>
                    <a:pt x="60990" y="302613"/>
                  </a:cubicBezTo>
                  <a:lnTo>
                    <a:pt x="57399" y="302613"/>
                  </a:lnTo>
                  <a:cubicBezTo>
                    <a:pt x="56658" y="304779"/>
                    <a:pt x="55233" y="307629"/>
                    <a:pt x="55233" y="308313"/>
                  </a:cubicBezTo>
                  <a:cubicBezTo>
                    <a:pt x="58083" y="307572"/>
                    <a:pt x="61674" y="308313"/>
                    <a:pt x="64581" y="306147"/>
                  </a:cubicBezTo>
                  <a:close/>
                  <a:moveTo>
                    <a:pt x="55974" y="68685"/>
                  </a:moveTo>
                  <a:cubicBezTo>
                    <a:pt x="56715" y="68685"/>
                    <a:pt x="58140" y="69426"/>
                    <a:pt x="58824" y="70110"/>
                  </a:cubicBezTo>
                  <a:cubicBezTo>
                    <a:pt x="59565" y="67944"/>
                    <a:pt x="58824" y="64410"/>
                    <a:pt x="59565" y="61503"/>
                  </a:cubicBezTo>
                  <a:cubicBezTo>
                    <a:pt x="60306" y="60078"/>
                    <a:pt x="62415" y="60078"/>
                    <a:pt x="62415" y="57912"/>
                  </a:cubicBezTo>
                  <a:cubicBezTo>
                    <a:pt x="62415" y="55746"/>
                    <a:pt x="60990" y="55062"/>
                    <a:pt x="60990" y="55062"/>
                  </a:cubicBezTo>
                  <a:cubicBezTo>
                    <a:pt x="56658" y="57228"/>
                    <a:pt x="60990" y="62928"/>
                    <a:pt x="55974" y="65778"/>
                  </a:cubicBezTo>
                  <a:lnTo>
                    <a:pt x="55974" y="68628"/>
                  </a:lnTo>
                  <a:close/>
                  <a:moveTo>
                    <a:pt x="57399" y="386346"/>
                  </a:moveTo>
                  <a:cubicBezTo>
                    <a:pt x="58140" y="386346"/>
                    <a:pt x="60990" y="384921"/>
                    <a:pt x="61731" y="384180"/>
                  </a:cubicBezTo>
                  <a:cubicBezTo>
                    <a:pt x="60306" y="382755"/>
                    <a:pt x="57399" y="382014"/>
                    <a:pt x="55974" y="382014"/>
                  </a:cubicBezTo>
                  <a:lnTo>
                    <a:pt x="57399" y="386289"/>
                  </a:lnTo>
                  <a:close/>
                  <a:moveTo>
                    <a:pt x="63156" y="334818"/>
                  </a:moveTo>
                  <a:lnTo>
                    <a:pt x="69597" y="333393"/>
                  </a:lnTo>
                  <a:cubicBezTo>
                    <a:pt x="68856" y="329118"/>
                    <a:pt x="71022" y="323361"/>
                    <a:pt x="73188" y="320511"/>
                  </a:cubicBezTo>
                  <a:cubicBezTo>
                    <a:pt x="71763" y="320511"/>
                    <a:pt x="70338" y="319086"/>
                    <a:pt x="67431" y="319086"/>
                  </a:cubicBezTo>
                  <a:cubicBezTo>
                    <a:pt x="65265" y="319086"/>
                    <a:pt x="60990" y="322677"/>
                    <a:pt x="57399" y="324102"/>
                  </a:cubicBezTo>
                  <a:cubicBezTo>
                    <a:pt x="60249" y="325527"/>
                    <a:pt x="63156" y="326268"/>
                    <a:pt x="63840" y="328377"/>
                  </a:cubicBezTo>
                  <a:cubicBezTo>
                    <a:pt x="63099" y="330543"/>
                    <a:pt x="62415" y="332652"/>
                    <a:pt x="63099" y="334818"/>
                  </a:cubicBezTo>
                  <a:close/>
                  <a:moveTo>
                    <a:pt x="58881" y="50046"/>
                  </a:moveTo>
                  <a:cubicBezTo>
                    <a:pt x="60306" y="48621"/>
                    <a:pt x="61047" y="47196"/>
                    <a:pt x="61047" y="45771"/>
                  </a:cubicBezTo>
                  <a:cubicBezTo>
                    <a:pt x="61047" y="43605"/>
                    <a:pt x="61047" y="44346"/>
                    <a:pt x="58881" y="42180"/>
                  </a:cubicBezTo>
                  <a:lnTo>
                    <a:pt x="58881" y="50046"/>
                  </a:lnTo>
                  <a:close/>
                  <a:moveTo>
                    <a:pt x="83277" y="339834"/>
                  </a:moveTo>
                  <a:lnTo>
                    <a:pt x="79686" y="339834"/>
                  </a:lnTo>
                  <a:cubicBezTo>
                    <a:pt x="77520" y="340575"/>
                    <a:pt x="78261" y="343425"/>
                    <a:pt x="76095" y="344109"/>
                  </a:cubicBezTo>
                  <a:cubicBezTo>
                    <a:pt x="76095" y="341259"/>
                    <a:pt x="76095" y="339093"/>
                    <a:pt x="73929" y="337668"/>
                  </a:cubicBezTo>
                  <a:lnTo>
                    <a:pt x="69597" y="337668"/>
                  </a:lnTo>
                  <a:cubicBezTo>
                    <a:pt x="70338" y="339834"/>
                    <a:pt x="72447" y="341259"/>
                    <a:pt x="73188" y="342684"/>
                  </a:cubicBezTo>
                  <a:cubicBezTo>
                    <a:pt x="70338" y="344850"/>
                    <a:pt x="66747" y="346959"/>
                    <a:pt x="64581" y="349866"/>
                  </a:cubicBezTo>
                  <a:cubicBezTo>
                    <a:pt x="66747" y="350607"/>
                    <a:pt x="70338" y="352032"/>
                    <a:pt x="72504" y="352032"/>
                  </a:cubicBezTo>
                  <a:cubicBezTo>
                    <a:pt x="74670" y="352032"/>
                    <a:pt x="78945" y="349182"/>
                    <a:pt x="83277" y="347757"/>
                  </a:cubicBezTo>
                  <a:lnTo>
                    <a:pt x="83277" y="339891"/>
                  </a:lnTo>
                  <a:close/>
                  <a:moveTo>
                    <a:pt x="68172" y="377055"/>
                  </a:moveTo>
                  <a:cubicBezTo>
                    <a:pt x="71022" y="374889"/>
                    <a:pt x="75354" y="374889"/>
                    <a:pt x="78204" y="374205"/>
                  </a:cubicBezTo>
                  <a:cubicBezTo>
                    <a:pt x="78204" y="372780"/>
                    <a:pt x="76038" y="371355"/>
                    <a:pt x="75354" y="369930"/>
                  </a:cubicBezTo>
                  <a:cubicBezTo>
                    <a:pt x="73188" y="371355"/>
                    <a:pt x="71022" y="371355"/>
                    <a:pt x="68913" y="371355"/>
                  </a:cubicBezTo>
                  <a:cubicBezTo>
                    <a:pt x="66063" y="371355"/>
                    <a:pt x="66063" y="372780"/>
                    <a:pt x="64581" y="373521"/>
                  </a:cubicBezTo>
                  <a:lnTo>
                    <a:pt x="68172" y="377112"/>
                  </a:lnTo>
                  <a:close/>
                  <a:moveTo>
                    <a:pt x="65322" y="418551"/>
                  </a:moveTo>
                  <a:lnTo>
                    <a:pt x="65322" y="422142"/>
                  </a:lnTo>
                  <a:lnTo>
                    <a:pt x="69654" y="422142"/>
                  </a:lnTo>
                  <a:lnTo>
                    <a:pt x="69654" y="418551"/>
                  </a:lnTo>
                  <a:lnTo>
                    <a:pt x="65322" y="418551"/>
                  </a:lnTo>
                  <a:close/>
                  <a:moveTo>
                    <a:pt x="72504" y="171000"/>
                  </a:moveTo>
                  <a:lnTo>
                    <a:pt x="73245" y="171000"/>
                  </a:lnTo>
                  <a:cubicBezTo>
                    <a:pt x="73986" y="170259"/>
                    <a:pt x="73986" y="167409"/>
                    <a:pt x="73245" y="165984"/>
                  </a:cubicBezTo>
                  <a:cubicBezTo>
                    <a:pt x="72504" y="165984"/>
                    <a:pt x="70395" y="168834"/>
                    <a:pt x="70395" y="169575"/>
                  </a:cubicBezTo>
                  <a:lnTo>
                    <a:pt x="72561" y="171000"/>
                  </a:lnTo>
                  <a:close/>
                  <a:moveTo>
                    <a:pt x="71763" y="185307"/>
                  </a:moveTo>
                  <a:lnTo>
                    <a:pt x="75354" y="186048"/>
                  </a:lnTo>
                  <a:lnTo>
                    <a:pt x="74613" y="187473"/>
                  </a:lnTo>
                  <a:lnTo>
                    <a:pt x="71763" y="186732"/>
                  </a:lnTo>
                  <a:lnTo>
                    <a:pt x="71763" y="185307"/>
                  </a:lnTo>
                  <a:close/>
                  <a:moveTo>
                    <a:pt x="74670" y="238203"/>
                  </a:moveTo>
                  <a:cubicBezTo>
                    <a:pt x="73245" y="238944"/>
                    <a:pt x="72504" y="240369"/>
                    <a:pt x="72504" y="241794"/>
                  </a:cubicBezTo>
                  <a:cubicBezTo>
                    <a:pt x="72504" y="244644"/>
                    <a:pt x="75354" y="246810"/>
                    <a:pt x="78261" y="247494"/>
                  </a:cubicBezTo>
                  <a:cubicBezTo>
                    <a:pt x="79002" y="246753"/>
                    <a:pt x="81111" y="246069"/>
                    <a:pt x="81111" y="246069"/>
                  </a:cubicBezTo>
                  <a:lnTo>
                    <a:pt x="81111" y="239628"/>
                  </a:lnTo>
                  <a:cubicBezTo>
                    <a:pt x="79686" y="238887"/>
                    <a:pt x="76779" y="237462"/>
                    <a:pt x="75354" y="237462"/>
                  </a:cubicBezTo>
                  <a:lnTo>
                    <a:pt x="74613" y="238203"/>
                  </a:lnTo>
                  <a:close/>
                  <a:moveTo>
                    <a:pt x="72504" y="399912"/>
                  </a:moveTo>
                  <a:lnTo>
                    <a:pt x="72504" y="403503"/>
                  </a:lnTo>
                  <a:cubicBezTo>
                    <a:pt x="75354" y="402762"/>
                    <a:pt x="76095" y="401337"/>
                    <a:pt x="76095" y="399912"/>
                  </a:cubicBezTo>
                  <a:lnTo>
                    <a:pt x="72504" y="399912"/>
                  </a:lnTo>
                  <a:close/>
                  <a:moveTo>
                    <a:pt x="73245" y="364173"/>
                  </a:moveTo>
                  <a:cubicBezTo>
                    <a:pt x="74670" y="364914"/>
                    <a:pt x="76095" y="365598"/>
                    <a:pt x="77577" y="365598"/>
                  </a:cubicBezTo>
                  <a:cubicBezTo>
                    <a:pt x="77577" y="363432"/>
                    <a:pt x="76152" y="361323"/>
                    <a:pt x="74727" y="360582"/>
                  </a:cubicBezTo>
                  <a:lnTo>
                    <a:pt x="73302" y="364173"/>
                  </a:lnTo>
                  <a:close/>
                  <a:moveTo>
                    <a:pt x="76836" y="354141"/>
                  </a:moveTo>
                  <a:lnTo>
                    <a:pt x="75411" y="357732"/>
                  </a:lnTo>
                  <a:lnTo>
                    <a:pt x="79743" y="357732"/>
                  </a:lnTo>
                  <a:cubicBezTo>
                    <a:pt x="81168" y="356991"/>
                    <a:pt x="81168" y="354882"/>
                    <a:pt x="81168" y="354141"/>
                  </a:cubicBezTo>
                  <a:lnTo>
                    <a:pt x="76836" y="354141"/>
                  </a:lnTo>
                  <a:close/>
                  <a:moveTo>
                    <a:pt x="82536" y="226803"/>
                  </a:moveTo>
                  <a:lnTo>
                    <a:pt x="82536" y="221787"/>
                  </a:lnTo>
                  <a:lnTo>
                    <a:pt x="78945" y="221787"/>
                  </a:lnTo>
                  <a:lnTo>
                    <a:pt x="78945" y="226803"/>
                  </a:lnTo>
                  <a:lnTo>
                    <a:pt x="82536" y="226803"/>
                  </a:lnTo>
                  <a:close/>
                  <a:moveTo>
                    <a:pt x="94050" y="273315"/>
                  </a:moveTo>
                  <a:lnTo>
                    <a:pt x="95475" y="273315"/>
                  </a:lnTo>
                  <a:lnTo>
                    <a:pt x="95475" y="268299"/>
                  </a:lnTo>
                  <a:cubicBezTo>
                    <a:pt x="94050" y="268299"/>
                    <a:pt x="91884" y="268299"/>
                    <a:pt x="90459" y="266874"/>
                  </a:cubicBezTo>
                  <a:lnTo>
                    <a:pt x="88293" y="268299"/>
                  </a:lnTo>
                  <a:cubicBezTo>
                    <a:pt x="87552" y="268299"/>
                    <a:pt x="86868" y="269040"/>
                    <a:pt x="86127" y="269724"/>
                  </a:cubicBezTo>
                  <a:lnTo>
                    <a:pt x="88977" y="273315"/>
                  </a:lnTo>
                  <a:cubicBezTo>
                    <a:pt x="90402" y="274056"/>
                    <a:pt x="91827" y="274056"/>
                    <a:pt x="92568" y="274056"/>
                  </a:cubicBezTo>
                  <a:lnTo>
                    <a:pt x="93993" y="273315"/>
                  </a:lnTo>
                  <a:close/>
                  <a:moveTo>
                    <a:pt x="86868" y="244644"/>
                  </a:moveTo>
                  <a:lnTo>
                    <a:pt x="88293" y="243903"/>
                  </a:lnTo>
                  <a:lnTo>
                    <a:pt x="88293" y="244644"/>
                  </a:lnTo>
                  <a:lnTo>
                    <a:pt x="89034" y="245385"/>
                  </a:lnTo>
                  <a:lnTo>
                    <a:pt x="86868" y="244644"/>
                  </a:lnTo>
                  <a:close/>
                  <a:moveTo>
                    <a:pt x="89718" y="245385"/>
                  </a:moveTo>
                  <a:lnTo>
                    <a:pt x="90459" y="244644"/>
                  </a:lnTo>
                  <a:lnTo>
                    <a:pt x="90459" y="245385"/>
                  </a:lnTo>
                  <a:lnTo>
                    <a:pt x="89718" y="245385"/>
                  </a:lnTo>
                  <a:close/>
                  <a:moveTo>
                    <a:pt x="96900" y="263967"/>
                  </a:moveTo>
                  <a:cubicBezTo>
                    <a:pt x="100491" y="261801"/>
                    <a:pt x="100491" y="259692"/>
                    <a:pt x="96900" y="257526"/>
                  </a:cubicBezTo>
                  <a:lnTo>
                    <a:pt x="96900" y="263967"/>
                  </a:lnTo>
                  <a:close/>
                  <a:moveTo>
                    <a:pt x="112005" y="20007"/>
                  </a:moveTo>
                  <a:cubicBezTo>
                    <a:pt x="109155" y="21432"/>
                    <a:pt x="106989" y="23598"/>
                    <a:pt x="106989" y="26448"/>
                  </a:cubicBezTo>
                  <a:cubicBezTo>
                    <a:pt x="108414" y="27189"/>
                    <a:pt x="109839" y="26448"/>
                    <a:pt x="110580" y="26448"/>
                  </a:cubicBezTo>
                  <a:cubicBezTo>
                    <a:pt x="112024" y="25954"/>
                    <a:pt x="113221" y="25707"/>
                    <a:pt x="114171" y="25707"/>
                  </a:cubicBezTo>
                  <a:lnTo>
                    <a:pt x="112005" y="20007"/>
                  </a:lnTo>
                  <a:close/>
                  <a:moveTo>
                    <a:pt x="108414" y="465747"/>
                  </a:moveTo>
                  <a:lnTo>
                    <a:pt x="108414" y="467913"/>
                  </a:lnTo>
                  <a:lnTo>
                    <a:pt x="112746" y="467913"/>
                  </a:lnTo>
                  <a:lnTo>
                    <a:pt x="112746" y="465747"/>
                  </a:lnTo>
                  <a:lnTo>
                    <a:pt x="108414" y="465747"/>
                  </a:lnTo>
                  <a:close/>
                  <a:moveTo>
                    <a:pt x="112005" y="509409"/>
                  </a:moveTo>
                  <a:lnTo>
                    <a:pt x="112005" y="508668"/>
                  </a:lnTo>
                  <a:lnTo>
                    <a:pt x="114171" y="507927"/>
                  </a:lnTo>
                  <a:cubicBezTo>
                    <a:pt x="114171" y="506502"/>
                    <a:pt x="111321" y="505077"/>
                    <a:pt x="110580" y="505077"/>
                  </a:cubicBezTo>
                  <a:lnTo>
                    <a:pt x="112005" y="509352"/>
                  </a:lnTo>
                  <a:close/>
                  <a:moveTo>
                    <a:pt x="114855" y="52212"/>
                  </a:moveTo>
                  <a:lnTo>
                    <a:pt x="112689" y="53637"/>
                  </a:lnTo>
                  <a:lnTo>
                    <a:pt x="114855" y="52212"/>
                  </a:lnTo>
                  <a:close/>
                  <a:moveTo>
                    <a:pt x="118446" y="19323"/>
                  </a:moveTo>
                  <a:lnTo>
                    <a:pt x="126369" y="19323"/>
                  </a:lnTo>
                  <a:cubicBezTo>
                    <a:pt x="127794" y="19323"/>
                    <a:pt x="128535" y="19323"/>
                    <a:pt x="128535" y="18582"/>
                  </a:cubicBezTo>
                  <a:lnTo>
                    <a:pt x="130701" y="16416"/>
                  </a:lnTo>
                  <a:cubicBezTo>
                    <a:pt x="127851" y="14991"/>
                    <a:pt x="127110" y="14250"/>
                    <a:pt x="127110" y="12825"/>
                  </a:cubicBezTo>
                  <a:lnTo>
                    <a:pt x="127110" y="11400"/>
                  </a:lnTo>
                  <a:lnTo>
                    <a:pt x="130701" y="7125"/>
                  </a:lnTo>
                  <a:cubicBezTo>
                    <a:pt x="126369" y="9291"/>
                    <a:pt x="124944" y="9291"/>
                    <a:pt x="124260" y="9975"/>
                  </a:cubicBezTo>
                  <a:lnTo>
                    <a:pt x="122835" y="9975"/>
                  </a:lnTo>
                  <a:cubicBezTo>
                    <a:pt x="119244" y="10716"/>
                    <a:pt x="117819" y="13566"/>
                    <a:pt x="116394" y="17157"/>
                  </a:cubicBezTo>
                  <a:lnTo>
                    <a:pt x="118560" y="19323"/>
                  </a:lnTo>
                  <a:close/>
                  <a:moveTo>
                    <a:pt x="125628" y="37905"/>
                  </a:moveTo>
                  <a:cubicBezTo>
                    <a:pt x="125628" y="37411"/>
                    <a:pt x="125875" y="36936"/>
                    <a:pt x="126369" y="36480"/>
                  </a:cubicBezTo>
                  <a:cubicBezTo>
                    <a:pt x="124203" y="34314"/>
                    <a:pt x="122778" y="32889"/>
                    <a:pt x="120612" y="32889"/>
                  </a:cubicBezTo>
                  <a:cubicBezTo>
                    <a:pt x="117762" y="32889"/>
                    <a:pt x="116280" y="35739"/>
                    <a:pt x="116280" y="37905"/>
                  </a:cubicBezTo>
                  <a:cubicBezTo>
                    <a:pt x="117705" y="39330"/>
                    <a:pt x="119130" y="40071"/>
                    <a:pt x="120612" y="40755"/>
                  </a:cubicBezTo>
                  <a:lnTo>
                    <a:pt x="122037" y="41496"/>
                  </a:lnTo>
                  <a:cubicBezTo>
                    <a:pt x="122531" y="41496"/>
                    <a:pt x="123006" y="41743"/>
                    <a:pt x="123462" y="42237"/>
                  </a:cubicBezTo>
                  <a:cubicBezTo>
                    <a:pt x="124887" y="40812"/>
                    <a:pt x="124887" y="40071"/>
                    <a:pt x="124887" y="39387"/>
                  </a:cubicBezTo>
                  <a:lnTo>
                    <a:pt x="125628" y="37962"/>
                  </a:lnTo>
                  <a:close/>
                  <a:moveTo>
                    <a:pt x="121353" y="278274"/>
                  </a:moveTo>
                  <a:lnTo>
                    <a:pt x="119928" y="281865"/>
                  </a:lnTo>
                  <a:lnTo>
                    <a:pt x="119928" y="283290"/>
                  </a:lnTo>
                  <a:lnTo>
                    <a:pt x="125685" y="283290"/>
                  </a:lnTo>
                  <a:cubicBezTo>
                    <a:pt x="127110" y="281865"/>
                    <a:pt x="126426" y="279015"/>
                    <a:pt x="126426" y="276849"/>
                  </a:cubicBezTo>
                  <a:lnTo>
                    <a:pt x="121410" y="276849"/>
                  </a:lnTo>
                  <a:lnTo>
                    <a:pt x="121410" y="278274"/>
                  </a:lnTo>
                  <a:close/>
                  <a:moveTo>
                    <a:pt x="121353" y="256101"/>
                  </a:moveTo>
                  <a:lnTo>
                    <a:pt x="124944" y="259692"/>
                  </a:lnTo>
                  <a:cubicBezTo>
                    <a:pt x="127110" y="258267"/>
                    <a:pt x="127110" y="254676"/>
                    <a:pt x="125685" y="253251"/>
                  </a:cubicBezTo>
                  <a:cubicBezTo>
                    <a:pt x="124260" y="253251"/>
                    <a:pt x="124260" y="253992"/>
                    <a:pt x="123519" y="253992"/>
                  </a:cubicBezTo>
                  <a:lnTo>
                    <a:pt x="121353" y="256158"/>
                  </a:lnTo>
                  <a:close/>
                  <a:moveTo>
                    <a:pt x="127794" y="272574"/>
                  </a:moveTo>
                  <a:cubicBezTo>
                    <a:pt x="127794" y="272574"/>
                    <a:pt x="127794" y="271833"/>
                    <a:pt x="127053" y="271833"/>
                  </a:cubicBezTo>
                  <a:lnTo>
                    <a:pt x="128478" y="271833"/>
                  </a:lnTo>
                  <a:lnTo>
                    <a:pt x="127737" y="272574"/>
                  </a:lnTo>
                  <a:close/>
                  <a:moveTo>
                    <a:pt x="134235" y="42921"/>
                  </a:moveTo>
                  <a:lnTo>
                    <a:pt x="133494" y="43662"/>
                  </a:lnTo>
                  <a:cubicBezTo>
                    <a:pt x="132753" y="44403"/>
                    <a:pt x="132069" y="45828"/>
                    <a:pt x="132069" y="47253"/>
                  </a:cubicBezTo>
                  <a:cubicBezTo>
                    <a:pt x="132069" y="48678"/>
                    <a:pt x="132069" y="49419"/>
                    <a:pt x="132810" y="50103"/>
                  </a:cubicBezTo>
                  <a:lnTo>
                    <a:pt x="137826" y="50103"/>
                  </a:lnTo>
                  <a:cubicBezTo>
                    <a:pt x="139251" y="49362"/>
                    <a:pt x="139992" y="47937"/>
                    <a:pt x="139992" y="45828"/>
                  </a:cubicBezTo>
                  <a:cubicBezTo>
                    <a:pt x="139992" y="43719"/>
                    <a:pt x="137826" y="42237"/>
                    <a:pt x="136401" y="42237"/>
                  </a:cubicBezTo>
                  <a:cubicBezTo>
                    <a:pt x="135907" y="42237"/>
                    <a:pt x="135432" y="42484"/>
                    <a:pt x="134976" y="42978"/>
                  </a:cubicBezTo>
                  <a:lnTo>
                    <a:pt x="134235" y="42978"/>
                  </a:lnTo>
                  <a:close/>
                  <a:moveTo>
                    <a:pt x="136401" y="505818"/>
                  </a:moveTo>
                  <a:lnTo>
                    <a:pt x="136401" y="502227"/>
                  </a:lnTo>
                  <a:lnTo>
                    <a:pt x="134976" y="502227"/>
                  </a:lnTo>
                  <a:lnTo>
                    <a:pt x="134235" y="505818"/>
                  </a:lnTo>
                  <a:lnTo>
                    <a:pt x="136401" y="505818"/>
                  </a:lnTo>
                  <a:close/>
                  <a:moveTo>
                    <a:pt x="137142" y="244644"/>
                  </a:moveTo>
                  <a:lnTo>
                    <a:pt x="141474" y="245385"/>
                  </a:lnTo>
                  <a:lnTo>
                    <a:pt x="140049" y="246126"/>
                  </a:lnTo>
                  <a:lnTo>
                    <a:pt x="140049" y="245385"/>
                  </a:lnTo>
                  <a:lnTo>
                    <a:pt x="136458" y="244644"/>
                  </a:lnTo>
                  <a:lnTo>
                    <a:pt x="137199" y="243903"/>
                  </a:lnTo>
                  <a:lnTo>
                    <a:pt x="137199" y="244644"/>
                  </a:lnTo>
                  <a:close/>
                  <a:moveTo>
                    <a:pt x="139992" y="34314"/>
                  </a:moveTo>
                  <a:lnTo>
                    <a:pt x="145749" y="34314"/>
                  </a:lnTo>
                  <a:cubicBezTo>
                    <a:pt x="145749" y="32889"/>
                    <a:pt x="144324" y="30723"/>
                    <a:pt x="142158" y="28614"/>
                  </a:cubicBezTo>
                  <a:lnTo>
                    <a:pt x="139992" y="34314"/>
                  </a:lnTo>
                  <a:close/>
                  <a:moveTo>
                    <a:pt x="142899" y="258267"/>
                  </a:moveTo>
                  <a:lnTo>
                    <a:pt x="144324" y="252567"/>
                  </a:lnTo>
                  <a:lnTo>
                    <a:pt x="141474" y="252567"/>
                  </a:lnTo>
                  <a:lnTo>
                    <a:pt x="140049" y="256842"/>
                  </a:lnTo>
                  <a:lnTo>
                    <a:pt x="142899" y="258267"/>
                  </a:lnTo>
                  <a:close/>
                  <a:moveTo>
                    <a:pt x="145749" y="474354"/>
                  </a:moveTo>
                  <a:lnTo>
                    <a:pt x="148599" y="472929"/>
                  </a:lnTo>
                  <a:cubicBezTo>
                    <a:pt x="148599" y="472188"/>
                    <a:pt x="147174" y="471504"/>
                    <a:pt x="146433" y="470079"/>
                  </a:cubicBezTo>
                  <a:lnTo>
                    <a:pt x="145692" y="474354"/>
                  </a:lnTo>
                  <a:close/>
                  <a:moveTo>
                    <a:pt x="151506" y="43605"/>
                  </a:moveTo>
                  <a:cubicBezTo>
                    <a:pt x="153672" y="43605"/>
                    <a:pt x="155838" y="45030"/>
                    <a:pt x="158688" y="43605"/>
                  </a:cubicBezTo>
                  <a:cubicBezTo>
                    <a:pt x="158688" y="40755"/>
                    <a:pt x="157263" y="37905"/>
                    <a:pt x="155838" y="37164"/>
                  </a:cubicBezTo>
                  <a:cubicBezTo>
                    <a:pt x="154413" y="37905"/>
                    <a:pt x="152247" y="37905"/>
                    <a:pt x="150081" y="39330"/>
                  </a:cubicBezTo>
                  <a:lnTo>
                    <a:pt x="151506" y="43605"/>
                  </a:lnTo>
                  <a:close/>
                  <a:moveTo>
                    <a:pt x="155781" y="19323"/>
                  </a:moveTo>
                  <a:lnTo>
                    <a:pt x="155040" y="19323"/>
                  </a:lnTo>
                  <a:lnTo>
                    <a:pt x="155040" y="17157"/>
                  </a:lnTo>
                  <a:lnTo>
                    <a:pt x="157206" y="17157"/>
                  </a:lnTo>
                  <a:lnTo>
                    <a:pt x="156465" y="20007"/>
                  </a:lnTo>
                  <a:lnTo>
                    <a:pt x="155724" y="19266"/>
                  </a:lnTo>
                  <a:close/>
                  <a:moveTo>
                    <a:pt x="161538" y="500061"/>
                  </a:moveTo>
                  <a:cubicBezTo>
                    <a:pt x="161538" y="502227"/>
                    <a:pt x="163704" y="505077"/>
                    <a:pt x="165129" y="505077"/>
                  </a:cubicBezTo>
                  <a:cubicBezTo>
                    <a:pt x="165870" y="503652"/>
                    <a:pt x="167295" y="501486"/>
                    <a:pt x="167295" y="500061"/>
                  </a:cubicBezTo>
                  <a:lnTo>
                    <a:pt x="161538" y="500061"/>
                  </a:lnTo>
                  <a:close/>
                  <a:moveTo>
                    <a:pt x="172311" y="30723"/>
                  </a:moveTo>
                  <a:cubicBezTo>
                    <a:pt x="169461" y="32148"/>
                    <a:pt x="166554" y="34314"/>
                    <a:pt x="166554" y="36423"/>
                  </a:cubicBezTo>
                  <a:lnTo>
                    <a:pt x="175161" y="34998"/>
                  </a:lnTo>
                  <a:cubicBezTo>
                    <a:pt x="175161" y="33573"/>
                    <a:pt x="174420" y="32832"/>
                    <a:pt x="173736" y="32148"/>
                  </a:cubicBezTo>
                  <a:lnTo>
                    <a:pt x="172311" y="30723"/>
                  </a:lnTo>
                  <a:close/>
                  <a:moveTo>
                    <a:pt x="175218" y="465747"/>
                  </a:moveTo>
                  <a:lnTo>
                    <a:pt x="173793" y="465747"/>
                  </a:lnTo>
                  <a:lnTo>
                    <a:pt x="173793" y="468597"/>
                  </a:lnTo>
                  <a:lnTo>
                    <a:pt x="175218" y="468597"/>
                  </a:lnTo>
                  <a:lnTo>
                    <a:pt x="175218" y="465747"/>
                  </a:lnTo>
                  <a:close/>
                </a:path>
              </a:pathLst>
            </a:custGeom>
            <a:solidFill>
              <a:srgbClr val="000000"/>
            </a:solidFill>
            <a:ln w="5689"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5564A4C5-C2CA-0FA3-9F49-12720D145D03}"/>
                </a:ext>
              </a:extLst>
            </p:cNvPr>
            <p:cNvSpPr/>
            <p:nvPr/>
          </p:nvSpPr>
          <p:spPr>
            <a:xfrm>
              <a:off x="5921480" y="4002703"/>
              <a:ext cx="249317" cy="523096"/>
            </a:xfrm>
            <a:custGeom>
              <a:avLst/>
              <a:gdLst>
                <a:gd name="connsiteX0" fmla="*/ 7923 w 249317"/>
                <a:gd name="connsiteY0" fmla="*/ 407899 h 523096"/>
                <a:gd name="connsiteX1" fmla="*/ 5757 w 249317"/>
                <a:gd name="connsiteY1" fmla="*/ 403624 h 523096"/>
                <a:gd name="connsiteX2" fmla="*/ 3591 w 249317"/>
                <a:gd name="connsiteY2" fmla="*/ 339955 h 523096"/>
                <a:gd name="connsiteX3" fmla="*/ 2850 w 249317"/>
                <a:gd name="connsiteY3" fmla="*/ 101011 h 523096"/>
                <a:gd name="connsiteX4" fmla="*/ 0 w 249317"/>
                <a:gd name="connsiteY4" fmla="*/ 48799 h 523096"/>
                <a:gd name="connsiteX5" fmla="*/ 2166 w 249317"/>
                <a:gd name="connsiteY5" fmla="*/ 8044 h 523096"/>
                <a:gd name="connsiteX6" fmla="*/ 11514 w 249317"/>
                <a:gd name="connsiteY6" fmla="*/ 178 h 523096"/>
                <a:gd name="connsiteX7" fmla="*/ 57456 w 249317"/>
                <a:gd name="connsiteY7" fmla="*/ 178 h 523096"/>
                <a:gd name="connsiteX8" fmla="*/ 67488 w 249317"/>
                <a:gd name="connsiteY8" fmla="*/ 8785 h 523096"/>
                <a:gd name="connsiteX9" fmla="*/ 69654 w 249317"/>
                <a:gd name="connsiteY9" fmla="*/ 20926 h 523096"/>
                <a:gd name="connsiteX10" fmla="*/ 75411 w 249317"/>
                <a:gd name="connsiteY10" fmla="*/ 33808 h 523096"/>
                <a:gd name="connsiteX11" fmla="*/ 77577 w 249317"/>
                <a:gd name="connsiteY11" fmla="*/ 44524 h 523096"/>
                <a:gd name="connsiteX12" fmla="*/ 84759 w 249317"/>
                <a:gd name="connsiteY12" fmla="*/ 60997 h 523096"/>
                <a:gd name="connsiteX13" fmla="*/ 86184 w 249317"/>
                <a:gd name="connsiteY13" fmla="*/ 69604 h 523096"/>
                <a:gd name="connsiteX14" fmla="*/ 94107 w 249317"/>
                <a:gd name="connsiteY14" fmla="*/ 85336 h 523096"/>
                <a:gd name="connsiteX15" fmla="*/ 94848 w 249317"/>
                <a:gd name="connsiteY15" fmla="*/ 91036 h 523096"/>
                <a:gd name="connsiteX16" fmla="*/ 97698 w 249317"/>
                <a:gd name="connsiteY16" fmla="*/ 93886 h 523096"/>
                <a:gd name="connsiteX17" fmla="*/ 110637 w 249317"/>
                <a:gd name="connsiteY17" fmla="*/ 125350 h 523096"/>
                <a:gd name="connsiteX18" fmla="*/ 112062 w 249317"/>
                <a:gd name="connsiteY18" fmla="*/ 133216 h 523096"/>
                <a:gd name="connsiteX19" fmla="*/ 129276 w 249317"/>
                <a:gd name="connsiteY19" fmla="*/ 184003 h 523096"/>
                <a:gd name="connsiteX20" fmla="*/ 132867 w 249317"/>
                <a:gd name="connsiteY20" fmla="*/ 187594 h 523096"/>
                <a:gd name="connsiteX21" fmla="*/ 142215 w 249317"/>
                <a:gd name="connsiteY21" fmla="*/ 214042 h 523096"/>
                <a:gd name="connsiteX22" fmla="*/ 160170 w 249317"/>
                <a:gd name="connsiteY22" fmla="*/ 272695 h 523096"/>
                <a:gd name="connsiteX23" fmla="*/ 163761 w 249317"/>
                <a:gd name="connsiteY23" fmla="*/ 276970 h 523096"/>
                <a:gd name="connsiteX24" fmla="*/ 167352 w 249317"/>
                <a:gd name="connsiteY24" fmla="*/ 275545 h 523096"/>
                <a:gd name="connsiteX25" fmla="*/ 164502 w 249317"/>
                <a:gd name="connsiteY25" fmla="*/ 250522 h 523096"/>
                <a:gd name="connsiteX26" fmla="*/ 163077 w 249317"/>
                <a:gd name="connsiteY26" fmla="*/ 197569 h 523096"/>
                <a:gd name="connsiteX27" fmla="*/ 163077 w 249317"/>
                <a:gd name="connsiteY27" fmla="*/ 26569 h 523096"/>
                <a:gd name="connsiteX28" fmla="*/ 163818 w 249317"/>
                <a:gd name="connsiteY28" fmla="*/ 13687 h 523096"/>
                <a:gd name="connsiteX29" fmla="*/ 176016 w 249317"/>
                <a:gd name="connsiteY29" fmla="*/ 121 h 523096"/>
                <a:gd name="connsiteX30" fmla="*/ 179607 w 249317"/>
                <a:gd name="connsiteY30" fmla="*/ 862 h 523096"/>
                <a:gd name="connsiteX31" fmla="*/ 181773 w 249317"/>
                <a:gd name="connsiteY31" fmla="*/ 862 h 523096"/>
                <a:gd name="connsiteX32" fmla="*/ 193287 w 249317"/>
                <a:gd name="connsiteY32" fmla="*/ 121 h 523096"/>
                <a:gd name="connsiteX33" fmla="*/ 234954 w 249317"/>
                <a:gd name="connsiteY33" fmla="*/ 2287 h 523096"/>
                <a:gd name="connsiteX34" fmla="*/ 249318 w 249317"/>
                <a:gd name="connsiteY34" fmla="*/ 13003 h 523096"/>
                <a:gd name="connsiteX35" fmla="*/ 249318 w 249317"/>
                <a:gd name="connsiteY35" fmla="*/ 365719 h 523096"/>
                <a:gd name="connsiteX36" fmla="*/ 247152 w 249317"/>
                <a:gd name="connsiteY36" fmla="*/ 368569 h 523096"/>
                <a:gd name="connsiteX37" fmla="*/ 247152 w 249317"/>
                <a:gd name="connsiteY37" fmla="*/ 503773 h 523096"/>
                <a:gd name="connsiteX38" fmla="*/ 234954 w 249317"/>
                <a:gd name="connsiteY38" fmla="*/ 520930 h 523096"/>
                <a:gd name="connsiteX39" fmla="*/ 172482 w 249317"/>
                <a:gd name="connsiteY39" fmla="*/ 522355 h 523096"/>
                <a:gd name="connsiteX40" fmla="*/ 165300 w 249317"/>
                <a:gd name="connsiteY40" fmla="*/ 520189 h 523096"/>
                <a:gd name="connsiteX41" fmla="*/ 158118 w 249317"/>
                <a:gd name="connsiteY41" fmla="*/ 493741 h 523096"/>
                <a:gd name="connsiteX42" fmla="*/ 154527 w 249317"/>
                <a:gd name="connsiteY42" fmla="*/ 489466 h 523096"/>
                <a:gd name="connsiteX43" fmla="*/ 145179 w 249317"/>
                <a:gd name="connsiteY43" fmla="*/ 465127 h 523096"/>
                <a:gd name="connsiteX44" fmla="*/ 145179 w 249317"/>
                <a:gd name="connsiteY44" fmla="*/ 463702 h 523096"/>
                <a:gd name="connsiteX45" fmla="*/ 144438 w 249317"/>
                <a:gd name="connsiteY45" fmla="*/ 460111 h 523096"/>
                <a:gd name="connsiteX46" fmla="*/ 144438 w 249317"/>
                <a:gd name="connsiteY46" fmla="*/ 458686 h 523096"/>
                <a:gd name="connsiteX47" fmla="*/ 132240 w 249317"/>
                <a:gd name="connsiteY47" fmla="*/ 430756 h 523096"/>
                <a:gd name="connsiteX48" fmla="*/ 132240 w 249317"/>
                <a:gd name="connsiteY48" fmla="*/ 425056 h 523096"/>
                <a:gd name="connsiteX49" fmla="*/ 120042 w 249317"/>
                <a:gd name="connsiteY49" fmla="*/ 391426 h 523096"/>
                <a:gd name="connsiteX50" fmla="*/ 113601 w 249317"/>
                <a:gd name="connsiteY50" fmla="*/ 377860 h 523096"/>
                <a:gd name="connsiteX51" fmla="*/ 110010 w 249317"/>
                <a:gd name="connsiteY51" fmla="*/ 362812 h 523096"/>
                <a:gd name="connsiteX52" fmla="*/ 105678 w 249317"/>
                <a:gd name="connsiteY52" fmla="*/ 354946 h 523096"/>
                <a:gd name="connsiteX53" fmla="*/ 101346 w 249317"/>
                <a:gd name="connsiteY53" fmla="*/ 333457 h 523096"/>
                <a:gd name="connsiteX54" fmla="*/ 94905 w 249317"/>
                <a:gd name="connsiteY54" fmla="*/ 320575 h 523096"/>
                <a:gd name="connsiteX55" fmla="*/ 94164 w 249317"/>
                <a:gd name="connsiteY55" fmla="*/ 317725 h 523096"/>
                <a:gd name="connsiteX56" fmla="*/ 78375 w 249317"/>
                <a:gd name="connsiteY56" fmla="*/ 276970 h 523096"/>
                <a:gd name="connsiteX57" fmla="*/ 76209 w 249317"/>
                <a:gd name="connsiteY57" fmla="*/ 300568 h 523096"/>
                <a:gd name="connsiteX58" fmla="*/ 77634 w 249317"/>
                <a:gd name="connsiteY58" fmla="*/ 413599 h 523096"/>
                <a:gd name="connsiteX59" fmla="*/ 79800 w 249317"/>
                <a:gd name="connsiteY59" fmla="*/ 425056 h 523096"/>
                <a:gd name="connsiteX60" fmla="*/ 80541 w 249317"/>
                <a:gd name="connsiteY60" fmla="*/ 435088 h 523096"/>
                <a:gd name="connsiteX61" fmla="*/ 79116 w 249317"/>
                <a:gd name="connsiteY61" fmla="*/ 451561 h 523096"/>
                <a:gd name="connsiteX62" fmla="*/ 80541 w 249317"/>
                <a:gd name="connsiteY62" fmla="*/ 456577 h 523096"/>
                <a:gd name="connsiteX63" fmla="*/ 81966 w 249317"/>
                <a:gd name="connsiteY63" fmla="*/ 510955 h 523096"/>
                <a:gd name="connsiteX64" fmla="*/ 72618 w 249317"/>
                <a:gd name="connsiteY64" fmla="*/ 521671 h 523096"/>
                <a:gd name="connsiteX65" fmla="*/ 25194 w 249317"/>
                <a:gd name="connsiteY65" fmla="*/ 520930 h 523096"/>
                <a:gd name="connsiteX66" fmla="*/ 20862 w 249317"/>
                <a:gd name="connsiteY66" fmla="*/ 523096 h 523096"/>
                <a:gd name="connsiteX67" fmla="*/ 16530 w 249317"/>
                <a:gd name="connsiteY67" fmla="*/ 523096 h 523096"/>
                <a:gd name="connsiteX68" fmla="*/ 9348 w 249317"/>
                <a:gd name="connsiteY68" fmla="*/ 513064 h 523096"/>
                <a:gd name="connsiteX69" fmla="*/ 9348 w 249317"/>
                <a:gd name="connsiteY69" fmla="*/ 488725 h 523096"/>
                <a:gd name="connsiteX70" fmla="*/ 7923 w 249317"/>
                <a:gd name="connsiteY70" fmla="*/ 484450 h 523096"/>
                <a:gd name="connsiteX71" fmla="*/ 7923 w 249317"/>
                <a:gd name="connsiteY71" fmla="*/ 407899 h 523096"/>
                <a:gd name="connsiteX72" fmla="*/ 17955 w 249317"/>
                <a:gd name="connsiteY72" fmla="*/ 305584 h 523096"/>
                <a:gd name="connsiteX73" fmla="*/ 12198 w 249317"/>
                <a:gd name="connsiteY73" fmla="*/ 314191 h 523096"/>
                <a:gd name="connsiteX74" fmla="*/ 20121 w 249317"/>
                <a:gd name="connsiteY74" fmla="*/ 312025 h 523096"/>
                <a:gd name="connsiteX75" fmla="*/ 17955 w 249317"/>
                <a:gd name="connsiteY75" fmla="*/ 305584 h 523096"/>
                <a:gd name="connsiteX76" fmla="*/ 21546 w 249317"/>
                <a:gd name="connsiteY76" fmla="*/ 92404 h 523096"/>
                <a:gd name="connsiteX77" fmla="*/ 21546 w 249317"/>
                <a:gd name="connsiteY77" fmla="*/ 95995 h 523096"/>
                <a:gd name="connsiteX78" fmla="*/ 25137 w 249317"/>
                <a:gd name="connsiteY78" fmla="*/ 95995 h 523096"/>
                <a:gd name="connsiteX79" fmla="*/ 25137 w 249317"/>
                <a:gd name="connsiteY79" fmla="*/ 92404 h 523096"/>
                <a:gd name="connsiteX80" fmla="*/ 21546 w 249317"/>
                <a:gd name="connsiteY80" fmla="*/ 92404 h 523096"/>
                <a:gd name="connsiteX81" fmla="*/ 36651 w 249317"/>
                <a:gd name="connsiteY81" fmla="*/ 326332 h 523096"/>
                <a:gd name="connsiteX82" fmla="*/ 28044 w 249317"/>
                <a:gd name="connsiteY82" fmla="*/ 319891 h 523096"/>
                <a:gd name="connsiteX83" fmla="*/ 21603 w 249317"/>
                <a:gd name="connsiteY83" fmla="*/ 317725 h 523096"/>
                <a:gd name="connsiteX84" fmla="*/ 23028 w 249317"/>
                <a:gd name="connsiteY84" fmla="*/ 327016 h 523096"/>
                <a:gd name="connsiteX85" fmla="*/ 31635 w 249317"/>
                <a:gd name="connsiteY85" fmla="*/ 326275 h 523096"/>
                <a:gd name="connsiteX86" fmla="*/ 36651 w 249317"/>
                <a:gd name="connsiteY86" fmla="*/ 326275 h 523096"/>
                <a:gd name="connsiteX87" fmla="*/ 27987 w 249317"/>
                <a:gd name="connsiteY87" fmla="*/ 278395 h 523096"/>
                <a:gd name="connsiteX88" fmla="*/ 27987 w 249317"/>
                <a:gd name="connsiteY88" fmla="*/ 271954 h 523096"/>
                <a:gd name="connsiteX89" fmla="*/ 22971 w 249317"/>
                <a:gd name="connsiteY89" fmla="*/ 271954 h 523096"/>
                <a:gd name="connsiteX90" fmla="*/ 22971 w 249317"/>
                <a:gd name="connsiteY90" fmla="*/ 278395 h 523096"/>
                <a:gd name="connsiteX91" fmla="*/ 27987 w 249317"/>
                <a:gd name="connsiteY91" fmla="*/ 278395 h 523096"/>
                <a:gd name="connsiteX92" fmla="*/ 32319 w 249317"/>
                <a:gd name="connsiteY92" fmla="*/ 383617 h 523096"/>
                <a:gd name="connsiteX93" fmla="*/ 33744 w 249317"/>
                <a:gd name="connsiteY93" fmla="*/ 375010 h 523096"/>
                <a:gd name="connsiteX94" fmla="*/ 27987 w 249317"/>
                <a:gd name="connsiteY94" fmla="*/ 379285 h 523096"/>
                <a:gd name="connsiteX95" fmla="*/ 32319 w 249317"/>
                <a:gd name="connsiteY95" fmla="*/ 383560 h 523096"/>
                <a:gd name="connsiteX96" fmla="*/ 28728 w 249317"/>
                <a:gd name="connsiteY96" fmla="*/ 312766 h 523096"/>
                <a:gd name="connsiteX97" fmla="*/ 28728 w 249317"/>
                <a:gd name="connsiteY97" fmla="*/ 317041 h 523096"/>
                <a:gd name="connsiteX98" fmla="*/ 34485 w 249317"/>
                <a:gd name="connsiteY98" fmla="*/ 314191 h 523096"/>
                <a:gd name="connsiteX99" fmla="*/ 33060 w 249317"/>
                <a:gd name="connsiteY99" fmla="*/ 309916 h 523096"/>
                <a:gd name="connsiteX100" fmla="*/ 28728 w 249317"/>
                <a:gd name="connsiteY100" fmla="*/ 312766 h 523096"/>
                <a:gd name="connsiteX101" fmla="*/ 34485 w 249317"/>
                <a:gd name="connsiteY101" fmla="*/ 446545 h 523096"/>
                <a:gd name="connsiteX102" fmla="*/ 34485 w 249317"/>
                <a:gd name="connsiteY102" fmla="*/ 440104 h 523096"/>
                <a:gd name="connsiteX103" fmla="*/ 29469 w 249317"/>
                <a:gd name="connsiteY103" fmla="*/ 440104 h 523096"/>
                <a:gd name="connsiteX104" fmla="*/ 29469 w 249317"/>
                <a:gd name="connsiteY104" fmla="*/ 446545 h 523096"/>
                <a:gd name="connsiteX105" fmla="*/ 34485 w 249317"/>
                <a:gd name="connsiteY105" fmla="*/ 446545 h 523096"/>
                <a:gd name="connsiteX106" fmla="*/ 35169 w 249317"/>
                <a:gd name="connsiteY106" fmla="*/ 50167 h 523096"/>
                <a:gd name="connsiteX107" fmla="*/ 33744 w 249317"/>
                <a:gd name="connsiteY107" fmla="*/ 44467 h 523096"/>
                <a:gd name="connsiteX108" fmla="*/ 30894 w 249317"/>
                <a:gd name="connsiteY108" fmla="*/ 48058 h 523096"/>
                <a:gd name="connsiteX109" fmla="*/ 35226 w 249317"/>
                <a:gd name="connsiteY109" fmla="*/ 50224 h 523096"/>
                <a:gd name="connsiteX110" fmla="*/ 32319 w 249317"/>
                <a:gd name="connsiteY110" fmla="*/ 231199 h 523096"/>
                <a:gd name="connsiteX111" fmla="*/ 40926 w 249317"/>
                <a:gd name="connsiteY111" fmla="*/ 231199 h 523096"/>
                <a:gd name="connsiteX112" fmla="*/ 40185 w 249317"/>
                <a:gd name="connsiteY112" fmla="*/ 224758 h 523096"/>
                <a:gd name="connsiteX113" fmla="*/ 40185 w 249317"/>
                <a:gd name="connsiteY113" fmla="*/ 222592 h 523096"/>
                <a:gd name="connsiteX114" fmla="*/ 32262 w 249317"/>
                <a:gd name="connsiteY114" fmla="*/ 225442 h 523096"/>
                <a:gd name="connsiteX115" fmla="*/ 32262 w 249317"/>
                <a:gd name="connsiteY115" fmla="*/ 231142 h 523096"/>
                <a:gd name="connsiteX116" fmla="*/ 33060 w 249317"/>
                <a:gd name="connsiteY116" fmla="*/ 245506 h 523096"/>
                <a:gd name="connsiteX117" fmla="*/ 37392 w 249317"/>
                <a:gd name="connsiteY117" fmla="*/ 247672 h 523096"/>
                <a:gd name="connsiteX118" fmla="*/ 33060 w 249317"/>
                <a:gd name="connsiteY118" fmla="*/ 239065 h 523096"/>
                <a:gd name="connsiteX119" fmla="*/ 33060 w 249317"/>
                <a:gd name="connsiteY119" fmla="*/ 245506 h 523096"/>
                <a:gd name="connsiteX120" fmla="*/ 40926 w 249317"/>
                <a:gd name="connsiteY120" fmla="*/ 269104 h 523096"/>
                <a:gd name="connsiteX121" fmla="*/ 38076 w 249317"/>
                <a:gd name="connsiteY121" fmla="*/ 261922 h 523096"/>
                <a:gd name="connsiteX122" fmla="*/ 34485 w 249317"/>
                <a:gd name="connsiteY122" fmla="*/ 269104 h 523096"/>
                <a:gd name="connsiteX123" fmla="*/ 40926 w 249317"/>
                <a:gd name="connsiteY123" fmla="*/ 269104 h 523096"/>
                <a:gd name="connsiteX124" fmla="*/ 34485 w 249317"/>
                <a:gd name="connsiteY124" fmla="*/ 339214 h 523096"/>
                <a:gd name="connsiteX125" fmla="*/ 34485 w 249317"/>
                <a:gd name="connsiteY125" fmla="*/ 344230 h 523096"/>
                <a:gd name="connsiteX126" fmla="*/ 40926 w 249317"/>
                <a:gd name="connsiteY126" fmla="*/ 344230 h 523096"/>
                <a:gd name="connsiteX127" fmla="*/ 40926 w 249317"/>
                <a:gd name="connsiteY127" fmla="*/ 339214 h 523096"/>
                <a:gd name="connsiteX128" fmla="*/ 34485 w 249317"/>
                <a:gd name="connsiteY128" fmla="*/ 339214 h 523096"/>
                <a:gd name="connsiteX129" fmla="*/ 35169 w 249317"/>
                <a:gd name="connsiteY129" fmla="*/ 93829 h 523096"/>
                <a:gd name="connsiteX130" fmla="*/ 37335 w 249317"/>
                <a:gd name="connsiteY130" fmla="*/ 100270 h 523096"/>
                <a:gd name="connsiteX131" fmla="*/ 40185 w 249317"/>
                <a:gd name="connsiteY131" fmla="*/ 93829 h 523096"/>
                <a:gd name="connsiteX132" fmla="*/ 35169 w 249317"/>
                <a:gd name="connsiteY132" fmla="*/ 93829 h 523096"/>
                <a:gd name="connsiteX133" fmla="*/ 35169 w 249317"/>
                <a:gd name="connsiteY133" fmla="*/ 161089 h 523096"/>
                <a:gd name="connsiteX134" fmla="*/ 35169 w 249317"/>
                <a:gd name="connsiteY134" fmla="*/ 165364 h 523096"/>
                <a:gd name="connsiteX135" fmla="*/ 40926 w 249317"/>
                <a:gd name="connsiteY135" fmla="*/ 165364 h 523096"/>
                <a:gd name="connsiteX136" fmla="*/ 40926 w 249317"/>
                <a:gd name="connsiteY136" fmla="*/ 161089 h 523096"/>
                <a:gd name="connsiteX137" fmla="*/ 35169 w 249317"/>
                <a:gd name="connsiteY137" fmla="*/ 161089 h 523096"/>
                <a:gd name="connsiteX138" fmla="*/ 35910 w 249317"/>
                <a:gd name="connsiteY138" fmla="*/ 458002 h 523096"/>
                <a:gd name="connsiteX139" fmla="*/ 43092 w 249317"/>
                <a:gd name="connsiteY139" fmla="*/ 452986 h 523096"/>
                <a:gd name="connsiteX140" fmla="*/ 35910 w 249317"/>
                <a:gd name="connsiteY140" fmla="*/ 450820 h 523096"/>
                <a:gd name="connsiteX141" fmla="*/ 35910 w 249317"/>
                <a:gd name="connsiteY141" fmla="*/ 458002 h 523096"/>
                <a:gd name="connsiteX142" fmla="*/ 43092 w 249317"/>
                <a:gd name="connsiteY142" fmla="*/ 359278 h 523096"/>
                <a:gd name="connsiteX143" fmla="*/ 43092 w 249317"/>
                <a:gd name="connsiteY143" fmla="*/ 352837 h 523096"/>
                <a:gd name="connsiteX144" fmla="*/ 38760 w 249317"/>
                <a:gd name="connsiteY144" fmla="*/ 352837 h 523096"/>
                <a:gd name="connsiteX145" fmla="*/ 38760 w 249317"/>
                <a:gd name="connsiteY145" fmla="*/ 359278 h 523096"/>
                <a:gd name="connsiteX146" fmla="*/ 43092 w 249317"/>
                <a:gd name="connsiteY146" fmla="*/ 359278 h 523096"/>
                <a:gd name="connsiteX147" fmla="*/ 40926 w 249317"/>
                <a:gd name="connsiteY147" fmla="*/ 244081 h 523096"/>
                <a:gd name="connsiteX148" fmla="*/ 40926 w 249317"/>
                <a:gd name="connsiteY148" fmla="*/ 248356 h 523096"/>
                <a:gd name="connsiteX149" fmla="*/ 46683 w 249317"/>
                <a:gd name="connsiteY149" fmla="*/ 248356 h 523096"/>
                <a:gd name="connsiteX150" fmla="*/ 46683 w 249317"/>
                <a:gd name="connsiteY150" fmla="*/ 244081 h 523096"/>
                <a:gd name="connsiteX151" fmla="*/ 40926 w 249317"/>
                <a:gd name="connsiteY151" fmla="*/ 244081 h 523096"/>
                <a:gd name="connsiteX152" fmla="*/ 42351 w 249317"/>
                <a:gd name="connsiteY152" fmla="*/ 98845 h 523096"/>
                <a:gd name="connsiteX153" fmla="*/ 42351 w 249317"/>
                <a:gd name="connsiteY153" fmla="*/ 102436 h 523096"/>
                <a:gd name="connsiteX154" fmla="*/ 48108 w 249317"/>
                <a:gd name="connsiteY154" fmla="*/ 102436 h 523096"/>
                <a:gd name="connsiteX155" fmla="*/ 48108 w 249317"/>
                <a:gd name="connsiteY155" fmla="*/ 101695 h 523096"/>
                <a:gd name="connsiteX156" fmla="*/ 49533 w 249317"/>
                <a:gd name="connsiteY156" fmla="*/ 103120 h 523096"/>
                <a:gd name="connsiteX157" fmla="*/ 54549 w 249317"/>
                <a:gd name="connsiteY157" fmla="*/ 106711 h 523096"/>
                <a:gd name="connsiteX158" fmla="*/ 60306 w 249317"/>
                <a:gd name="connsiteY158" fmla="*/ 103120 h 523096"/>
                <a:gd name="connsiteX159" fmla="*/ 61047 w 249317"/>
                <a:gd name="connsiteY159" fmla="*/ 101695 h 523096"/>
                <a:gd name="connsiteX160" fmla="*/ 48108 w 249317"/>
                <a:gd name="connsiteY160" fmla="*/ 101695 h 523096"/>
                <a:gd name="connsiteX161" fmla="*/ 48108 w 249317"/>
                <a:gd name="connsiteY161" fmla="*/ 98845 h 523096"/>
                <a:gd name="connsiteX162" fmla="*/ 42351 w 249317"/>
                <a:gd name="connsiteY162" fmla="*/ 98845 h 523096"/>
                <a:gd name="connsiteX163" fmla="*/ 44517 w 249317"/>
                <a:gd name="connsiteY163" fmla="*/ 471568 h 523096"/>
                <a:gd name="connsiteX164" fmla="*/ 44517 w 249317"/>
                <a:gd name="connsiteY164" fmla="*/ 476584 h 523096"/>
                <a:gd name="connsiteX165" fmla="*/ 51699 w 249317"/>
                <a:gd name="connsiteY165" fmla="*/ 476584 h 523096"/>
                <a:gd name="connsiteX166" fmla="*/ 51699 w 249317"/>
                <a:gd name="connsiteY166" fmla="*/ 471568 h 523096"/>
                <a:gd name="connsiteX167" fmla="*/ 44517 w 249317"/>
                <a:gd name="connsiteY167" fmla="*/ 471568 h 523096"/>
                <a:gd name="connsiteX168" fmla="*/ 46683 w 249317"/>
                <a:gd name="connsiteY168" fmla="*/ 109561 h 523096"/>
                <a:gd name="connsiteX169" fmla="*/ 53124 w 249317"/>
                <a:gd name="connsiteY169" fmla="*/ 110986 h 523096"/>
                <a:gd name="connsiteX170" fmla="*/ 46683 w 249317"/>
                <a:gd name="connsiteY170" fmla="*/ 109561 h 523096"/>
                <a:gd name="connsiteX171" fmla="*/ 49533 w 249317"/>
                <a:gd name="connsiteY171" fmla="*/ 210451 h 523096"/>
                <a:gd name="connsiteX172" fmla="*/ 56715 w 249317"/>
                <a:gd name="connsiteY172" fmla="*/ 210451 h 523096"/>
                <a:gd name="connsiteX173" fmla="*/ 49533 w 249317"/>
                <a:gd name="connsiteY173" fmla="*/ 210451 h 523096"/>
                <a:gd name="connsiteX174" fmla="*/ 60306 w 249317"/>
                <a:gd name="connsiteY174" fmla="*/ 278395 h 523096"/>
                <a:gd name="connsiteX175" fmla="*/ 60306 w 249317"/>
                <a:gd name="connsiteY175" fmla="*/ 270529 h 523096"/>
                <a:gd name="connsiteX176" fmla="*/ 55974 w 249317"/>
                <a:gd name="connsiteY176" fmla="*/ 270529 h 523096"/>
                <a:gd name="connsiteX177" fmla="*/ 55974 w 249317"/>
                <a:gd name="connsiteY177" fmla="*/ 278395 h 523096"/>
                <a:gd name="connsiteX178" fmla="*/ 60306 w 249317"/>
                <a:gd name="connsiteY178" fmla="*/ 278395 h 523096"/>
                <a:gd name="connsiteX179" fmla="*/ 65379 w 249317"/>
                <a:gd name="connsiteY179" fmla="*/ 107452 h 523096"/>
                <a:gd name="connsiteX180" fmla="*/ 66804 w 249317"/>
                <a:gd name="connsiteY180" fmla="*/ 104602 h 523096"/>
                <a:gd name="connsiteX181" fmla="*/ 61047 w 249317"/>
                <a:gd name="connsiteY181" fmla="*/ 102436 h 523096"/>
                <a:gd name="connsiteX182" fmla="*/ 61047 w 249317"/>
                <a:gd name="connsiteY182" fmla="*/ 105286 h 523096"/>
                <a:gd name="connsiteX183" fmla="*/ 65379 w 249317"/>
                <a:gd name="connsiteY183" fmla="*/ 107452 h 523096"/>
                <a:gd name="connsiteX184" fmla="*/ 67488 w 249317"/>
                <a:gd name="connsiteY184" fmla="*/ 205435 h 523096"/>
                <a:gd name="connsiteX185" fmla="*/ 67488 w 249317"/>
                <a:gd name="connsiteY185" fmla="*/ 198994 h 523096"/>
                <a:gd name="connsiteX186" fmla="*/ 62472 w 249317"/>
                <a:gd name="connsiteY186" fmla="*/ 198994 h 523096"/>
                <a:gd name="connsiteX187" fmla="*/ 62472 w 249317"/>
                <a:gd name="connsiteY187" fmla="*/ 205435 h 523096"/>
                <a:gd name="connsiteX188" fmla="*/ 67488 w 249317"/>
                <a:gd name="connsiteY188" fmla="*/ 205435 h 523096"/>
                <a:gd name="connsiteX189" fmla="*/ 63897 w 249317"/>
                <a:gd name="connsiteY189" fmla="*/ 220483 h 523096"/>
                <a:gd name="connsiteX190" fmla="*/ 63897 w 249317"/>
                <a:gd name="connsiteY190" fmla="*/ 224758 h 523096"/>
                <a:gd name="connsiteX191" fmla="*/ 71079 w 249317"/>
                <a:gd name="connsiteY191" fmla="*/ 224758 h 523096"/>
                <a:gd name="connsiteX192" fmla="*/ 71079 w 249317"/>
                <a:gd name="connsiteY192" fmla="*/ 220483 h 523096"/>
                <a:gd name="connsiteX193" fmla="*/ 63897 w 249317"/>
                <a:gd name="connsiteY193" fmla="*/ 220483 h 523096"/>
                <a:gd name="connsiteX194" fmla="*/ 69654 w 249317"/>
                <a:gd name="connsiteY194" fmla="*/ 396499 h 523096"/>
                <a:gd name="connsiteX195" fmla="*/ 69654 w 249317"/>
                <a:gd name="connsiteY195" fmla="*/ 390799 h 523096"/>
                <a:gd name="connsiteX196" fmla="*/ 64638 w 249317"/>
                <a:gd name="connsiteY196" fmla="*/ 390799 h 523096"/>
                <a:gd name="connsiteX197" fmla="*/ 64638 w 249317"/>
                <a:gd name="connsiteY197" fmla="*/ 396499 h 523096"/>
                <a:gd name="connsiteX198" fmla="*/ 69654 w 249317"/>
                <a:gd name="connsiteY198" fmla="*/ 396499 h 523096"/>
                <a:gd name="connsiteX199" fmla="*/ 71079 w 249317"/>
                <a:gd name="connsiteY199" fmla="*/ 99586 h 523096"/>
                <a:gd name="connsiteX200" fmla="*/ 66063 w 249317"/>
                <a:gd name="connsiteY200" fmla="*/ 93145 h 523096"/>
                <a:gd name="connsiteX201" fmla="*/ 67488 w 249317"/>
                <a:gd name="connsiteY201" fmla="*/ 101011 h 523096"/>
                <a:gd name="connsiteX202" fmla="*/ 71079 w 249317"/>
                <a:gd name="connsiteY202" fmla="*/ 99586 h 523096"/>
                <a:gd name="connsiteX203" fmla="*/ 66804 w 249317"/>
                <a:gd name="connsiteY203" fmla="*/ 169696 h 523096"/>
                <a:gd name="connsiteX204" fmla="*/ 66804 w 249317"/>
                <a:gd name="connsiteY204" fmla="*/ 173971 h 523096"/>
                <a:gd name="connsiteX205" fmla="*/ 73986 w 249317"/>
                <a:gd name="connsiteY205" fmla="*/ 173971 h 523096"/>
                <a:gd name="connsiteX206" fmla="*/ 73986 w 249317"/>
                <a:gd name="connsiteY206" fmla="*/ 169696 h 523096"/>
                <a:gd name="connsiteX207" fmla="*/ 66804 w 249317"/>
                <a:gd name="connsiteY207" fmla="*/ 169696 h 523096"/>
                <a:gd name="connsiteX208" fmla="*/ 70395 w 249317"/>
                <a:gd name="connsiteY208" fmla="*/ 108136 h 523096"/>
                <a:gd name="connsiteX209" fmla="*/ 76152 w 249317"/>
                <a:gd name="connsiteY209" fmla="*/ 105286 h 523096"/>
                <a:gd name="connsiteX210" fmla="*/ 71136 w 249317"/>
                <a:gd name="connsiteY210" fmla="*/ 102436 h 523096"/>
                <a:gd name="connsiteX211" fmla="*/ 70395 w 249317"/>
                <a:gd name="connsiteY211" fmla="*/ 108136 h 523096"/>
                <a:gd name="connsiteX212" fmla="*/ 71820 w 249317"/>
                <a:gd name="connsiteY212" fmla="*/ 195403 h 523096"/>
                <a:gd name="connsiteX213" fmla="*/ 75411 w 249317"/>
                <a:gd name="connsiteY213" fmla="*/ 204694 h 523096"/>
                <a:gd name="connsiteX214" fmla="*/ 71820 w 249317"/>
                <a:gd name="connsiteY214" fmla="*/ 195403 h 523096"/>
                <a:gd name="connsiteX215" fmla="*/ 79743 w 249317"/>
                <a:gd name="connsiteY215" fmla="*/ 212617 h 523096"/>
                <a:gd name="connsiteX216" fmla="*/ 89775 w 249317"/>
                <a:gd name="connsiteY216" fmla="*/ 212617 h 523096"/>
                <a:gd name="connsiteX217" fmla="*/ 79743 w 249317"/>
                <a:gd name="connsiteY217" fmla="*/ 212617 h 523096"/>
                <a:gd name="connsiteX218" fmla="*/ 98382 w 249317"/>
                <a:gd name="connsiteY218" fmla="*/ 264088 h 523096"/>
                <a:gd name="connsiteX219" fmla="*/ 103398 w 249317"/>
                <a:gd name="connsiteY219" fmla="*/ 264088 h 523096"/>
                <a:gd name="connsiteX220" fmla="*/ 102657 w 249317"/>
                <a:gd name="connsiteY220" fmla="*/ 259813 h 523096"/>
                <a:gd name="connsiteX221" fmla="*/ 99807 w 249317"/>
                <a:gd name="connsiteY221" fmla="*/ 257647 h 523096"/>
                <a:gd name="connsiteX222" fmla="*/ 98382 w 249317"/>
                <a:gd name="connsiteY222" fmla="*/ 261922 h 523096"/>
                <a:gd name="connsiteX223" fmla="*/ 98382 w 249317"/>
                <a:gd name="connsiteY223" fmla="*/ 264088 h 523096"/>
                <a:gd name="connsiteX224" fmla="*/ 109155 w 249317"/>
                <a:gd name="connsiteY224" fmla="*/ 312025 h 523096"/>
                <a:gd name="connsiteX225" fmla="*/ 107730 w 249317"/>
                <a:gd name="connsiteY225" fmla="*/ 311284 h 523096"/>
                <a:gd name="connsiteX226" fmla="*/ 104139 w 249317"/>
                <a:gd name="connsiteY226" fmla="*/ 312025 h 523096"/>
                <a:gd name="connsiteX227" fmla="*/ 101289 w 249317"/>
                <a:gd name="connsiteY227" fmla="*/ 314875 h 523096"/>
                <a:gd name="connsiteX228" fmla="*/ 100548 w 249317"/>
                <a:gd name="connsiteY228" fmla="*/ 317041 h 523096"/>
                <a:gd name="connsiteX229" fmla="*/ 98382 w 249317"/>
                <a:gd name="connsiteY229" fmla="*/ 319891 h 523096"/>
                <a:gd name="connsiteX230" fmla="*/ 112746 w 249317"/>
                <a:gd name="connsiteY230" fmla="*/ 310600 h 523096"/>
                <a:gd name="connsiteX231" fmla="*/ 109155 w 249317"/>
                <a:gd name="connsiteY231" fmla="*/ 312025 h 523096"/>
                <a:gd name="connsiteX232" fmla="*/ 117078 w 249317"/>
                <a:gd name="connsiteY232" fmla="*/ 212617 h 523096"/>
                <a:gd name="connsiteX233" fmla="*/ 117078 w 249317"/>
                <a:gd name="connsiteY233" fmla="*/ 207601 h 523096"/>
                <a:gd name="connsiteX234" fmla="*/ 113487 w 249317"/>
                <a:gd name="connsiteY234" fmla="*/ 207601 h 523096"/>
                <a:gd name="connsiteX235" fmla="*/ 113487 w 249317"/>
                <a:gd name="connsiteY235" fmla="*/ 212617 h 523096"/>
                <a:gd name="connsiteX236" fmla="*/ 117078 w 249317"/>
                <a:gd name="connsiteY236" fmla="*/ 212617 h 523096"/>
                <a:gd name="connsiteX237" fmla="*/ 121353 w 249317"/>
                <a:gd name="connsiteY237" fmla="*/ 314191 h 523096"/>
                <a:gd name="connsiteX238" fmla="*/ 124944 w 249317"/>
                <a:gd name="connsiteY238" fmla="*/ 311341 h 523096"/>
                <a:gd name="connsiteX239" fmla="*/ 119928 w 249317"/>
                <a:gd name="connsiteY239" fmla="*/ 305641 h 523096"/>
                <a:gd name="connsiteX240" fmla="*/ 114912 w 249317"/>
                <a:gd name="connsiteY240" fmla="*/ 309916 h 523096"/>
                <a:gd name="connsiteX241" fmla="*/ 121353 w 249317"/>
                <a:gd name="connsiteY241" fmla="*/ 314191 h 523096"/>
                <a:gd name="connsiteX242" fmla="*/ 119928 w 249317"/>
                <a:gd name="connsiteY242" fmla="*/ 236215 h 523096"/>
                <a:gd name="connsiteX243" fmla="*/ 119928 w 249317"/>
                <a:gd name="connsiteY243" fmla="*/ 239806 h 523096"/>
                <a:gd name="connsiteX244" fmla="*/ 124944 w 249317"/>
                <a:gd name="connsiteY244" fmla="*/ 239806 h 523096"/>
                <a:gd name="connsiteX245" fmla="*/ 124944 w 249317"/>
                <a:gd name="connsiteY245" fmla="*/ 236215 h 523096"/>
                <a:gd name="connsiteX246" fmla="*/ 119928 w 249317"/>
                <a:gd name="connsiteY246" fmla="*/ 236215 h 523096"/>
                <a:gd name="connsiteX247" fmla="*/ 122094 w 249317"/>
                <a:gd name="connsiteY247" fmla="*/ 208285 h 523096"/>
                <a:gd name="connsiteX248" fmla="*/ 131442 w 249317"/>
                <a:gd name="connsiteY248" fmla="*/ 198994 h 523096"/>
                <a:gd name="connsiteX249" fmla="*/ 127851 w 249317"/>
                <a:gd name="connsiteY249" fmla="*/ 197569 h 523096"/>
                <a:gd name="connsiteX250" fmla="*/ 120669 w 249317"/>
                <a:gd name="connsiteY250" fmla="*/ 204751 h 523096"/>
                <a:gd name="connsiteX251" fmla="*/ 122094 w 249317"/>
                <a:gd name="connsiteY251" fmla="*/ 208342 h 523096"/>
                <a:gd name="connsiteX252" fmla="*/ 127851 w 249317"/>
                <a:gd name="connsiteY252" fmla="*/ 247672 h 523096"/>
                <a:gd name="connsiteX253" fmla="*/ 127110 w 249317"/>
                <a:gd name="connsiteY253" fmla="*/ 249097 h 523096"/>
                <a:gd name="connsiteX254" fmla="*/ 123519 w 249317"/>
                <a:gd name="connsiteY254" fmla="*/ 253372 h 523096"/>
                <a:gd name="connsiteX255" fmla="*/ 126369 w 249317"/>
                <a:gd name="connsiteY255" fmla="*/ 256963 h 523096"/>
                <a:gd name="connsiteX256" fmla="*/ 131385 w 249317"/>
                <a:gd name="connsiteY256" fmla="*/ 255538 h 523096"/>
                <a:gd name="connsiteX257" fmla="*/ 129219 w 249317"/>
                <a:gd name="connsiteY257" fmla="*/ 245506 h 523096"/>
                <a:gd name="connsiteX258" fmla="*/ 127794 w 249317"/>
                <a:gd name="connsiteY258" fmla="*/ 247672 h 523096"/>
                <a:gd name="connsiteX259" fmla="*/ 124944 w 249317"/>
                <a:gd name="connsiteY259" fmla="*/ 211192 h 523096"/>
                <a:gd name="connsiteX260" fmla="*/ 125685 w 249317"/>
                <a:gd name="connsiteY260" fmla="*/ 217633 h 523096"/>
                <a:gd name="connsiteX261" fmla="*/ 126426 w 249317"/>
                <a:gd name="connsiteY261" fmla="*/ 217633 h 523096"/>
                <a:gd name="connsiteX262" fmla="*/ 126426 w 249317"/>
                <a:gd name="connsiteY262" fmla="*/ 212617 h 523096"/>
                <a:gd name="connsiteX263" fmla="*/ 125001 w 249317"/>
                <a:gd name="connsiteY263" fmla="*/ 211192 h 523096"/>
                <a:gd name="connsiteX264" fmla="*/ 130701 w 249317"/>
                <a:gd name="connsiteY264" fmla="*/ 307066 h 523096"/>
                <a:gd name="connsiteX265" fmla="*/ 132867 w 249317"/>
                <a:gd name="connsiteY265" fmla="*/ 302791 h 523096"/>
                <a:gd name="connsiteX266" fmla="*/ 133608 w 249317"/>
                <a:gd name="connsiteY266" fmla="*/ 306382 h 523096"/>
                <a:gd name="connsiteX267" fmla="*/ 142215 w 249317"/>
                <a:gd name="connsiteY267" fmla="*/ 303532 h 523096"/>
                <a:gd name="connsiteX268" fmla="*/ 140790 w 249317"/>
                <a:gd name="connsiteY268" fmla="*/ 299941 h 523096"/>
                <a:gd name="connsiteX269" fmla="*/ 132867 w 249317"/>
                <a:gd name="connsiteY269" fmla="*/ 302791 h 523096"/>
                <a:gd name="connsiteX270" fmla="*/ 133608 w 249317"/>
                <a:gd name="connsiteY270" fmla="*/ 301366 h 523096"/>
                <a:gd name="connsiteX271" fmla="*/ 129276 w 249317"/>
                <a:gd name="connsiteY271" fmla="*/ 299941 h 523096"/>
                <a:gd name="connsiteX272" fmla="*/ 127110 w 249317"/>
                <a:gd name="connsiteY272" fmla="*/ 304957 h 523096"/>
                <a:gd name="connsiteX273" fmla="*/ 130701 w 249317"/>
                <a:gd name="connsiteY273" fmla="*/ 307123 h 523096"/>
                <a:gd name="connsiteX274" fmla="*/ 132126 w 249317"/>
                <a:gd name="connsiteY274" fmla="*/ 230458 h 523096"/>
                <a:gd name="connsiteX275" fmla="*/ 132126 w 249317"/>
                <a:gd name="connsiteY275" fmla="*/ 226867 h 523096"/>
                <a:gd name="connsiteX276" fmla="*/ 129276 w 249317"/>
                <a:gd name="connsiteY276" fmla="*/ 226867 h 523096"/>
                <a:gd name="connsiteX277" fmla="*/ 129276 w 249317"/>
                <a:gd name="connsiteY277" fmla="*/ 230458 h 523096"/>
                <a:gd name="connsiteX278" fmla="*/ 132126 w 249317"/>
                <a:gd name="connsiteY278" fmla="*/ 230458 h 523096"/>
                <a:gd name="connsiteX279" fmla="*/ 131442 w 249317"/>
                <a:gd name="connsiteY279" fmla="*/ 359962 h 523096"/>
                <a:gd name="connsiteX280" fmla="*/ 130017 w 249317"/>
                <a:gd name="connsiteY280" fmla="*/ 364237 h 523096"/>
                <a:gd name="connsiteX281" fmla="*/ 134349 w 249317"/>
                <a:gd name="connsiteY281" fmla="*/ 362812 h 523096"/>
                <a:gd name="connsiteX282" fmla="*/ 131499 w 249317"/>
                <a:gd name="connsiteY282" fmla="*/ 359962 h 523096"/>
                <a:gd name="connsiteX283" fmla="*/ 134292 w 249317"/>
                <a:gd name="connsiteY283" fmla="*/ 336364 h 523096"/>
                <a:gd name="connsiteX284" fmla="*/ 129960 w 249317"/>
                <a:gd name="connsiteY284" fmla="*/ 330664 h 523096"/>
                <a:gd name="connsiteX285" fmla="*/ 129960 w 249317"/>
                <a:gd name="connsiteY285" fmla="*/ 333514 h 523096"/>
                <a:gd name="connsiteX286" fmla="*/ 134292 w 249317"/>
                <a:gd name="connsiteY286" fmla="*/ 336364 h 523096"/>
                <a:gd name="connsiteX287" fmla="*/ 132126 w 249317"/>
                <a:gd name="connsiteY287" fmla="*/ 387892 h 523096"/>
                <a:gd name="connsiteX288" fmla="*/ 138567 w 249317"/>
                <a:gd name="connsiteY288" fmla="*/ 387892 h 523096"/>
                <a:gd name="connsiteX289" fmla="*/ 132126 w 249317"/>
                <a:gd name="connsiteY289" fmla="*/ 384301 h 523096"/>
                <a:gd name="connsiteX290" fmla="*/ 132126 w 249317"/>
                <a:gd name="connsiteY290" fmla="*/ 387892 h 523096"/>
                <a:gd name="connsiteX291" fmla="*/ 139308 w 249317"/>
                <a:gd name="connsiteY291" fmla="*/ 287002 h 523096"/>
                <a:gd name="connsiteX292" fmla="*/ 132867 w 249317"/>
                <a:gd name="connsiteY292" fmla="*/ 287002 h 523096"/>
                <a:gd name="connsiteX293" fmla="*/ 139308 w 249317"/>
                <a:gd name="connsiteY293" fmla="*/ 293443 h 523096"/>
                <a:gd name="connsiteX294" fmla="*/ 139308 w 249317"/>
                <a:gd name="connsiteY294" fmla="*/ 287002 h 523096"/>
                <a:gd name="connsiteX295" fmla="*/ 133608 w 249317"/>
                <a:gd name="connsiteY295" fmla="*/ 342805 h 523096"/>
                <a:gd name="connsiteX296" fmla="*/ 137940 w 249317"/>
                <a:gd name="connsiteY296" fmla="*/ 340639 h 523096"/>
                <a:gd name="connsiteX297" fmla="*/ 139365 w 249317"/>
                <a:gd name="connsiteY297" fmla="*/ 339214 h 523096"/>
                <a:gd name="connsiteX298" fmla="*/ 133608 w 249317"/>
                <a:gd name="connsiteY298" fmla="*/ 337048 h 523096"/>
                <a:gd name="connsiteX299" fmla="*/ 133608 w 249317"/>
                <a:gd name="connsiteY299" fmla="*/ 342748 h 523096"/>
                <a:gd name="connsiteX300" fmla="*/ 137199 w 249317"/>
                <a:gd name="connsiteY300" fmla="*/ 370735 h 523096"/>
                <a:gd name="connsiteX301" fmla="*/ 138624 w 249317"/>
                <a:gd name="connsiteY301" fmla="*/ 374326 h 523096"/>
                <a:gd name="connsiteX302" fmla="*/ 143640 w 249317"/>
                <a:gd name="connsiteY302" fmla="*/ 372901 h 523096"/>
                <a:gd name="connsiteX303" fmla="*/ 142215 w 249317"/>
                <a:gd name="connsiteY303" fmla="*/ 369310 h 523096"/>
                <a:gd name="connsiteX304" fmla="*/ 137199 w 249317"/>
                <a:gd name="connsiteY304" fmla="*/ 370735 h 523096"/>
                <a:gd name="connsiteX305" fmla="*/ 143640 w 249317"/>
                <a:gd name="connsiteY305" fmla="*/ 355687 h 523096"/>
                <a:gd name="connsiteX306" fmla="*/ 145065 w 249317"/>
                <a:gd name="connsiteY306" fmla="*/ 352096 h 523096"/>
                <a:gd name="connsiteX307" fmla="*/ 141474 w 249317"/>
                <a:gd name="connsiteY307" fmla="*/ 350671 h 523096"/>
                <a:gd name="connsiteX308" fmla="*/ 140049 w 249317"/>
                <a:gd name="connsiteY308" fmla="*/ 353521 h 523096"/>
                <a:gd name="connsiteX309" fmla="*/ 143640 w 249317"/>
                <a:gd name="connsiteY309" fmla="*/ 355687 h 523096"/>
                <a:gd name="connsiteX310" fmla="*/ 143640 w 249317"/>
                <a:gd name="connsiteY310" fmla="*/ 424372 h 523096"/>
                <a:gd name="connsiteX311" fmla="*/ 146490 w 249317"/>
                <a:gd name="connsiteY311" fmla="*/ 426538 h 523096"/>
                <a:gd name="connsiteX312" fmla="*/ 150081 w 249317"/>
                <a:gd name="connsiteY312" fmla="*/ 428704 h 523096"/>
                <a:gd name="connsiteX313" fmla="*/ 150822 w 249317"/>
                <a:gd name="connsiteY313" fmla="*/ 421522 h 523096"/>
                <a:gd name="connsiteX314" fmla="*/ 143640 w 249317"/>
                <a:gd name="connsiteY314" fmla="*/ 424372 h 523096"/>
                <a:gd name="connsiteX315" fmla="*/ 148656 w 249317"/>
                <a:gd name="connsiteY315" fmla="*/ 399349 h 523096"/>
                <a:gd name="connsiteX316" fmla="*/ 148656 w 249317"/>
                <a:gd name="connsiteY316" fmla="*/ 394333 h 523096"/>
                <a:gd name="connsiteX317" fmla="*/ 145806 w 249317"/>
                <a:gd name="connsiteY317" fmla="*/ 394333 h 523096"/>
                <a:gd name="connsiteX318" fmla="*/ 145806 w 249317"/>
                <a:gd name="connsiteY318" fmla="*/ 399349 h 523096"/>
                <a:gd name="connsiteX319" fmla="*/ 148656 w 249317"/>
                <a:gd name="connsiteY319" fmla="*/ 399349 h 523096"/>
                <a:gd name="connsiteX320" fmla="*/ 145806 w 249317"/>
                <a:gd name="connsiteY320" fmla="*/ 415081 h 523096"/>
                <a:gd name="connsiteX321" fmla="*/ 145806 w 249317"/>
                <a:gd name="connsiteY321" fmla="*/ 419356 h 523096"/>
                <a:gd name="connsiteX322" fmla="*/ 150822 w 249317"/>
                <a:gd name="connsiteY322" fmla="*/ 419356 h 523096"/>
                <a:gd name="connsiteX323" fmla="*/ 150822 w 249317"/>
                <a:gd name="connsiteY323" fmla="*/ 415081 h 523096"/>
                <a:gd name="connsiteX324" fmla="*/ 145806 w 249317"/>
                <a:gd name="connsiteY324" fmla="*/ 415081 h 523096"/>
                <a:gd name="connsiteX325" fmla="*/ 154413 w 249317"/>
                <a:gd name="connsiteY325" fmla="*/ 300625 h 523096"/>
                <a:gd name="connsiteX326" fmla="*/ 156579 w 249317"/>
                <a:gd name="connsiteY326" fmla="*/ 299884 h 523096"/>
                <a:gd name="connsiteX327" fmla="*/ 146547 w 249317"/>
                <a:gd name="connsiteY327" fmla="*/ 295609 h 523096"/>
                <a:gd name="connsiteX328" fmla="*/ 152304 w 249317"/>
                <a:gd name="connsiteY328" fmla="*/ 302050 h 523096"/>
                <a:gd name="connsiteX329" fmla="*/ 154470 w 249317"/>
                <a:gd name="connsiteY329" fmla="*/ 300625 h 523096"/>
                <a:gd name="connsiteX330" fmla="*/ 151563 w 249317"/>
                <a:gd name="connsiteY330" fmla="*/ 305584 h 523096"/>
                <a:gd name="connsiteX331" fmla="*/ 152304 w 249317"/>
                <a:gd name="connsiteY331" fmla="*/ 309175 h 523096"/>
                <a:gd name="connsiteX332" fmla="*/ 158745 w 249317"/>
                <a:gd name="connsiteY332" fmla="*/ 307750 h 523096"/>
                <a:gd name="connsiteX333" fmla="*/ 157320 w 249317"/>
                <a:gd name="connsiteY333" fmla="*/ 304159 h 523096"/>
                <a:gd name="connsiteX334" fmla="*/ 151563 w 249317"/>
                <a:gd name="connsiteY334" fmla="*/ 305584 h 523096"/>
                <a:gd name="connsiteX335" fmla="*/ 158004 w 249317"/>
                <a:gd name="connsiteY335" fmla="*/ 402883 h 523096"/>
                <a:gd name="connsiteX336" fmla="*/ 163761 w 249317"/>
                <a:gd name="connsiteY336" fmla="*/ 400717 h 523096"/>
                <a:gd name="connsiteX337" fmla="*/ 158745 w 249317"/>
                <a:gd name="connsiteY337" fmla="*/ 397126 h 523096"/>
                <a:gd name="connsiteX338" fmla="*/ 155895 w 249317"/>
                <a:gd name="connsiteY338" fmla="*/ 395701 h 523096"/>
                <a:gd name="connsiteX339" fmla="*/ 158061 w 249317"/>
                <a:gd name="connsiteY339" fmla="*/ 402883 h 523096"/>
                <a:gd name="connsiteX340" fmla="*/ 174534 w 249317"/>
                <a:gd name="connsiteY340" fmla="*/ 371419 h 523096"/>
                <a:gd name="connsiteX341" fmla="*/ 168093 w 249317"/>
                <a:gd name="connsiteY341" fmla="*/ 372844 h 523096"/>
                <a:gd name="connsiteX342" fmla="*/ 165927 w 249317"/>
                <a:gd name="connsiteY342" fmla="*/ 374269 h 523096"/>
                <a:gd name="connsiteX343" fmla="*/ 163077 w 249317"/>
                <a:gd name="connsiteY343" fmla="*/ 368569 h 523096"/>
                <a:gd name="connsiteX344" fmla="*/ 158745 w 249317"/>
                <a:gd name="connsiteY344" fmla="*/ 369310 h 523096"/>
                <a:gd name="connsiteX345" fmla="*/ 164502 w 249317"/>
                <a:gd name="connsiteY345" fmla="*/ 381451 h 523096"/>
                <a:gd name="connsiteX346" fmla="*/ 174534 w 249317"/>
                <a:gd name="connsiteY346" fmla="*/ 371419 h 523096"/>
                <a:gd name="connsiteX347" fmla="*/ 165186 w 249317"/>
                <a:gd name="connsiteY347" fmla="*/ 344971 h 523096"/>
                <a:gd name="connsiteX348" fmla="*/ 164445 w 249317"/>
                <a:gd name="connsiteY348" fmla="*/ 337789 h 523096"/>
                <a:gd name="connsiteX349" fmla="*/ 161595 w 249317"/>
                <a:gd name="connsiteY349" fmla="*/ 339214 h 523096"/>
                <a:gd name="connsiteX350" fmla="*/ 161595 w 249317"/>
                <a:gd name="connsiteY350" fmla="*/ 344914 h 523096"/>
                <a:gd name="connsiteX351" fmla="*/ 165186 w 249317"/>
                <a:gd name="connsiteY351" fmla="*/ 344914 h 523096"/>
                <a:gd name="connsiteX352" fmla="*/ 167352 w 249317"/>
                <a:gd name="connsiteY352" fmla="*/ 461593 h 523096"/>
                <a:gd name="connsiteX353" fmla="*/ 183141 w 249317"/>
                <a:gd name="connsiteY353" fmla="*/ 450136 h 523096"/>
                <a:gd name="connsiteX354" fmla="*/ 170202 w 249317"/>
                <a:gd name="connsiteY354" fmla="*/ 453727 h 523096"/>
                <a:gd name="connsiteX355" fmla="*/ 161595 w 249317"/>
                <a:gd name="connsiteY355" fmla="*/ 457318 h 523096"/>
                <a:gd name="connsiteX356" fmla="*/ 167352 w 249317"/>
                <a:gd name="connsiteY356" fmla="*/ 461593 h 523096"/>
                <a:gd name="connsiteX357" fmla="*/ 168777 w 249317"/>
                <a:gd name="connsiteY357" fmla="*/ 327814 h 523096"/>
                <a:gd name="connsiteX358" fmla="*/ 170943 w 249317"/>
                <a:gd name="connsiteY358" fmla="*/ 324964 h 523096"/>
                <a:gd name="connsiteX359" fmla="*/ 168777 w 249317"/>
                <a:gd name="connsiteY359" fmla="*/ 323539 h 523096"/>
                <a:gd name="connsiteX360" fmla="*/ 167352 w 249317"/>
                <a:gd name="connsiteY360" fmla="*/ 323539 h 523096"/>
                <a:gd name="connsiteX361" fmla="*/ 166611 w 249317"/>
                <a:gd name="connsiteY361" fmla="*/ 322798 h 523096"/>
                <a:gd name="connsiteX362" fmla="*/ 165870 w 249317"/>
                <a:gd name="connsiteY362" fmla="*/ 316357 h 523096"/>
                <a:gd name="connsiteX363" fmla="*/ 169461 w 249317"/>
                <a:gd name="connsiteY363" fmla="*/ 314932 h 523096"/>
                <a:gd name="connsiteX364" fmla="*/ 169461 w 249317"/>
                <a:gd name="connsiteY364" fmla="*/ 314191 h 523096"/>
                <a:gd name="connsiteX365" fmla="*/ 164445 w 249317"/>
                <a:gd name="connsiteY365" fmla="*/ 315616 h 523096"/>
                <a:gd name="connsiteX366" fmla="*/ 165870 w 249317"/>
                <a:gd name="connsiteY366" fmla="*/ 323482 h 523096"/>
                <a:gd name="connsiteX367" fmla="*/ 167295 w 249317"/>
                <a:gd name="connsiteY367" fmla="*/ 324223 h 523096"/>
                <a:gd name="connsiteX368" fmla="*/ 168720 w 249317"/>
                <a:gd name="connsiteY368" fmla="*/ 324223 h 523096"/>
                <a:gd name="connsiteX369" fmla="*/ 170145 w 249317"/>
                <a:gd name="connsiteY369" fmla="*/ 324964 h 523096"/>
                <a:gd name="connsiteX370" fmla="*/ 167979 w 249317"/>
                <a:gd name="connsiteY370" fmla="*/ 327130 h 523096"/>
                <a:gd name="connsiteX371" fmla="*/ 166554 w 249317"/>
                <a:gd name="connsiteY371" fmla="*/ 328555 h 523096"/>
                <a:gd name="connsiteX372" fmla="*/ 165129 w 249317"/>
                <a:gd name="connsiteY372" fmla="*/ 329980 h 523096"/>
                <a:gd name="connsiteX373" fmla="*/ 165870 w 249317"/>
                <a:gd name="connsiteY373" fmla="*/ 330721 h 523096"/>
                <a:gd name="connsiteX374" fmla="*/ 166611 w 249317"/>
                <a:gd name="connsiteY374" fmla="*/ 329296 h 523096"/>
                <a:gd name="connsiteX375" fmla="*/ 168777 w 249317"/>
                <a:gd name="connsiteY375" fmla="*/ 327871 h 523096"/>
                <a:gd name="connsiteX376" fmla="*/ 165927 w 249317"/>
                <a:gd name="connsiteY376" fmla="*/ 382135 h 523096"/>
                <a:gd name="connsiteX377" fmla="*/ 168093 w 249317"/>
                <a:gd name="connsiteY377" fmla="*/ 387835 h 523096"/>
                <a:gd name="connsiteX378" fmla="*/ 170259 w 249317"/>
                <a:gd name="connsiteY378" fmla="*/ 385669 h 523096"/>
                <a:gd name="connsiteX379" fmla="*/ 177441 w 249317"/>
                <a:gd name="connsiteY379" fmla="*/ 385669 h 523096"/>
                <a:gd name="connsiteX380" fmla="*/ 182457 w 249317"/>
                <a:gd name="connsiteY380" fmla="*/ 383503 h 523096"/>
                <a:gd name="connsiteX381" fmla="*/ 181032 w 249317"/>
                <a:gd name="connsiteY381" fmla="*/ 379912 h 523096"/>
                <a:gd name="connsiteX382" fmla="*/ 175275 w 249317"/>
                <a:gd name="connsiteY382" fmla="*/ 382078 h 523096"/>
                <a:gd name="connsiteX383" fmla="*/ 177441 w 249317"/>
                <a:gd name="connsiteY383" fmla="*/ 385669 h 523096"/>
                <a:gd name="connsiteX384" fmla="*/ 176016 w 249317"/>
                <a:gd name="connsiteY384" fmla="*/ 384244 h 523096"/>
                <a:gd name="connsiteX385" fmla="*/ 174591 w 249317"/>
                <a:gd name="connsiteY385" fmla="*/ 382078 h 523096"/>
                <a:gd name="connsiteX386" fmla="*/ 171741 w 249317"/>
                <a:gd name="connsiteY386" fmla="*/ 383503 h 523096"/>
                <a:gd name="connsiteX387" fmla="*/ 173166 w 249317"/>
                <a:gd name="connsiteY387" fmla="*/ 380653 h 523096"/>
                <a:gd name="connsiteX388" fmla="*/ 168150 w 249317"/>
                <a:gd name="connsiteY388" fmla="*/ 381394 h 523096"/>
                <a:gd name="connsiteX389" fmla="*/ 165984 w 249317"/>
                <a:gd name="connsiteY389" fmla="*/ 382135 h 523096"/>
                <a:gd name="connsiteX390" fmla="*/ 170943 w 249317"/>
                <a:gd name="connsiteY390" fmla="*/ 439420 h 523096"/>
                <a:gd name="connsiteX391" fmla="*/ 168093 w 249317"/>
                <a:gd name="connsiteY391" fmla="*/ 431554 h 523096"/>
                <a:gd name="connsiteX392" fmla="*/ 170943 w 249317"/>
                <a:gd name="connsiteY392" fmla="*/ 439420 h 523096"/>
                <a:gd name="connsiteX393" fmla="*/ 170202 w 249317"/>
                <a:gd name="connsiteY393" fmla="*/ 385726 h 523096"/>
                <a:gd name="connsiteX394" fmla="*/ 168777 w 249317"/>
                <a:gd name="connsiteY394" fmla="*/ 385726 h 523096"/>
                <a:gd name="connsiteX395" fmla="*/ 171627 w 249317"/>
                <a:gd name="connsiteY395" fmla="*/ 383560 h 523096"/>
                <a:gd name="connsiteX396" fmla="*/ 170202 w 249317"/>
                <a:gd name="connsiteY396" fmla="*/ 385726 h 523096"/>
                <a:gd name="connsiteX397" fmla="*/ 168777 w 249317"/>
                <a:gd name="connsiteY397" fmla="*/ 394333 h 523096"/>
                <a:gd name="connsiteX398" fmla="*/ 168777 w 249317"/>
                <a:gd name="connsiteY398" fmla="*/ 397924 h 523096"/>
                <a:gd name="connsiteX399" fmla="*/ 178809 w 249317"/>
                <a:gd name="connsiteY399" fmla="*/ 400090 h 523096"/>
                <a:gd name="connsiteX400" fmla="*/ 178809 w 249317"/>
                <a:gd name="connsiteY400" fmla="*/ 397240 h 523096"/>
                <a:gd name="connsiteX401" fmla="*/ 173793 w 249317"/>
                <a:gd name="connsiteY401" fmla="*/ 392224 h 523096"/>
                <a:gd name="connsiteX402" fmla="*/ 168777 w 249317"/>
                <a:gd name="connsiteY402" fmla="*/ 394390 h 523096"/>
                <a:gd name="connsiteX403" fmla="*/ 180291 w 249317"/>
                <a:gd name="connsiteY403" fmla="*/ 371419 h 523096"/>
                <a:gd name="connsiteX404" fmla="*/ 181032 w 249317"/>
                <a:gd name="connsiteY404" fmla="*/ 370678 h 523096"/>
                <a:gd name="connsiteX405" fmla="*/ 180291 w 249317"/>
                <a:gd name="connsiteY405" fmla="*/ 368512 h 523096"/>
                <a:gd name="connsiteX406" fmla="*/ 180291 w 249317"/>
                <a:gd name="connsiteY406" fmla="*/ 358480 h 523096"/>
                <a:gd name="connsiteX407" fmla="*/ 179550 w 249317"/>
                <a:gd name="connsiteY407" fmla="*/ 358480 h 523096"/>
                <a:gd name="connsiteX408" fmla="*/ 177384 w 249317"/>
                <a:gd name="connsiteY408" fmla="*/ 355630 h 523096"/>
                <a:gd name="connsiteX409" fmla="*/ 173793 w 249317"/>
                <a:gd name="connsiteY409" fmla="*/ 359221 h 523096"/>
                <a:gd name="connsiteX410" fmla="*/ 175218 w 249317"/>
                <a:gd name="connsiteY410" fmla="*/ 362071 h 523096"/>
                <a:gd name="connsiteX411" fmla="*/ 179550 w 249317"/>
                <a:gd name="connsiteY411" fmla="*/ 358480 h 523096"/>
                <a:gd name="connsiteX412" fmla="*/ 180291 w 249317"/>
                <a:gd name="connsiteY412" fmla="*/ 370621 h 523096"/>
                <a:gd name="connsiteX413" fmla="*/ 180291 w 249317"/>
                <a:gd name="connsiteY413" fmla="*/ 371362 h 523096"/>
                <a:gd name="connsiteX414" fmla="*/ 181716 w 249317"/>
                <a:gd name="connsiteY414" fmla="*/ 427222 h 523096"/>
                <a:gd name="connsiteX415" fmla="*/ 177384 w 249317"/>
                <a:gd name="connsiteY415" fmla="*/ 413656 h 523096"/>
                <a:gd name="connsiteX416" fmla="*/ 173793 w 249317"/>
                <a:gd name="connsiteY416" fmla="*/ 415081 h 523096"/>
                <a:gd name="connsiteX417" fmla="*/ 178125 w 249317"/>
                <a:gd name="connsiteY417" fmla="*/ 427963 h 523096"/>
                <a:gd name="connsiteX418" fmla="*/ 181716 w 249317"/>
                <a:gd name="connsiteY418" fmla="*/ 427222 h 523096"/>
                <a:gd name="connsiteX419" fmla="*/ 178125 w 249317"/>
                <a:gd name="connsiteY419" fmla="*/ 116743 h 523096"/>
                <a:gd name="connsiteX420" fmla="*/ 178866 w 249317"/>
                <a:gd name="connsiteY420" fmla="*/ 113893 h 523096"/>
                <a:gd name="connsiteX421" fmla="*/ 175275 w 249317"/>
                <a:gd name="connsiteY421" fmla="*/ 112468 h 523096"/>
                <a:gd name="connsiteX422" fmla="*/ 178125 w 249317"/>
                <a:gd name="connsiteY422" fmla="*/ 116743 h 523096"/>
                <a:gd name="connsiteX423" fmla="*/ 188157 w 249317"/>
                <a:gd name="connsiteY423" fmla="*/ 445861 h 523096"/>
                <a:gd name="connsiteX424" fmla="*/ 188157 w 249317"/>
                <a:gd name="connsiteY424" fmla="*/ 446602 h 523096"/>
                <a:gd name="connsiteX425" fmla="*/ 183141 w 249317"/>
                <a:gd name="connsiteY425" fmla="*/ 454468 h 523096"/>
                <a:gd name="connsiteX426" fmla="*/ 191748 w 249317"/>
                <a:gd name="connsiteY426" fmla="*/ 450193 h 523096"/>
                <a:gd name="connsiteX427" fmla="*/ 194598 w 249317"/>
                <a:gd name="connsiteY427" fmla="*/ 446602 h 523096"/>
                <a:gd name="connsiteX428" fmla="*/ 192432 w 249317"/>
                <a:gd name="connsiteY428" fmla="*/ 440161 h 523096"/>
                <a:gd name="connsiteX429" fmla="*/ 191007 w 249317"/>
                <a:gd name="connsiteY429" fmla="*/ 439420 h 523096"/>
                <a:gd name="connsiteX430" fmla="*/ 189582 w 249317"/>
                <a:gd name="connsiteY430" fmla="*/ 439420 h 523096"/>
                <a:gd name="connsiteX431" fmla="*/ 185991 w 249317"/>
                <a:gd name="connsiteY431" fmla="*/ 437995 h 523096"/>
                <a:gd name="connsiteX432" fmla="*/ 187416 w 249317"/>
                <a:gd name="connsiteY432" fmla="*/ 444436 h 523096"/>
                <a:gd name="connsiteX433" fmla="*/ 188157 w 249317"/>
                <a:gd name="connsiteY433" fmla="*/ 445861 h 523096"/>
                <a:gd name="connsiteX434" fmla="*/ 184566 w 249317"/>
                <a:gd name="connsiteY434" fmla="*/ 385042 h 523096"/>
                <a:gd name="connsiteX435" fmla="*/ 186732 w 249317"/>
                <a:gd name="connsiteY435" fmla="*/ 390742 h 523096"/>
                <a:gd name="connsiteX436" fmla="*/ 190323 w 249317"/>
                <a:gd name="connsiteY436" fmla="*/ 389317 h 523096"/>
                <a:gd name="connsiteX437" fmla="*/ 188157 w 249317"/>
                <a:gd name="connsiteY437" fmla="*/ 383617 h 523096"/>
                <a:gd name="connsiteX438" fmla="*/ 184566 w 249317"/>
                <a:gd name="connsiteY438" fmla="*/ 385042 h 523096"/>
                <a:gd name="connsiteX439" fmla="*/ 191748 w 249317"/>
                <a:gd name="connsiteY439" fmla="*/ 495907 h 523096"/>
                <a:gd name="connsiteX440" fmla="*/ 189582 w 249317"/>
                <a:gd name="connsiteY440" fmla="*/ 491632 h 523096"/>
                <a:gd name="connsiteX441" fmla="*/ 188841 w 249317"/>
                <a:gd name="connsiteY441" fmla="*/ 493057 h 523096"/>
                <a:gd name="connsiteX442" fmla="*/ 188100 w 249317"/>
                <a:gd name="connsiteY442" fmla="*/ 492316 h 523096"/>
                <a:gd name="connsiteX443" fmla="*/ 185250 w 249317"/>
                <a:gd name="connsiteY443" fmla="*/ 498016 h 523096"/>
                <a:gd name="connsiteX444" fmla="*/ 190266 w 249317"/>
                <a:gd name="connsiteY444" fmla="*/ 499441 h 523096"/>
                <a:gd name="connsiteX445" fmla="*/ 191007 w 249317"/>
                <a:gd name="connsiteY445" fmla="*/ 495850 h 523096"/>
                <a:gd name="connsiteX446" fmla="*/ 191748 w 249317"/>
                <a:gd name="connsiteY446" fmla="*/ 495850 h 523096"/>
                <a:gd name="connsiteX447" fmla="*/ 189582 w 249317"/>
                <a:gd name="connsiteY447" fmla="*/ 431554 h 523096"/>
                <a:gd name="connsiteX448" fmla="*/ 185991 w 249317"/>
                <a:gd name="connsiteY448" fmla="*/ 435145 h 523096"/>
                <a:gd name="connsiteX449" fmla="*/ 195339 w 249317"/>
                <a:gd name="connsiteY449" fmla="*/ 437311 h 523096"/>
                <a:gd name="connsiteX450" fmla="*/ 206853 w 249317"/>
                <a:gd name="connsiteY450" fmla="*/ 443752 h 523096"/>
                <a:gd name="connsiteX451" fmla="*/ 197505 w 249317"/>
                <a:gd name="connsiteY451" fmla="*/ 434461 h 523096"/>
                <a:gd name="connsiteX452" fmla="*/ 197505 w 249317"/>
                <a:gd name="connsiteY452" fmla="*/ 430870 h 523096"/>
                <a:gd name="connsiteX453" fmla="*/ 197505 w 249317"/>
                <a:gd name="connsiteY453" fmla="*/ 428704 h 523096"/>
                <a:gd name="connsiteX454" fmla="*/ 197505 w 249317"/>
                <a:gd name="connsiteY454" fmla="*/ 427279 h 523096"/>
                <a:gd name="connsiteX455" fmla="*/ 189582 w 249317"/>
                <a:gd name="connsiteY455" fmla="*/ 431554 h 523096"/>
                <a:gd name="connsiteX456" fmla="*/ 186732 w 249317"/>
                <a:gd name="connsiteY456" fmla="*/ 380026 h 523096"/>
                <a:gd name="connsiteX457" fmla="*/ 187473 w 249317"/>
                <a:gd name="connsiteY457" fmla="*/ 376435 h 523096"/>
                <a:gd name="connsiteX458" fmla="*/ 188214 w 249317"/>
                <a:gd name="connsiteY458" fmla="*/ 376435 h 523096"/>
                <a:gd name="connsiteX459" fmla="*/ 187473 w 249317"/>
                <a:gd name="connsiteY459" fmla="*/ 380026 h 523096"/>
                <a:gd name="connsiteX460" fmla="*/ 187473 w 249317"/>
                <a:gd name="connsiteY460" fmla="*/ 380767 h 523096"/>
                <a:gd name="connsiteX461" fmla="*/ 186732 w 249317"/>
                <a:gd name="connsiteY461" fmla="*/ 380767 h 523096"/>
                <a:gd name="connsiteX462" fmla="*/ 186732 w 249317"/>
                <a:gd name="connsiteY462" fmla="*/ 380026 h 523096"/>
                <a:gd name="connsiteX463" fmla="*/ 188157 w 249317"/>
                <a:gd name="connsiteY463" fmla="*/ 238381 h 523096"/>
                <a:gd name="connsiteX464" fmla="*/ 188898 w 249317"/>
                <a:gd name="connsiteY464" fmla="*/ 236215 h 523096"/>
                <a:gd name="connsiteX465" fmla="*/ 190323 w 249317"/>
                <a:gd name="connsiteY465" fmla="*/ 236215 h 523096"/>
                <a:gd name="connsiteX466" fmla="*/ 188898 w 249317"/>
                <a:gd name="connsiteY466" fmla="*/ 239065 h 523096"/>
                <a:gd name="connsiteX467" fmla="*/ 188157 w 249317"/>
                <a:gd name="connsiteY467" fmla="*/ 238324 h 523096"/>
                <a:gd name="connsiteX468" fmla="*/ 188898 w 249317"/>
                <a:gd name="connsiteY468" fmla="*/ 493057 h 523096"/>
                <a:gd name="connsiteX469" fmla="*/ 191064 w 249317"/>
                <a:gd name="connsiteY469" fmla="*/ 495907 h 523096"/>
                <a:gd name="connsiteX470" fmla="*/ 188214 w 249317"/>
                <a:gd name="connsiteY470" fmla="*/ 495907 h 523096"/>
                <a:gd name="connsiteX471" fmla="*/ 188955 w 249317"/>
                <a:gd name="connsiteY471" fmla="*/ 493057 h 523096"/>
                <a:gd name="connsiteX472" fmla="*/ 193914 w 249317"/>
                <a:gd name="connsiteY472" fmla="*/ 470143 h 523096"/>
                <a:gd name="connsiteX473" fmla="*/ 201096 w 249317"/>
                <a:gd name="connsiteY473" fmla="*/ 464443 h 523096"/>
                <a:gd name="connsiteX474" fmla="*/ 203262 w 249317"/>
                <a:gd name="connsiteY474" fmla="*/ 457261 h 523096"/>
                <a:gd name="connsiteX475" fmla="*/ 206112 w 249317"/>
                <a:gd name="connsiteY475" fmla="*/ 457261 h 523096"/>
                <a:gd name="connsiteX476" fmla="*/ 206112 w 249317"/>
                <a:gd name="connsiteY476" fmla="*/ 456520 h 523096"/>
                <a:gd name="connsiteX477" fmla="*/ 203946 w 249317"/>
                <a:gd name="connsiteY477" fmla="*/ 456520 h 523096"/>
                <a:gd name="connsiteX478" fmla="*/ 203205 w 249317"/>
                <a:gd name="connsiteY478" fmla="*/ 456520 h 523096"/>
                <a:gd name="connsiteX479" fmla="*/ 203205 w 249317"/>
                <a:gd name="connsiteY479" fmla="*/ 455779 h 523096"/>
                <a:gd name="connsiteX480" fmla="*/ 194598 w 249317"/>
                <a:gd name="connsiteY480" fmla="*/ 469345 h 523096"/>
                <a:gd name="connsiteX481" fmla="*/ 191007 w 249317"/>
                <a:gd name="connsiteY481" fmla="*/ 458629 h 523096"/>
                <a:gd name="connsiteX482" fmla="*/ 198189 w 249317"/>
                <a:gd name="connsiteY482" fmla="*/ 453613 h 523096"/>
                <a:gd name="connsiteX483" fmla="*/ 199614 w 249317"/>
                <a:gd name="connsiteY483" fmla="*/ 453613 h 523096"/>
                <a:gd name="connsiteX484" fmla="*/ 200355 w 249317"/>
                <a:gd name="connsiteY484" fmla="*/ 453613 h 523096"/>
                <a:gd name="connsiteX485" fmla="*/ 201096 w 249317"/>
                <a:gd name="connsiteY485" fmla="*/ 455038 h 523096"/>
                <a:gd name="connsiteX486" fmla="*/ 202521 w 249317"/>
                <a:gd name="connsiteY486" fmla="*/ 455779 h 523096"/>
                <a:gd name="connsiteX487" fmla="*/ 203946 w 249317"/>
                <a:gd name="connsiteY487" fmla="*/ 448597 h 523096"/>
                <a:gd name="connsiteX488" fmla="*/ 208278 w 249317"/>
                <a:gd name="connsiteY488" fmla="*/ 451447 h 523096"/>
                <a:gd name="connsiteX489" fmla="*/ 210444 w 249317"/>
                <a:gd name="connsiteY489" fmla="*/ 452872 h 523096"/>
                <a:gd name="connsiteX490" fmla="*/ 211185 w 249317"/>
                <a:gd name="connsiteY490" fmla="*/ 452131 h 523096"/>
                <a:gd name="connsiteX491" fmla="*/ 209019 w 249317"/>
                <a:gd name="connsiteY491" fmla="*/ 450706 h 523096"/>
                <a:gd name="connsiteX492" fmla="*/ 206853 w 249317"/>
                <a:gd name="connsiteY492" fmla="*/ 449965 h 523096"/>
                <a:gd name="connsiteX493" fmla="*/ 203262 w 249317"/>
                <a:gd name="connsiteY493" fmla="*/ 447799 h 523096"/>
                <a:gd name="connsiteX494" fmla="*/ 202521 w 249317"/>
                <a:gd name="connsiteY494" fmla="*/ 452074 h 523096"/>
                <a:gd name="connsiteX495" fmla="*/ 201780 w 249317"/>
                <a:gd name="connsiteY495" fmla="*/ 454924 h 523096"/>
                <a:gd name="connsiteX496" fmla="*/ 201780 w 249317"/>
                <a:gd name="connsiteY496" fmla="*/ 454183 h 523096"/>
                <a:gd name="connsiteX497" fmla="*/ 201039 w 249317"/>
                <a:gd name="connsiteY497" fmla="*/ 453442 h 523096"/>
                <a:gd name="connsiteX498" fmla="*/ 197448 w 249317"/>
                <a:gd name="connsiteY498" fmla="*/ 452701 h 523096"/>
                <a:gd name="connsiteX499" fmla="*/ 189525 w 249317"/>
                <a:gd name="connsiteY499" fmla="*/ 458401 h 523096"/>
                <a:gd name="connsiteX500" fmla="*/ 193857 w 249317"/>
                <a:gd name="connsiteY500" fmla="*/ 469858 h 523096"/>
                <a:gd name="connsiteX501" fmla="*/ 198930 w 249317"/>
                <a:gd name="connsiteY501" fmla="*/ 480175 h 523096"/>
                <a:gd name="connsiteX502" fmla="*/ 193914 w 249317"/>
                <a:gd name="connsiteY502" fmla="*/ 472993 h 523096"/>
                <a:gd name="connsiteX503" fmla="*/ 189582 w 249317"/>
                <a:gd name="connsiteY503" fmla="*/ 479434 h 523096"/>
                <a:gd name="connsiteX504" fmla="*/ 192432 w 249317"/>
                <a:gd name="connsiteY504" fmla="*/ 482284 h 523096"/>
                <a:gd name="connsiteX505" fmla="*/ 198873 w 249317"/>
                <a:gd name="connsiteY505" fmla="*/ 480118 h 523096"/>
                <a:gd name="connsiteX506" fmla="*/ 191748 w 249317"/>
                <a:gd name="connsiteY506" fmla="*/ 401458 h 523096"/>
                <a:gd name="connsiteX507" fmla="*/ 192489 w 249317"/>
                <a:gd name="connsiteY507" fmla="*/ 401458 h 523096"/>
                <a:gd name="connsiteX508" fmla="*/ 193914 w 249317"/>
                <a:gd name="connsiteY508" fmla="*/ 393592 h 523096"/>
                <a:gd name="connsiteX509" fmla="*/ 196764 w 249317"/>
                <a:gd name="connsiteY509" fmla="*/ 396442 h 523096"/>
                <a:gd name="connsiteX510" fmla="*/ 196764 w 249317"/>
                <a:gd name="connsiteY510" fmla="*/ 397867 h 523096"/>
                <a:gd name="connsiteX511" fmla="*/ 197505 w 249317"/>
                <a:gd name="connsiteY511" fmla="*/ 397867 h 523096"/>
                <a:gd name="connsiteX512" fmla="*/ 197505 w 249317"/>
                <a:gd name="connsiteY512" fmla="*/ 396442 h 523096"/>
                <a:gd name="connsiteX513" fmla="*/ 193173 w 249317"/>
                <a:gd name="connsiteY513" fmla="*/ 392851 h 523096"/>
                <a:gd name="connsiteX514" fmla="*/ 191748 w 249317"/>
                <a:gd name="connsiteY514" fmla="*/ 400717 h 523096"/>
                <a:gd name="connsiteX515" fmla="*/ 191748 w 249317"/>
                <a:gd name="connsiteY515" fmla="*/ 401458 h 523096"/>
                <a:gd name="connsiteX516" fmla="*/ 203262 w 249317"/>
                <a:gd name="connsiteY516" fmla="*/ 420781 h 523096"/>
                <a:gd name="connsiteX517" fmla="*/ 201837 w 249317"/>
                <a:gd name="connsiteY517" fmla="*/ 420781 h 523096"/>
                <a:gd name="connsiteX518" fmla="*/ 203262 w 249317"/>
                <a:gd name="connsiteY518" fmla="*/ 417931 h 523096"/>
                <a:gd name="connsiteX519" fmla="*/ 203262 w 249317"/>
                <a:gd name="connsiteY519" fmla="*/ 417190 h 523096"/>
                <a:gd name="connsiteX520" fmla="*/ 204003 w 249317"/>
                <a:gd name="connsiteY520" fmla="*/ 417190 h 523096"/>
                <a:gd name="connsiteX521" fmla="*/ 204003 w 249317"/>
                <a:gd name="connsiteY521" fmla="*/ 417931 h 523096"/>
                <a:gd name="connsiteX522" fmla="*/ 203262 w 249317"/>
                <a:gd name="connsiteY522" fmla="*/ 420097 h 523096"/>
                <a:gd name="connsiteX523" fmla="*/ 203262 w 249317"/>
                <a:gd name="connsiteY523" fmla="*/ 420838 h 523096"/>
                <a:gd name="connsiteX524" fmla="*/ 205371 w 249317"/>
                <a:gd name="connsiteY524" fmla="*/ 480916 h 523096"/>
                <a:gd name="connsiteX525" fmla="*/ 202521 w 249317"/>
                <a:gd name="connsiteY525" fmla="*/ 479491 h 523096"/>
                <a:gd name="connsiteX526" fmla="*/ 203262 w 249317"/>
                <a:gd name="connsiteY526" fmla="*/ 483082 h 523096"/>
                <a:gd name="connsiteX527" fmla="*/ 206112 w 249317"/>
                <a:gd name="connsiteY527" fmla="*/ 482341 h 523096"/>
                <a:gd name="connsiteX528" fmla="*/ 205371 w 249317"/>
                <a:gd name="connsiteY528" fmla="*/ 480916 h 523096"/>
                <a:gd name="connsiteX529" fmla="*/ 204687 w 249317"/>
                <a:gd name="connsiteY529" fmla="*/ 493798 h 523096"/>
                <a:gd name="connsiteX530" fmla="*/ 204687 w 249317"/>
                <a:gd name="connsiteY530" fmla="*/ 494539 h 523096"/>
                <a:gd name="connsiteX531" fmla="*/ 205428 w 249317"/>
                <a:gd name="connsiteY531" fmla="*/ 494539 h 523096"/>
                <a:gd name="connsiteX532" fmla="*/ 208278 w 249317"/>
                <a:gd name="connsiteY532" fmla="*/ 488839 h 523096"/>
                <a:gd name="connsiteX533" fmla="*/ 214035 w 249317"/>
                <a:gd name="connsiteY533" fmla="*/ 488839 h 523096"/>
                <a:gd name="connsiteX534" fmla="*/ 214776 w 249317"/>
                <a:gd name="connsiteY534" fmla="*/ 488098 h 523096"/>
                <a:gd name="connsiteX535" fmla="*/ 210444 w 249317"/>
                <a:gd name="connsiteY535" fmla="*/ 487357 h 523096"/>
                <a:gd name="connsiteX536" fmla="*/ 207594 w 249317"/>
                <a:gd name="connsiteY536" fmla="*/ 488098 h 523096"/>
                <a:gd name="connsiteX537" fmla="*/ 204744 w 249317"/>
                <a:gd name="connsiteY537" fmla="*/ 493798 h 523096"/>
                <a:gd name="connsiteX538" fmla="*/ 208962 w 249317"/>
                <a:gd name="connsiteY538" fmla="*/ 304900 h 523096"/>
                <a:gd name="connsiteX539" fmla="*/ 211128 w 249317"/>
                <a:gd name="connsiteY539" fmla="*/ 300625 h 523096"/>
                <a:gd name="connsiteX540" fmla="*/ 208278 w 249317"/>
                <a:gd name="connsiteY540" fmla="*/ 299884 h 523096"/>
                <a:gd name="connsiteX541" fmla="*/ 206112 w 249317"/>
                <a:gd name="connsiteY541" fmla="*/ 303475 h 523096"/>
                <a:gd name="connsiteX542" fmla="*/ 208962 w 249317"/>
                <a:gd name="connsiteY542" fmla="*/ 304900 h 523096"/>
                <a:gd name="connsiteX543" fmla="*/ 206853 w 249317"/>
                <a:gd name="connsiteY543" fmla="*/ 336364 h 523096"/>
                <a:gd name="connsiteX544" fmla="*/ 206112 w 249317"/>
                <a:gd name="connsiteY544" fmla="*/ 335623 h 523096"/>
                <a:gd name="connsiteX545" fmla="*/ 208962 w 249317"/>
                <a:gd name="connsiteY545" fmla="*/ 341323 h 523096"/>
                <a:gd name="connsiteX546" fmla="*/ 209703 w 249317"/>
                <a:gd name="connsiteY546" fmla="*/ 336307 h 523096"/>
                <a:gd name="connsiteX547" fmla="*/ 206853 w 249317"/>
                <a:gd name="connsiteY547" fmla="*/ 336307 h 523096"/>
                <a:gd name="connsiteX548" fmla="*/ 206112 w 249317"/>
                <a:gd name="connsiteY548" fmla="*/ 414340 h 523096"/>
                <a:gd name="connsiteX549" fmla="*/ 211128 w 249317"/>
                <a:gd name="connsiteY549" fmla="*/ 416506 h 523096"/>
                <a:gd name="connsiteX550" fmla="*/ 210387 w 249317"/>
                <a:gd name="connsiteY550" fmla="*/ 410065 h 523096"/>
                <a:gd name="connsiteX551" fmla="*/ 206055 w 249317"/>
                <a:gd name="connsiteY551" fmla="*/ 414340 h 523096"/>
                <a:gd name="connsiteX552" fmla="*/ 211128 w 249317"/>
                <a:gd name="connsiteY552" fmla="*/ 475159 h 523096"/>
                <a:gd name="connsiteX553" fmla="*/ 211869 w 249317"/>
                <a:gd name="connsiteY553" fmla="*/ 469459 h 523096"/>
                <a:gd name="connsiteX554" fmla="*/ 208278 w 249317"/>
                <a:gd name="connsiteY554" fmla="*/ 469459 h 523096"/>
                <a:gd name="connsiteX555" fmla="*/ 207537 w 249317"/>
                <a:gd name="connsiteY555" fmla="*/ 474475 h 523096"/>
                <a:gd name="connsiteX556" fmla="*/ 211128 w 249317"/>
                <a:gd name="connsiteY556" fmla="*/ 475216 h 523096"/>
                <a:gd name="connsiteX557" fmla="*/ 214035 w 249317"/>
                <a:gd name="connsiteY557" fmla="*/ 460168 h 523096"/>
                <a:gd name="connsiteX558" fmla="*/ 223383 w 249317"/>
                <a:gd name="connsiteY558" fmla="*/ 450877 h 523096"/>
                <a:gd name="connsiteX559" fmla="*/ 219792 w 249317"/>
                <a:gd name="connsiteY559" fmla="*/ 449452 h 523096"/>
                <a:gd name="connsiteX560" fmla="*/ 212610 w 249317"/>
                <a:gd name="connsiteY560" fmla="*/ 456634 h 523096"/>
                <a:gd name="connsiteX561" fmla="*/ 214035 w 249317"/>
                <a:gd name="connsiteY561" fmla="*/ 460225 h 523096"/>
                <a:gd name="connsiteX562" fmla="*/ 219735 w 249317"/>
                <a:gd name="connsiteY562" fmla="*/ 493057 h 523096"/>
                <a:gd name="connsiteX563" fmla="*/ 223326 w 249317"/>
                <a:gd name="connsiteY563" fmla="*/ 488041 h 523096"/>
                <a:gd name="connsiteX564" fmla="*/ 224067 w 249317"/>
                <a:gd name="connsiteY564" fmla="*/ 488782 h 523096"/>
                <a:gd name="connsiteX565" fmla="*/ 223326 w 249317"/>
                <a:gd name="connsiteY565" fmla="*/ 488782 h 523096"/>
                <a:gd name="connsiteX566" fmla="*/ 219735 w 249317"/>
                <a:gd name="connsiteY566" fmla="*/ 493798 h 523096"/>
                <a:gd name="connsiteX567" fmla="*/ 218994 w 249317"/>
                <a:gd name="connsiteY567" fmla="*/ 493057 h 523096"/>
                <a:gd name="connsiteX568" fmla="*/ 219735 w 249317"/>
                <a:gd name="connsiteY568" fmla="*/ 493057 h 523096"/>
                <a:gd name="connsiteX569" fmla="*/ 226917 w 249317"/>
                <a:gd name="connsiteY569" fmla="*/ 264829 h 523096"/>
                <a:gd name="connsiteX570" fmla="*/ 225492 w 249317"/>
                <a:gd name="connsiteY570" fmla="*/ 264829 h 523096"/>
                <a:gd name="connsiteX571" fmla="*/ 225492 w 249317"/>
                <a:gd name="connsiteY571" fmla="*/ 261979 h 523096"/>
                <a:gd name="connsiteX572" fmla="*/ 226917 w 249317"/>
                <a:gd name="connsiteY572" fmla="*/ 261979 h 523096"/>
                <a:gd name="connsiteX573" fmla="*/ 226917 w 249317"/>
                <a:gd name="connsiteY573" fmla="*/ 264829 h 52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249317" h="523096">
                  <a:moveTo>
                    <a:pt x="7923" y="407899"/>
                  </a:moveTo>
                  <a:cubicBezTo>
                    <a:pt x="7923" y="405049"/>
                    <a:pt x="6498" y="405049"/>
                    <a:pt x="5757" y="403624"/>
                  </a:cubicBezTo>
                  <a:cubicBezTo>
                    <a:pt x="5016" y="375694"/>
                    <a:pt x="5757" y="361387"/>
                    <a:pt x="3591" y="339955"/>
                  </a:cubicBezTo>
                  <a:lnTo>
                    <a:pt x="2850" y="101011"/>
                  </a:lnTo>
                  <a:cubicBezTo>
                    <a:pt x="2850" y="83113"/>
                    <a:pt x="0" y="50908"/>
                    <a:pt x="0" y="48799"/>
                  </a:cubicBezTo>
                  <a:cubicBezTo>
                    <a:pt x="0" y="46690"/>
                    <a:pt x="741" y="23776"/>
                    <a:pt x="2166" y="8044"/>
                  </a:cubicBezTo>
                  <a:cubicBezTo>
                    <a:pt x="2166" y="5194"/>
                    <a:pt x="2907" y="178"/>
                    <a:pt x="11514" y="178"/>
                  </a:cubicBezTo>
                  <a:lnTo>
                    <a:pt x="57456" y="178"/>
                  </a:lnTo>
                  <a:cubicBezTo>
                    <a:pt x="66804" y="178"/>
                    <a:pt x="66804" y="5878"/>
                    <a:pt x="67488" y="8785"/>
                  </a:cubicBezTo>
                  <a:cubicBezTo>
                    <a:pt x="68229" y="13060"/>
                    <a:pt x="68913" y="17392"/>
                    <a:pt x="69654" y="20926"/>
                  </a:cubicBezTo>
                  <a:cubicBezTo>
                    <a:pt x="70395" y="23776"/>
                    <a:pt x="74670" y="28792"/>
                    <a:pt x="75411" y="33808"/>
                  </a:cubicBezTo>
                  <a:cubicBezTo>
                    <a:pt x="76836" y="36658"/>
                    <a:pt x="76836" y="40990"/>
                    <a:pt x="77577" y="44524"/>
                  </a:cubicBezTo>
                  <a:cubicBezTo>
                    <a:pt x="78318" y="49540"/>
                    <a:pt x="81909" y="55240"/>
                    <a:pt x="84759" y="60997"/>
                  </a:cubicBezTo>
                  <a:cubicBezTo>
                    <a:pt x="85500" y="63847"/>
                    <a:pt x="84759" y="67438"/>
                    <a:pt x="86184" y="69604"/>
                  </a:cubicBezTo>
                  <a:cubicBezTo>
                    <a:pt x="87609" y="73879"/>
                    <a:pt x="93366" y="81061"/>
                    <a:pt x="94107" y="85336"/>
                  </a:cubicBezTo>
                  <a:cubicBezTo>
                    <a:pt x="94848" y="86761"/>
                    <a:pt x="94848" y="88927"/>
                    <a:pt x="94848" y="91036"/>
                  </a:cubicBezTo>
                  <a:cubicBezTo>
                    <a:pt x="95589" y="91777"/>
                    <a:pt x="97014" y="93886"/>
                    <a:pt x="97698" y="93886"/>
                  </a:cubicBezTo>
                  <a:cubicBezTo>
                    <a:pt x="100548" y="102493"/>
                    <a:pt x="106305" y="114634"/>
                    <a:pt x="110637" y="125350"/>
                  </a:cubicBezTo>
                  <a:cubicBezTo>
                    <a:pt x="111378" y="126775"/>
                    <a:pt x="111378" y="130366"/>
                    <a:pt x="112062" y="133216"/>
                  </a:cubicBezTo>
                  <a:cubicBezTo>
                    <a:pt x="117819" y="147523"/>
                    <a:pt x="127167" y="167530"/>
                    <a:pt x="129276" y="184003"/>
                  </a:cubicBezTo>
                  <a:cubicBezTo>
                    <a:pt x="130017" y="185428"/>
                    <a:pt x="132126" y="186853"/>
                    <a:pt x="132867" y="187594"/>
                  </a:cubicBezTo>
                  <a:cubicBezTo>
                    <a:pt x="135033" y="195460"/>
                    <a:pt x="139308" y="204751"/>
                    <a:pt x="142215" y="214042"/>
                  </a:cubicBezTo>
                  <a:cubicBezTo>
                    <a:pt x="148656" y="233365"/>
                    <a:pt x="156579" y="256279"/>
                    <a:pt x="160170" y="272695"/>
                  </a:cubicBezTo>
                  <a:cubicBezTo>
                    <a:pt x="160911" y="273436"/>
                    <a:pt x="161595" y="275545"/>
                    <a:pt x="163761" y="276970"/>
                  </a:cubicBezTo>
                  <a:cubicBezTo>
                    <a:pt x="164502" y="276970"/>
                    <a:pt x="165927" y="276229"/>
                    <a:pt x="167352" y="275545"/>
                  </a:cubicBezTo>
                  <a:cubicBezTo>
                    <a:pt x="167352" y="266254"/>
                    <a:pt x="164502" y="258388"/>
                    <a:pt x="164502" y="250522"/>
                  </a:cubicBezTo>
                  <a:cubicBezTo>
                    <a:pt x="163761" y="233365"/>
                    <a:pt x="163077" y="200419"/>
                    <a:pt x="163077" y="197569"/>
                  </a:cubicBezTo>
                  <a:lnTo>
                    <a:pt x="163077" y="26569"/>
                  </a:lnTo>
                  <a:cubicBezTo>
                    <a:pt x="163077" y="25144"/>
                    <a:pt x="163818" y="19387"/>
                    <a:pt x="163818" y="13687"/>
                  </a:cubicBezTo>
                  <a:cubicBezTo>
                    <a:pt x="163818" y="4396"/>
                    <a:pt x="166668" y="121"/>
                    <a:pt x="176016" y="121"/>
                  </a:cubicBezTo>
                  <a:lnTo>
                    <a:pt x="179607" y="862"/>
                  </a:lnTo>
                  <a:lnTo>
                    <a:pt x="181773" y="862"/>
                  </a:lnTo>
                  <a:cubicBezTo>
                    <a:pt x="183939" y="862"/>
                    <a:pt x="190380" y="862"/>
                    <a:pt x="193287" y="121"/>
                  </a:cubicBezTo>
                  <a:cubicBezTo>
                    <a:pt x="206910" y="-620"/>
                    <a:pt x="232788" y="2287"/>
                    <a:pt x="234954" y="2287"/>
                  </a:cubicBezTo>
                  <a:cubicBezTo>
                    <a:pt x="246468" y="-563"/>
                    <a:pt x="249318" y="4453"/>
                    <a:pt x="249318" y="13003"/>
                  </a:cubicBezTo>
                  <a:lnTo>
                    <a:pt x="249318" y="365719"/>
                  </a:lnTo>
                  <a:lnTo>
                    <a:pt x="247152" y="368569"/>
                  </a:lnTo>
                  <a:lnTo>
                    <a:pt x="247152" y="503773"/>
                  </a:lnTo>
                  <a:cubicBezTo>
                    <a:pt x="247152" y="509473"/>
                    <a:pt x="250002" y="520930"/>
                    <a:pt x="234954" y="520930"/>
                  </a:cubicBezTo>
                  <a:lnTo>
                    <a:pt x="172482" y="522355"/>
                  </a:lnTo>
                  <a:cubicBezTo>
                    <a:pt x="170316" y="522355"/>
                    <a:pt x="167466" y="521614"/>
                    <a:pt x="165300" y="520189"/>
                  </a:cubicBezTo>
                  <a:cubicBezTo>
                    <a:pt x="160968" y="513748"/>
                    <a:pt x="160968" y="500182"/>
                    <a:pt x="158118" y="493741"/>
                  </a:cubicBezTo>
                  <a:cubicBezTo>
                    <a:pt x="157377" y="492316"/>
                    <a:pt x="155268" y="490150"/>
                    <a:pt x="154527" y="489466"/>
                  </a:cubicBezTo>
                  <a:cubicBezTo>
                    <a:pt x="154527" y="483766"/>
                    <a:pt x="148086" y="472309"/>
                    <a:pt x="145179" y="465127"/>
                  </a:cubicBezTo>
                  <a:lnTo>
                    <a:pt x="145179" y="463702"/>
                  </a:lnTo>
                  <a:lnTo>
                    <a:pt x="144438" y="460111"/>
                  </a:lnTo>
                  <a:lnTo>
                    <a:pt x="144438" y="458686"/>
                  </a:lnTo>
                  <a:lnTo>
                    <a:pt x="132240" y="430756"/>
                  </a:lnTo>
                  <a:lnTo>
                    <a:pt x="132240" y="425056"/>
                  </a:lnTo>
                  <a:cubicBezTo>
                    <a:pt x="128649" y="415024"/>
                    <a:pt x="122892" y="401458"/>
                    <a:pt x="120042" y="391426"/>
                  </a:cubicBezTo>
                  <a:cubicBezTo>
                    <a:pt x="119301" y="387835"/>
                    <a:pt x="115026" y="382135"/>
                    <a:pt x="113601" y="377860"/>
                  </a:cubicBezTo>
                  <a:cubicBezTo>
                    <a:pt x="111435" y="373585"/>
                    <a:pt x="111435" y="367144"/>
                    <a:pt x="110010" y="362812"/>
                  </a:cubicBezTo>
                  <a:cubicBezTo>
                    <a:pt x="108585" y="360646"/>
                    <a:pt x="106419" y="357796"/>
                    <a:pt x="105678" y="354946"/>
                  </a:cubicBezTo>
                  <a:cubicBezTo>
                    <a:pt x="103512" y="349246"/>
                    <a:pt x="102828" y="339898"/>
                    <a:pt x="101346" y="333457"/>
                  </a:cubicBezTo>
                  <a:cubicBezTo>
                    <a:pt x="99921" y="330607"/>
                    <a:pt x="96330" y="325591"/>
                    <a:pt x="94905" y="320575"/>
                  </a:cubicBezTo>
                  <a:lnTo>
                    <a:pt x="94164" y="317725"/>
                  </a:lnTo>
                  <a:cubicBezTo>
                    <a:pt x="85557" y="301993"/>
                    <a:pt x="84816" y="285520"/>
                    <a:pt x="78375" y="276970"/>
                  </a:cubicBezTo>
                  <a:cubicBezTo>
                    <a:pt x="75525" y="283411"/>
                    <a:pt x="76209" y="294868"/>
                    <a:pt x="76209" y="300568"/>
                  </a:cubicBezTo>
                  <a:cubicBezTo>
                    <a:pt x="76209" y="302734"/>
                    <a:pt x="77634" y="367828"/>
                    <a:pt x="77634" y="413599"/>
                  </a:cubicBezTo>
                  <a:cubicBezTo>
                    <a:pt x="77634" y="416449"/>
                    <a:pt x="79059" y="421465"/>
                    <a:pt x="79800" y="425056"/>
                  </a:cubicBezTo>
                  <a:cubicBezTo>
                    <a:pt x="79800" y="427222"/>
                    <a:pt x="80541" y="432238"/>
                    <a:pt x="80541" y="435088"/>
                  </a:cubicBezTo>
                  <a:cubicBezTo>
                    <a:pt x="81282" y="440104"/>
                    <a:pt x="81282" y="446545"/>
                    <a:pt x="79116" y="451561"/>
                  </a:cubicBezTo>
                  <a:cubicBezTo>
                    <a:pt x="79116" y="452302"/>
                    <a:pt x="80541" y="454411"/>
                    <a:pt x="80541" y="456577"/>
                  </a:cubicBezTo>
                  <a:cubicBezTo>
                    <a:pt x="80541" y="473050"/>
                    <a:pt x="81282" y="493057"/>
                    <a:pt x="81966" y="510955"/>
                  </a:cubicBezTo>
                  <a:cubicBezTo>
                    <a:pt x="81966" y="520987"/>
                    <a:pt x="78375" y="521671"/>
                    <a:pt x="72618" y="521671"/>
                  </a:cubicBezTo>
                  <a:cubicBezTo>
                    <a:pt x="58995" y="521671"/>
                    <a:pt x="40299" y="520930"/>
                    <a:pt x="25194" y="520930"/>
                  </a:cubicBezTo>
                  <a:cubicBezTo>
                    <a:pt x="24453" y="520930"/>
                    <a:pt x="23028" y="523096"/>
                    <a:pt x="20862" y="523096"/>
                  </a:cubicBezTo>
                  <a:lnTo>
                    <a:pt x="16530" y="523096"/>
                  </a:lnTo>
                  <a:cubicBezTo>
                    <a:pt x="10089" y="523096"/>
                    <a:pt x="9348" y="517396"/>
                    <a:pt x="9348" y="513064"/>
                  </a:cubicBezTo>
                  <a:lnTo>
                    <a:pt x="9348" y="488725"/>
                  </a:lnTo>
                  <a:cubicBezTo>
                    <a:pt x="8607" y="487300"/>
                    <a:pt x="7923" y="486559"/>
                    <a:pt x="7923" y="484450"/>
                  </a:cubicBezTo>
                  <a:lnTo>
                    <a:pt x="7923" y="407899"/>
                  </a:lnTo>
                  <a:close/>
                  <a:moveTo>
                    <a:pt x="17955" y="305584"/>
                  </a:moveTo>
                  <a:cubicBezTo>
                    <a:pt x="14364" y="308434"/>
                    <a:pt x="12198" y="310600"/>
                    <a:pt x="12198" y="314191"/>
                  </a:cubicBezTo>
                  <a:cubicBezTo>
                    <a:pt x="15789" y="314191"/>
                    <a:pt x="17955" y="313450"/>
                    <a:pt x="20121" y="312025"/>
                  </a:cubicBezTo>
                  <a:lnTo>
                    <a:pt x="17955" y="305584"/>
                  </a:lnTo>
                  <a:close/>
                  <a:moveTo>
                    <a:pt x="21546" y="92404"/>
                  </a:moveTo>
                  <a:lnTo>
                    <a:pt x="21546" y="95995"/>
                  </a:lnTo>
                  <a:lnTo>
                    <a:pt x="25137" y="95995"/>
                  </a:lnTo>
                  <a:lnTo>
                    <a:pt x="25137" y="92404"/>
                  </a:lnTo>
                  <a:lnTo>
                    <a:pt x="21546" y="92404"/>
                  </a:lnTo>
                  <a:close/>
                  <a:moveTo>
                    <a:pt x="36651" y="326332"/>
                  </a:moveTo>
                  <a:cubicBezTo>
                    <a:pt x="30210" y="322057"/>
                    <a:pt x="29469" y="320632"/>
                    <a:pt x="28044" y="319891"/>
                  </a:cubicBezTo>
                  <a:cubicBezTo>
                    <a:pt x="26619" y="319150"/>
                    <a:pt x="25194" y="318466"/>
                    <a:pt x="21603" y="317725"/>
                  </a:cubicBezTo>
                  <a:lnTo>
                    <a:pt x="23028" y="327016"/>
                  </a:lnTo>
                  <a:cubicBezTo>
                    <a:pt x="26619" y="327016"/>
                    <a:pt x="28785" y="327016"/>
                    <a:pt x="31635" y="326275"/>
                  </a:cubicBezTo>
                  <a:lnTo>
                    <a:pt x="36651" y="326275"/>
                  </a:lnTo>
                  <a:close/>
                  <a:moveTo>
                    <a:pt x="27987" y="278395"/>
                  </a:moveTo>
                  <a:lnTo>
                    <a:pt x="27987" y="271954"/>
                  </a:lnTo>
                  <a:lnTo>
                    <a:pt x="22971" y="271954"/>
                  </a:lnTo>
                  <a:lnTo>
                    <a:pt x="22971" y="278395"/>
                  </a:lnTo>
                  <a:lnTo>
                    <a:pt x="27987" y="278395"/>
                  </a:lnTo>
                  <a:close/>
                  <a:moveTo>
                    <a:pt x="32319" y="383617"/>
                  </a:moveTo>
                  <a:cubicBezTo>
                    <a:pt x="33744" y="380026"/>
                    <a:pt x="33744" y="376435"/>
                    <a:pt x="33744" y="375010"/>
                  </a:cubicBezTo>
                  <a:cubicBezTo>
                    <a:pt x="29412" y="375010"/>
                    <a:pt x="28728" y="377176"/>
                    <a:pt x="27987" y="379285"/>
                  </a:cubicBezTo>
                  <a:lnTo>
                    <a:pt x="32319" y="383560"/>
                  </a:lnTo>
                  <a:close/>
                  <a:moveTo>
                    <a:pt x="28728" y="312766"/>
                  </a:moveTo>
                  <a:lnTo>
                    <a:pt x="28728" y="317041"/>
                  </a:lnTo>
                  <a:lnTo>
                    <a:pt x="34485" y="314191"/>
                  </a:lnTo>
                  <a:lnTo>
                    <a:pt x="33060" y="309916"/>
                  </a:lnTo>
                  <a:lnTo>
                    <a:pt x="28728" y="312766"/>
                  </a:lnTo>
                  <a:close/>
                  <a:moveTo>
                    <a:pt x="34485" y="446545"/>
                  </a:moveTo>
                  <a:lnTo>
                    <a:pt x="34485" y="440104"/>
                  </a:lnTo>
                  <a:lnTo>
                    <a:pt x="29469" y="440104"/>
                  </a:lnTo>
                  <a:lnTo>
                    <a:pt x="29469" y="446545"/>
                  </a:lnTo>
                  <a:lnTo>
                    <a:pt x="34485" y="446545"/>
                  </a:lnTo>
                  <a:close/>
                  <a:moveTo>
                    <a:pt x="35169" y="50167"/>
                  </a:moveTo>
                  <a:cubicBezTo>
                    <a:pt x="35169" y="46576"/>
                    <a:pt x="34428" y="45151"/>
                    <a:pt x="33744" y="44467"/>
                  </a:cubicBezTo>
                  <a:cubicBezTo>
                    <a:pt x="32319" y="44467"/>
                    <a:pt x="31578" y="45892"/>
                    <a:pt x="30894" y="48058"/>
                  </a:cubicBezTo>
                  <a:lnTo>
                    <a:pt x="35226" y="50224"/>
                  </a:lnTo>
                  <a:close/>
                  <a:moveTo>
                    <a:pt x="32319" y="231199"/>
                  </a:moveTo>
                  <a:lnTo>
                    <a:pt x="40926" y="231199"/>
                  </a:lnTo>
                  <a:cubicBezTo>
                    <a:pt x="40926" y="229033"/>
                    <a:pt x="40926" y="226924"/>
                    <a:pt x="40185" y="224758"/>
                  </a:cubicBezTo>
                  <a:lnTo>
                    <a:pt x="40185" y="222592"/>
                  </a:lnTo>
                  <a:cubicBezTo>
                    <a:pt x="35853" y="222592"/>
                    <a:pt x="33744" y="224017"/>
                    <a:pt x="32262" y="225442"/>
                  </a:cubicBezTo>
                  <a:lnTo>
                    <a:pt x="32262" y="231142"/>
                  </a:lnTo>
                  <a:close/>
                  <a:moveTo>
                    <a:pt x="33060" y="245506"/>
                  </a:moveTo>
                  <a:lnTo>
                    <a:pt x="37392" y="247672"/>
                  </a:lnTo>
                  <a:cubicBezTo>
                    <a:pt x="39558" y="244822"/>
                    <a:pt x="38817" y="241231"/>
                    <a:pt x="33060" y="239065"/>
                  </a:cubicBezTo>
                  <a:lnTo>
                    <a:pt x="33060" y="245506"/>
                  </a:lnTo>
                  <a:close/>
                  <a:moveTo>
                    <a:pt x="40926" y="269104"/>
                  </a:moveTo>
                  <a:cubicBezTo>
                    <a:pt x="40185" y="265513"/>
                    <a:pt x="39501" y="263404"/>
                    <a:pt x="38076" y="261922"/>
                  </a:cubicBezTo>
                  <a:cubicBezTo>
                    <a:pt x="36651" y="262663"/>
                    <a:pt x="34485" y="264772"/>
                    <a:pt x="34485" y="269104"/>
                  </a:cubicBezTo>
                  <a:lnTo>
                    <a:pt x="40926" y="269104"/>
                  </a:lnTo>
                  <a:close/>
                  <a:moveTo>
                    <a:pt x="34485" y="339214"/>
                  </a:moveTo>
                  <a:lnTo>
                    <a:pt x="34485" y="344230"/>
                  </a:lnTo>
                  <a:lnTo>
                    <a:pt x="40926" y="344230"/>
                  </a:lnTo>
                  <a:lnTo>
                    <a:pt x="40926" y="339214"/>
                  </a:lnTo>
                  <a:lnTo>
                    <a:pt x="34485" y="339214"/>
                  </a:lnTo>
                  <a:close/>
                  <a:moveTo>
                    <a:pt x="35169" y="93829"/>
                  </a:moveTo>
                  <a:cubicBezTo>
                    <a:pt x="35169" y="95995"/>
                    <a:pt x="36594" y="98104"/>
                    <a:pt x="37335" y="100270"/>
                  </a:cubicBezTo>
                  <a:cubicBezTo>
                    <a:pt x="39501" y="98104"/>
                    <a:pt x="40185" y="95995"/>
                    <a:pt x="40185" y="93829"/>
                  </a:cubicBezTo>
                  <a:lnTo>
                    <a:pt x="35169" y="93829"/>
                  </a:lnTo>
                  <a:close/>
                  <a:moveTo>
                    <a:pt x="35169" y="161089"/>
                  </a:moveTo>
                  <a:lnTo>
                    <a:pt x="35169" y="165364"/>
                  </a:lnTo>
                  <a:lnTo>
                    <a:pt x="40926" y="165364"/>
                  </a:lnTo>
                  <a:lnTo>
                    <a:pt x="40926" y="161089"/>
                  </a:lnTo>
                  <a:lnTo>
                    <a:pt x="35169" y="161089"/>
                  </a:lnTo>
                  <a:close/>
                  <a:moveTo>
                    <a:pt x="35910" y="458002"/>
                  </a:moveTo>
                  <a:cubicBezTo>
                    <a:pt x="40926" y="455836"/>
                    <a:pt x="42351" y="454411"/>
                    <a:pt x="43092" y="452986"/>
                  </a:cubicBezTo>
                  <a:cubicBezTo>
                    <a:pt x="40926" y="450820"/>
                    <a:pt x="38760" y="450820"/>
                    <a:pt x="35910" y="450820"/>
                  </a:cubicBezTo>
                  <a:lnTo>
                    <a:pt x="35910" y="458002"/>
                  </a:lnTo>
                  <a:close/>
                  <a:moveTo>
                    <a:pt x="43092" y="359278"/>
                  </a:moveTo>
                  <a:lnTo>
                    <a:pt x="43092" y="352837"/>
                  </a:lnTo>
                  <a:lnTo>
                    <a:pt x="38760" y="352837"/>
                  </a:lnTo>
                  <a:lnTo>
                    <a:pt x="38760" y="359278"/>
                  </a:lnTo>
                  <a:lnTo>
                    <a:pt x="43092" y="359278"/>
                  </a:lnTo>
                  <a:close/>
                  <a:moveTo>
                    <a:pt x="40926" y="244081"/>
                  </a:moveTo>
                  <a:lnTo>
                    <a:pt x="40926" y="248356"/>
                  </a:lnTo>
                  <a:lnTo>
                    <a:pt x="46683" y="248356"/>
                  </a:lnTo>
                  <a:lnTo>
                    <a:pt x="46683" y="244081"/>
                  </a:lnTo>
                  <a:lnTo>
                    <a:pt x="40926" y="244081"/>
                  </a:lnTo>
                  <a:close/>
                  <a:moveTo>
                    <a:pt x="42351" y="98845"/>
                  </a:moveTo>
                  <a:lnTo>
                    <a:pt x="42351" y="102436"/>
                  </a:lnTo>
                  <a:lnTo>
                    <a:pt x="48108" y="102436"/>
                  </a:lnTo>
                  <a:lnTo>
                    <a:pt x="48108" y="101695"/>
                  </a:lnTo>
                  <a:lnTo>
                    <a:pt x="49533" y="103120"/>
                  </a:lnTo>
                  <a:cubicBezTo>
                    <a:pt x="50958" y="104545"/>
                    <a:pt x="52383" y="106711"/>
                    <a:pt x="54549" y="106711"/>
                  </a:cubicBezTo>
                  <a:cubicBezTo>
                    <a:pt x="56715" y="106711"/>
                    <a:pt x="58140" y="105286"/>
                    <a:pt x="60306" y="103120"/>
                  </a:cubicBezTo>
                  <a:lnTo>
                    <a:pt x="61047" y="101695"/>
                  </a:lnTo>
                  <a:lnTo>
                    <a:pt x="48108" y="101695"/>
                  </a:lnTo>
                  <a:lnTo>
                    <a:pt x="48108" y="98845"/>
                  </a:lnTo>
                  <a:lnTo>
                    <a:pt x="42351" y="98845"/>
                  </a:lnTo>
                  <a:close/>
                  <a:moveTo>
                    <a:pt x="44517" y="471568"/>
                  </a:moveTo>
                  <a:lnTo>
                    <a:pt x="44517" y="476584"/>
                  </a:lnTo>
                  <a:lnTo>
                    <a:pt x="51699" y="476584"/>
                  </a:lnTo>
                  <a:lnTo>
                    <a:pt x="51699" y="471568"/>
                  </a:lnTo>
                  <a:lnTo>
                    <a:pt x="44517" y="471568"/>
                  </a:lnTo>
                  <a:close/>
                  <a:moveTo>
                    <a:pt x="46683" y="109561"/>
                  </a:moveTo>
                  <a:cubicBezTo>
                    <a:pt x="48108" y="111727"/>
                    <a:pt x="50274" y="112411"/>
                    <a:pt x="53124" y="110986"/>
                  </a:cubicBezTo>
                  <a:cubicBezTo>
                    <a:pt x="50958" y="109561"/>
                    <a:pt x="48792" y="108820"/>
                    <a:pt x="46683" y="109561"/>
                  </a:cubicBezTo>
                  <a:close/>
                  <a:moveTo>
                    <a:pt x="49533" y="210451"/>
                  </a:moveTo>
                  <a:cubicBezTo>
                    <a:pt x="53124" y="216151"/>
                    <a:pt x="55974" y="214042"/>
                    <a:pt x="56715" y="210451"/>
                  </a:cubicBezTo>
                  <a:lnTo>
                    <a:pt x="49533" y="210451"/>
                  </a:lnTo>
                  <a:close/>
                  <a:moveTo>
                    <a:pt x="60306" y="278395"/>
                  </a:moveTo>
                  <a:lnTo>
                    <a:pt x="60306" y="270529"/>
                  </a:lnTo>
                  <a:lnTo>
                    <a:pt x="55974" y="270529"/>
                  </a:lnTo>
                  <a:lnTo>
                    <a:pt x="55974" y="278395"/>
                  </a:lnTo>
                  <a:lnTo>
                    <a:pt x="60306" y="278395"/>
                  </a:lnTo>
                  <a:close/>
                  <a:moveTo>
                    <a:pt x="65379" y="107452"/>
                  </a:moveTo>
                  <a:lnTo>
                    <a:pt x="66804" y="104602"/>
                  </a:lnTo>
                  <a:lnTo>
                    <a:pt x="61047" y="102436"/>
                  </a:lnTo>
                  <a:lnTo>
                    <a:pt x="61047" y="105286"/>
                  </a:lnTo>
                  <a:lnTo>
                    <a:pt x="65379" y="107452"/>
                  </a:lnTo>
                  <a:close/>
                  <a:moveTo>
                    <a:pt x="67488" y="205435"/>
                  </a:moveTo>
                  <a:lnTo>
                    <a:pt x="67488" y="198994"/>
                  </a:lnTo>
                  <a:lnTo>
                    <a:pt x="62472" y="198994"/>
                  </a:lnTo>
                  <a:lnTo>
                    <a:pt x="62472" y="205435"/>
                  </a:lnTo>
                  <a:lnTo>
                    <a:pt x="67488" y="205435"/>
                  </a:lnTo>
                  <a:close/>
                  <a:moveTo>
                    <a:pt x="63897" y="220483"/>
                  </a:moveTo>
                  <a:lnTo>
                    <a:pt x="63897" y="224758"/>
                  </a:lnTo>
                  <a:lnTo>
                    <a:pt x="71079" y="224758"/>
                  </a:lnTo>
                  <a:lnTo>
                    <a:pt x="71079" y="220483"/>
                  </a:lnTo>
                  <a:lnTo>
                    <a:pt x="63897" y="220483"/>
                  </a:lnTo>
                  <a:close/>
                  <a:moveTo>
                    <a:pt x="69654" y="396499"/>
                  </a:moveTo>
                  <a:lnTo>
                    <a:pt x="69654" y="390799"/>
                  </a:lnTo>
                  <a:lnTo>
                    <a:pt x="64638" y="390799"/>
                  </a:lnTo>
                  <a:lnTo>
                    <a:pt x="64638" y="396499"/>
                  </a:lnTo>
                  <a:lnTo>
                    <a:pt x="69654" y="396499"/>
                  </a:lnTo>
                  <a:close/>
                  <a:moveTo>
                    <a:pt x="71079" y="99586"/>
                  </a:moveTo>
                  <a:cubicBezTo>
                    <a:pt x="70338" y="98161"/>
                    <a:pt x="68913" y="95995"/>
                    <a:pt x="66063" y="93145"/>
                  </a:cubicBezTo>
                  <a:cubicBezTo>
                    <a:pt x="66063" y="97420"/>
                    <a:pt x="66804" y="99586"/>
                    <a:pt x="67488" y="101011"/>
                  </a:cubicBezTo>
                  <a:lnTo>
                    <a:pt x="71079" y="99586"/>
                  </a:lnTo>
                  <a:close/>
                  <a:moveTo>
                    <a:pt x="66804" y="169696"/>
                  </a:moveTo>
                  <a:lnTo>
                    <a:pt x="66804" y="173971"/>
                  </a:lnTo>
                  <a:lnTo>
                    <a:pt x="73986" y="173971"/>
                  </a:lnTo>
                  <a:lnTo>
                    <a:pt x="73986" y="169696"/>
                  </a:lnTo>
                  <a:lnTo>
                    <a:pt x="66804" y="169696"/>
                  </a:lnTo>
                  <a:close/>
                  <a:moveTo>
                    <a:pt x="70395" y="108136"/>
                  </a:moveTo>
                  <a:cubicBezTo>
                    <a:pt x="73245" y="108136"/>
                    <a:pt x="74727" y="106711"/>
                    <a:pt x="76152" y="105286"/>
                  </a:cubicBezTo>
                  <a:cubicBezTo>
                    <a:pt x="74727" y="103861"/>
                    <a:pt x="72561" y="102436"/>
                    <a:pt x="71136" y="102436"/>
                  </a:cubicBezTo>
                  <a:cubicBezTo>
                    <a:pt x="69711" y="104602"/>
                    <a:pt x="70395" y="105286"/>
                    <a:pt x="70395" y="108136"/>
                  </a:cubicBezTo>
                  <a:close/>
                  <a:moveTo>
                    <a:pt x="71820" y="195403"/>
                  </a:moveTo>
                  <a:cubicBezTo>
                    <a:pt x="72561" y="199678"/>
                    <a:pt x="73245" y="201844"/>
                    <a:pt x="75411" y="204694"/>
                  </a:cubicBezTo>
                  <a:cubicBezTo>
                    <a:pt x="78261" y="201103"/>
                    <a:pt x="76836" y="198253"/>
                    <a:pt x="71820" y="195403"/>
                  </a:cubicBezTo>
                  <a:close/>
                  <a:moveTo>
                    <a:pt x="79743" y="212617"/>
                  </a:moveTo>
                  <a:cubicBezTo>
                    <a:pt x="84075" y="215467"/>
                    <a:pt x="86925" y="216208"/>
                    <a:pt x="89775" y="212617"/>
                  </a:cubicBezTo>
                  <a:lnTo>
                    <a:pt x="79743" y="212617"/>
                  </a:lnTo>
                  <a:close/>
                  <a:moveTo>
                    <a:pt x="98382" y="264088"/>
                  </a:moveTo>
                  <a:lnTo>
                    <a:pt x="103398" y="264088"/>
                  </a:lnTo>
                  <a:cubicBezTo>
                    <a:pt x="103398" y="261238"/>
                    <a:pt x="102657" y="260497"/>
                    <a:pt x="102657" y="259813"/>
                  </a:cubicBezTo>
                  <a:lnTo>
                    <a:pt x="99807" y="257647"/>
                  </a:lnTo>
                  <a:cubicBezTo>
                    <a:pt x="98382" y="259072"/>
                    <a:pt x="98382" y="259813"/>
                    <a:pt x="98382" y="261922"/>
                  </a:cubicBezTo>
                  <a:lnTo>
                    <a:pt x="98382" y="264088"/>
                  </a:lnTo>
                  <a:close/>
                  <a:moveTo>
                    <a:pt x="109155" y="312025"/>
                  </a:moveTo>
                  <a:lnTo>
                    <a:pt x="107730" y="311284"/>
                  </a:lnTo>
                  <a:cubicBezTo>
                    <a:pt x="106989" y="311284"/>
                    <a:pt x="105564" y="311284"/>
                    <a:pt x="104139" y="312025"/>
                  </a:cubicBezTo>
                  <a:cubicBezTo>
                    <a:pt x="101973" y="312766"/>
                    <a:pt x="101289" y="314191"/>
                    <a:pt x="101289" y="314875"/>
                  </a:cubicBezTo>
                  <a:lnTo>
                    <a:pt x="100548" y="317041"/>
                  </a:lnTo>
                  <a:cubicBezTo>
                    <a:pt x="100548" y="317535"/>
                    <a:pt x="99826" y="318485"/>
                    <a:pt x="98382" y="319891"/>
                  </a:cubicBezTo>
                  <a:cubicBezTo>
                    <a:pt x="103398" y="318466"/>
                    <a:pt x="108414" y="314875"/>
                    <a:pt x="112746" y="310600"/>
                  </a:cubicBezTo>
                  <a:lnTo>
                    <a:pt x="109155" y="312025"/>
                  </a:lnTo>
                  <a:close/>
                  <a:moveTo>
                    <a:pt x="117078" y="212617"/>
                  </a:moveTo>
                  <a:lnTo>
                    <a:pt x="117078" y="207601"/>
                  </a:lnTo>
                  <a:lnTo>
                    <a:pt x="113487" y="207601"/>
                  </a:lnTo>
                  <a:lnTo>
                    <a:pt x="113487" y="212617"/>
                  </a:lnTo>
                  <a:lnTo>
                    <a:pt x="117078" y="212617"/>
                  </a:lnTo>
                  <a:close/>
                  <a:moveTo>
                    <a:pt x="121353" y="314191"/>
                  </a:moveTo>
                  <a:cubicBezTo>
                    <a:pt x="122778" y="313450"/>
                    <a:pt x="124944" y="311341"/>
                    <a:pt x="124944" y="311341"/>
                  </a:cubicBezTo>
                  <a:cubicBezTo>
                    <a:pt x="124203" y="309175"/>
                    <a:pt x="122778" y="307066"/>
                    <a:pt x="119928" y="305641"/>
                  </a:cubicBezTo>
                  <a:cubicBezTo>
                    <a:pt x="119187" y="307807"/>
                    <a:pt x="117762" y="309232"/>
                    <a:pt x="114912" y="309916"/>
                  </a:cubicBezTo>
                  <a:lnTo>
                    <a:pt x="121353" y="314191"/>
                  </a:lnTo>
                  <a:close/>
                  <a:moveTo>
                    <a:pt x="119928" y="236215"/>
                  </a:moveTo>
                  <a:lnTo>
                    <a:pt x="119928" y="239806"/>
                  </a:lnTo>
                  <a:lnTo>
                    <a:pt x="124944" y="239806"/>
                  </a:lnTo>
                  <a:lnTo>
                    <a:pt x="124944" y="236215"/>
                  </a:lnTo>
                  <a:lnTo>
                    <a:pt x="119928" y="236215"/>
                  </a:lnTo>
                  <a:close/>
                  <a:moveTo>
                    <a:pt x="122094" y="208285"/>
                  </a:moveTo>
                  <a:lnTo>
                    <a:pt x="131442" y="198994"/>
                  </a:lnTo>
                  <a:lnTo>
                    <a:pt x="127851" y="197569"/>
                  </a:lnTo>
                  <a:cubicBezTo>
                    <a:pt x="127851" y="203269"/>
                    <a:pt x="127851" y="204751"/>
                    <a:pt x="120669" y="204751"/>
                  </a:cubicBezTo>
                  <a:lnTo>
                    <a:pt x="122094" y="208342"/>
                  </a:lnTo>
                  <a:close/>
                  <a:moveTo>
                    <a:pt x="127851" y="247672"/>
                  </a:moveTo>
                  <a:cubicBezTo>
                    <a:pt x="127851" y="248166"/>
                    <a:pt x="127604" y="248641"/>
                    <a:pt x="127110" y="249097"/>
                  </a:cubicBezTo>
                  <a:lnTo>
                    <a:pt x="123519" y="253372"/>
                  </a:lnTo>
                  <a:cubicBezTo>
                    <a:pt x="124944" y="254797"/>
                    <a:pt x="124944" y="256222"/>
                    <a:pt x="126369" y="256963"/>
                  </a:cubicBezTo>
                  <a:cubicBezTo>
                    <a:pt x="127794" y="256963"/>
                    <a:pt x="129219" y="256963"/>
                    <a:pt x="131385" y="255538"/>
                  </a:cubicBezTo>
                  <a:cubicBezTo>
                    <a:pt x="129960" y="251947"/>
                    <a:pt x="129960" y="249838"/>
                    <a:pt x="129219" y="245506"/>
                  </a:cubicBezTo>
                  <a:lnTo>
                    <a:pt x="127794" y="247672"/>
                  </a:lnTo>
                  <a:close/>
                  <a:moveTo>
                    <a:pt x="124944" y="211192"/>
                  </a:moveTo>
                  <a:cubicBezTo>
                    <a:pt x="124203" y="214042"/>
                    <a:pt x="124944" y="214783"/>
                    <a:pt x="125685" y="217633"/>
                  </a:cubicBezTo>
                  <a:lnTo>
                    <a:pt x="126426" y="217633"/>
                  </a:lnTo>
                  <a:cubicBezTo>
                    <a:pt x="126426" y="215467"/>
                    <a:pt x="127167" y="214042"/>
                    <a:pt x="126426" y="212617"/>
                  </a:cubicBezTo>
                  <a:lnTo>
                    <a:pt x="125001" y="211192"/>
                  </a:lnTo>
                  <a:close/>
                  <a:moveTo>
                    <a:pt x="130701" y="307066"/>
                  </a:moveTo>
                  <a:lnTo>
                    <a:pt x="132867" y="302791"/>
                  </a:lnTo>
                  <a:lnTo>
                    <a:pt x="133608" y="306382"/>
                  </a:lnTo>
                  <a:lnTo>
                    <a:pt x="142215" y="303532"/>
                  </a:lnTo>
                  <a:lnTo>
                    <a:pt x="140790" y="299941"/>
                  </a:lnTo>
                  <a:lnTo>
                    <a:pt x="132867" y="302791"/>
                  </a:lnTo>
                  <a:lnTo>
                    <a:pt x="133608" y="301366"/>
                  </a:lnTo>
                  <a:lnTo>
                    <a:pt x="129276" y="299941"/>
                  </a:lnTo>
                  <a:lnTo>
                    <a:pt x="127110" y="304957"/>
                  </a:lnTo>
                  <a:lnTo>
                    <a:pt x="130701" y="307123"/>
                  </a:lnTo>
                  <a:close/>
                  <a:moveTo>
                    <a:pt x="132126" y="230458"/>
                  </a:moveTo>
                  <a:lnTo>
                    <a:pt x="132126" y="226867"/>
                  </a:lnTo>
                  <a:lnTo>
                    <a:pt x="129276" y="226867"/>
                  </a:lnTo>
                  <a:lnTo>
                    <a:pt x="129276" y="230458"/>
                  </a:lnTo>
                  <a:lnTo>
                    <a:pt x="132126" y="230458"/>
                  </a:lnTo>
                  <a:close/>
                  <a:moveTo>
                    <a:pt x="131442" y="359962"/>
                  </a:moveTo>
                  <a:cubicBezTo>
                    <a:pt x="130017" y="359962"/>
                    <a:pt x="128592" y="362812"/>
                    <a:pt x="130017" y="364237"/>
                  </a:cubicBezTo>
                  <a:cubicBezTo>
                    <a:pt x="131442" y="364237"/>
                    <a:pt x="132867" y="363496"/>
                    <a:pt x="134349" y="362812"/>
                  </a:cubicBezTo>
                  <a:lnTo>
                    <a:pt x="131499" y="359962"/>
                  </a:lnTo>
                  <a:close/>
                  <a:moveTo>
                    <a:pt x="134292" y="336364"/>
                  </a:moveTo>
                  <a:cubicBezTo>
                    <a:pt x="133551" y="332773"/>
                    <a:pt x="131442" y="330664"/>
                    <a:pt x="129960" y="330664"/>
                  </a:cubicBezTo>
                  <a:cubicBezTo>
                    <a:pt x="129219" y="331405"/>
                    <a:pt x="129219" y="332089"/>
                    <a:pt x="129960" y="333514"/>
                  </a:cubicBezTo>
                  <a:lnTo>
                    <a:pt x="134292" y="336364"/>
                  </a:lnTo>
                  <a:close/>
                  <a:moveTo>
                    <a:pt x="132126" y="387892"/>
                  </a:moveTo>
                  <a:cubicBezTo>
                    <a:pt x="134292" y="389317"/>
                    <a:pt x="136458" y="389317"/>
                    <a:pt x="138567" y="387892"/>
                  </a:cubicBezTo>
                  <a:cubicBezTo>
                    <a:pt x="137142" y="385726"/>
                    <a:pt x="134976" y="384301"/>
                    <a:pt x="132126" y="384301"/>
                  </a:cubicBezTo>
                  <a:lnTo>
                    <a:pt x="132126" y="387892"/>
                  </a:lnTo>
                  <a:close/>
                  <a:moveTo>
                    <a:pt x="139308" y="287002"/>
                  </a:moveTo>
                  <a:lnTo>
                    <a:pt x="132867" y="287002"/>
                  </a:lnTo>
                  <a:cubicBezTo>
                    <a:pt x="133608" y="291277"/>
                    <a:pt x="135717" y="292702"/>
                    <a:pt x="139308" y="293443"/>
                  </a:cubicBezTo>
                  <a:lnTo>
                    <a:pt x="139308" y="287002"/>
                  </a:lnTo>
                  <a:close/>
                  <a:moveTo>
                    <a:pt x="133608" y="342805"/>
                  </a:moveTo>
                  <a:cubicBezTo>
                    <a:pt x="136458" y="342805"/>
                    <a:pt x="136458" y="342064"/>
                    <a:pt x="137940" y="340639"/>
                  </a:cubicBezTo>
                  <a:lnTo>
                    <a:pt x="139365" y="339214"/>
                  </a:lnTo>
                  <a:cubicBezTo>
                    <a:pt x="137199" y="337789"/>
                    <a:pt x="135774" y="337048"/>
                    <a:pt x="133608" y="337048"/>
                  </a:cubicBezTo>
                  <a:lnTo>
                    <a:pt x="133608" y="342748"/>
                  </a:lnTo>
                  <a:close/>
                  <a:moveTo>
                    <a:pt x="137199" y="370735"/>
                  </a:moveTo>
                  <a:lnTo>
                    <a:pt x="138624" y="374326"/>
                  </a:lnTo>
                  <a:lnTo>
                    <a:pt x="143640" y="372901"/>
                  </a:lnTo>
                  <a:lnTo>
                    <a:pt x="142215" y="369310"/>
                  </a:lnTo>
                  <a:lnTo>
                    <a:pt x="137199" y="370735"/>
                  </a:lnTo>
                  <a:close/>
                  <a:moveTo>
                    <a:pt x="143640" y="355687"/>
                  </a:moveTo>
                  <a:lnTo>
                    <a:pt x="145065" y="352096"/>
                  </a:lnTo>
                  <a:lnTo>
                    <a:pt x="141474" y="350671"/>
                  </a:lnTo>
                  <a:lnTo>
                    <a:pt x="140049" y="353521"/>
                  </a:lnTo>
                  <a:lnTo>
                    <a:pt x="143640" y="355687"/>
                  </a:lnTo>
                  <a:close/>
                  <a:moveTo>
                    <a:pt x="143640" y="424372"/>
                  </a:moveTo>
                  <a:cubicBezTo>
                    <a:pt x="144381" y="425797"/>
                    <a:pt x="145065" y="426538"/>
                    <a:pt x="146490" y="426538"/>
                  </a:cubicBezTo>
                  <a:lnTo>
                    <a:pt x="150081" y="428704"/>
                  </a:lnTo>
                  <a:cubicBezTo>
                    <a:pt x="149340" y="425854"/>
                    <a:pt x="150081" y="423688"/>
                    <a:pt x="150822" y="421522"/>
                  </a:cubicBezTo>
                  <a:lnTo>
                    <a:pt x="143640" y="424372"/>
                  </a:lnTo>
                  <a:close/>
                  <a:moveTo>
                    <a:pt x="148656" y="399349"/>
                  </a:moveTo>
                  <a:lnTo>
                    <a:pt x="148656" y="394333"/>
                  </a:lnTo>
                  <a:lnTo>
                    <a:pt x="145806" y="394333"/>
                  </a:lnTo>
                  <a:lnTo>
                    <a:pt x="145806" y="399349"/>
                  </a:lnTo>
                  <a:lnTo>
                    <a:pt x="148656" y="399349"/>
                  </a:lnTo>
                  <a:close/>
                  <a:moveTo>
                    <a:pt x="145806" y="415081"/>
                  </a:moveTo>
                  <a:lnTo>
                    <a:pt x="145806" y="419356"/>
                  </a:lnTo>
                  <a:lnTo>
                    <a:pt x="150822" y="419356"/>
                  </a:lnTo>
                  <a:lnTo>
                    <a:pt x="150822" y="415081"/>
                  </a:lnTo>
                  <a:lnTo>
                    <a:pt x="145806" y="415081"/>
                  </a:lnTo>
                  <a:close/>
                  <a:moveTo>
                    <a:pt x="154413" y="300625"/>
                  </a:moveTo>
                  <a:lnTo>
                    <a:pt x="156579" y="299884"/>
                  </a:lnTo>
                  <a:cubicBezTo>
                    <a:pt x="152988" y="297034"/>
                    <a:pt x="150138" y="295609"/>
                    <a:pt x="146547" y="295609"/>
                  </a:cubicBezTo>
                  <a:cubicBezTo>
                    <a:pt x="147288" y="299884"/>
                    <a:pt x="149397" y="301309"/>
                    <a:pt x="152304" y="302050"/>
                  </a:cubicBezTo>
                  <a:cubicBezTo>
                    <a:pt x="153045" y="301309"/>
                    <a:pt x="153729" y="300625"/>
                    <a:pt x="154470" y="300625"/>
                  </a:cubicBezTo>
                  <a:close/>
                  <a:moveTo>
                    <a:pt x="151563" y="305584"/>
                  </a:moveTo>
                  <a:lnTo>
                    <a:pt x="152304" y="309175"/>
                  </a:lnTo>
                  <a:lnTo>
                    <a:pt x="158745" y="307750"/>
                  </a:lnTo>
                  <a:lnTo>
                    <a:pt x="157320" y="304159"/>
                  </a:lnTo>
                  <a:lnTo>
                    <a:pt x="151563" y="305584"/>
                  </a:lnTo>
                  <a:close/>
                  <a:moveTo>
                    <a:pt x="158004" y="402883"/>
                  </a:moveTo>
                  <a:lnTo>
                    <a:pt x="163761" y="400717"/>
                  </a:lnTo>
                  <a:cubicBezTo>
                    <a:pt x="163020" y="397867"/>
                    <a:pt x="161595" y="397867"/>
                    <a:pt x="158745" y="397126"/>
                  </a:cubicBezTo>
                  <a:cubicBezTo>
                    <a:pt x="158251" y="397126"/>
                    <a:pt x="157301" y="396651"/>
                    <a:pt x="155895" y="395701"/>
                  </a:cubicBezTo>
                  <a:lnTo>
                    <a:pt x="158061" y="402883"/>
                  </a:lnTo>
                  <a:close/>
                  <a:moveTo>
                    <a:pt x="174534" y="371419"/>
                  </a:moveTo>
                  <a:cubicBezTo>
                    <a:pt x="170202" y="372844"/>
                    <a:pt x="169518" y="372844"/>
                    <a:pt x="168093" y="372844"/>
                  </a:cubicBezTo>
                  <a:lnTo>
                    <a:pt x="165927" y="374269"/>
                  </a:lnTo>
                  <a:cubicBezTo>
                    <a:pt x="164502" y="372844"/>
                    <a:pt x="164502" y="370678"/>
                    <a:pt x="163077" y="368569"/>
                  </a:cubicBezTo>
                  <a:cubicBezTo>
                    <a:pt x="161652" y="368569"/>
                    <a:pt x="158745" y="369310"/>
                    <a:pt x="158745" y="369310"/>
                  </a:cubicBezTo>
                  <a:cubicBezTo>
                    <a:pt x="158745" y="374326"/>
                    <a:pt x="162336" y="378601"/>
                    <a:pt x="164502" y="381451"/>
                  </a:cubicBezTo>
                  <a:cubicBezTo>
                    <a:pt x="167352" y="378601"/>
                    <a:pt x="169518" y="375751"/>
                    <a:pt x="174534" y="371419"/>
                  </a:cubicBezTo>
                  <a:close/>
                  <a:moveTo>
                    <a:pt x="165186" y="344971"/>
                  </a:moveTo>
                  <a:lnTo>
                    <a:pt x="164445" y="337789"/>
                  </a:lnTo>
                  <a:lnTo>
                    <a:pt x="161595" y="339214"/>
                  </a:lnTo>
                  <a:lnTo>
                    <a:pt x="161595" y="344914"/>
                  </a:lnTo>
                  <a:lnTo>
                    <a:pt x="165186" y="344914"/>
                  </a:lnTo>
                  <a:close/>
                  <a:moveTo>
                    <a:pt x="167352" y="461593"/>
                  </a:moveTo>
                  <a:lnTo>
                    <a:pt x="183141" y="450136"/>
                  </a:lnTo>
                  <a:lnTo>
                    <a:pt x="170202" y="453727"/>
                  </a:lnTo>
                  <a:cubicBezTo>
                    <a:pt x="167352" y="454468"/>
                    <a:pt x="164445" y="455152"/>
                    <a:pt x="161595" y="457318"/>
                  </a:cubicBezTo>
                  <a:lnTo>
                    <a:pt x="167352" y="461593"/>
                  </a:lnTo>
                  <a:close/>
                  <a:moveTo>
                    <a:pt x="168777" y="327814"/>
                  </a:moveTo>
                  <a:cubicBezTo>
                    <a:pt x="169518" y="327073"/>
                    <a:pt x="170943" y="326389"/>
                    <a:pt x="170943" y="324964"/>
                  </a:cubicBezTo>
                  <a:cubicBezTo>
                    <a:pt x="170943" y="324223"/>
                    <a:pt x="170202" y="323539"/>
                    <a:pt x="168777" y="323539"/>
                  </a:cubicBezTo>
                  <a:lnTo>
                    <a:pt x="167352" y="323539"/>
                  </a:lnTo>
                  <a:cubicBezTo>
                    <a:pt x="167352" y="322798"/>
                    <a:pt x="166611" y="322798"/>
                    <a:pt x="166611" y="322798"/>
                  </a:cubicBezTo>
                  <a:lnTo>
                    <a:pt x="165870" y="316357"/>
                  </a:lnTo>
                  <a:lnTo>
                    <a:pt x="169461" y="314932"/>
                  </a:lnTo>
                  <a:lnTo>
                    <a:pt x="169461" y="314191"/>
                  </a:lnTo>
                  <a:lnTo>
                    <a:pt x="164445" y="315616"/>
                  </a:lnTo>
                  <a:lnTo>
                    <a:pt x="165870" y="323482"/>
                  </a:lnTo>
                  <a:cubicBezTo>
                    <a:pt x="165870" y="323482"/>
                    <a:pt x="166611" y="323482"/>
                    <a:pt x="167295" y="324223"/>
                  </a:cubicBezTo>
                  <a:lnTo>
                    <a:pt x="168720" y="324223"/>
                  </a:lnTo>
                  <a:cubicBezTo>
                    <a:pt x="169461" y="324223"/>
                    <a:pt x="170145" y="324964"/>
                    <a:pt x="170145" y="324964"/>
                  </a:cubicBezTo>
                  <a:cubicBezTo>
                    <a:pt x="170145" y="325705"/>
                    <a:pt x="168720" y="326389"/>
                    <a:pt x="167979" y="327130"/>
                  </a:cubicBezTo>
                  <a:lnTo>
                    <a:pt x="166554" y="328555"/>
                  </a:lnTo>
                  <a:cubicBezTo>
                    <a:pt x="165813" y="328555"/>
                    <a:pt x="165813" y="329296"/>
                    <a:pt x="165129" y="329980"/>
                  </a:cubicBezTo>
                  <a:lnTo>
                    <a:pt x="165870" y="330721"/>
                  </a:lnTo>
                  <a:cubicBezTo>
                    <a:pt x="165870" y="329980"/>
                    <a:pt x="166611" y="329296"/>
                    <a:pt x="166611" y="329296"/>
                  </a:cubicBezTo>
                  <a:lnTo>
                    <a:pt x="168777" y="327871"/>
                  </a:lnTo>
                  <a:close/>
                  <a:moveTo>
                    <a:pt x="165927" y="382135"/>
                  </a:moveTo>
                  <a:cubicBezTo>
                    <a:pt x="165927" y="385726"/>
                    <a:pt x="168093" y="387835"/>
                    <a:pt x="168093" y="387835"/>
                  </a:cubicBezTo>
                  <a:cubicBezTo>
                    <a:pt x="168834" y="387835"/>
                    <a:pt x="169518" y="386410"/>
                    <a:pt x="170259" y="385669"/>
                  </a:cubicBezTo>
                  <a:lnTo>
                    <a:pt x="177441" y="385669"/>
                  </a:lnTo>
                  <a:lnTo>
                    <a:pt x="182457" y="383503"/>
                  </a:lnTo>
                  <a:lnTo>
                    <a:pt x="181032" y="379912"/>
                  </a:lnTo>
                  <a:lnTo>
                    <a:pt x="175275" y="382078"/>
                  </a:lnTo>
                  <a:lnTo>
                    <a:pt x="177441" y="385669"/>
                  </a:lnTo>
                  <a:lnTo>
                    <a:pt x="176016" y="384244"/>
                  </a:lnTo>
                  <a:cubicBezTo>
                    <a:pt x="175275" y="382078"/>
                    <a:pt x="174591" y="382078"/>
                    <a:pt x="174591" y="382078"/>
                  </a:cubicBezTo>
                  <a:cubicBezTo>
                    <a:pt x="173850" y="382078"/>
                    <a:pt x="172425" y="382819"/>
                    <a:pt x="171741" y="383503"/>
                  </a:cubicBezTo>
                  <a:cubicBezTo>
                    <a:pt x="172482" y="382762"/>
                    <a:pt x="172482" y="381337"/>
                    <a:pt x="173166" y="380653"/>
                  </a:cubicBezTo>
                  <a:cubicBezTo>
                    <a:pt x="171000" y="381394"/>
                    <a:pt x="169575" y="381394"/>
                    <a:pt x="168150" y="381394"/>
                  </a:cubicBezTo>
                  <a:lnTo>
                    <a:pt x="165984" y="382135"/>
                  </a:lnTo>
                  <a:close/>
                  <a:moveTo>
                    <a:pt x="170943" y="439420"/>
                  </a:moveTo>
                  <a:cubicBezTo>
                    <a:pt x="174534" y="435829"/>
                    <a:pt x="171684" y="433720"/>
                    <a:pt x="168093" y="431554"/>
                  </a:cubicBezTo>
                  <a:lnTo>
                    <a:pt x="170943" y="439420"/>
                  </a:lnTo>
                  <a:close/>
                  <a:moveTo>
                    <a:pt x="170202" y="385726"/>
                  </a:moveTo>
                  <a:lnTo>
                    <a:pt x="168777" y="385726"/>
                  </a:lnTo>
                  <a:cubicBezTo>
                    <a:pt x="169518" y="385726"/>
                    <a:pt x="170202" y="384301"/>
                    <a:pt x="171627" y="383560"/>
                  </a:cubicBezTo>
                  <a:cubicBezTo>
                    <a:pt x="171627" y="384301"/>
                    <a:pt x="170886" y="384985"/>
                    <a:pt x="170202" y="385726"/>
                  </a:cubicBezTo>
                  <a:close/>
                  <a:moveTo>
                    <a:pt x="168777" y="394333"/>
                  </a:moveTo>
                  <a:lnTo>
                    <a:pt x="168777" y="397924"/>
                  </a:lnTo>
                  <a:cubicBezTo>
                    <a:pt x="172368" y="400090"/>
                    <a:pt x="175959" y="400774"/>
                    <a:pt x="178809" y="400090"/>
                  </a:cubicBezTo>
                  <a:cubicBezTo>
                    <a:pt x="178068" y="398665"/>
                    <a:pt x="178809" y="397240"/>
                    <a:pt x="178809" y="397240"/>
                  </a:cubicBezTo>
                  <a:cubicBezTo>
                    <a:pt x="178809" y="395074"/>
                    <a:pt x="175959" y="392965"/>
                    <a:pt x="173793" y="392224"/>
                  </a:cubicBezTo>
                  <a:lnTo>
                    <a:pt x="168777" y="394390"/>
                  </a:lnTo>
                  <a:close/>
                  <a:moveTo>
                    <a:pt x="180291" y="371419"/>
                  </a:moveTo>
                  <a:lnTo>
                    <a:pt x="181032" y="370678"/>
                  </a:lnTo>
                  <a:cubicBezTo>
                    <a:pt x="180291" y="369937"/>
                    <a:pt x="180291" y="369253"/>
                    <a:pt x="180291" y="368512"/>
                  </a:cubicBezTo>
                  <a:cubicBezTo>
                    <a:pt x="181032" y="364921"/>
                    <a:pt x="181716" y="362071"/>
                    <a:pt x="180291" y="358480"/>
                  </a:cubicBezTo>
                  <a:lnTo>
                    <a:pt x="179550" y="358480"/>
                  </a:lnTo>
                  <a:lnTo>
                    <a:pt x="177384" y="355630"/>
                  </a:lnTo>
                  <a:lnTo>
                    <a:pt x="173793" y="359221"/>
                  </a:lnTo>
                  <a:lnTo>
                    <a:pt x="175218" y="362071"/>
                  </a:lnTo>
                  <a:lnTo>
                    <a:pt x="179550" y="358480"/>
                  </a:lnTo>
                  <a:cubicBezTo>
                    <a:pt x="180975" y="362755"/>
                    <a:pt x="178809" y="367771"/>
                    <a:pt x="180291" y="370621"/>
                  </a:cubicBezTo>
                  <a:lnTo>
                    <a:pt x="180291" y="371362"/>
                  </a:lnTo>
                  <a:close/>
                  <a:moveTo>
                    <a:pt x="181716" y="427222"/>
                  </a:moveTo>
                  <a:lnTo>
                    <a:pt x="177384" y="413656"/>
                  </a:lnTo>
                  <a:lnTo>
                    <a:pt x="173793" y="415081"/>
                  </a:lnTo>
                  <a:lnTo>
                    <a:pt x="178125" y="427963"/>
                  </a:lnTo>
                  <a:lnTo>
                    <a:pt x="181716" y="427222"/>
                  </a:lnTo>
                  <a:close/>
                  <a:moveTo>
                    <a:pt x="178125" y="116743"/>
                  </a:moveTo>
                  <a:cubicBezTo>
                    <a:pt x="178866" y="115318"/>
                    <a:pt x="178866" y="114577"/>
                    <a:pt x="178866" y="113893"/>
                  </a:cubicBezTo>
                  <a:cubicBezTo>
                    <a:pt x="178125" y="113152"/>
                    <a:pt x="177441" y="112468"/>
                    <a:pt x="175275" y="112468"/>
                  </a:cubicBezTo>
                  <a:cubicBezTo>
                    <a:pt x="175275" y="114634"/>
                    <a:pt x="176700" y="115318"/>
                    <a:pt x="178125" y="116743"/>
                  </a:cubicBezTo>
                  <a:close/>
                  <a:moveTo>
                    <a:pt x="188157" y="445861"/>
                  </a:moveTo>
                  <a:lnTo>
                    <a:pt x="188157" y="446602"/>
                  </a:lnTo>
                  <a:cubicBezTo>
                    <a:pt x="188898" y="448768"/>
                    <a:pt x="188898" y="450193"/>
                    <a:pt x="183141" y="454468"/>
                  </a:cubicBezTo>
                  <a:cubicBezTo>
                    <a:pt x="189582" y="452302"/>
                    <a:pt x="191064" y="450877"/>
                    <a:pt x="191748" y="450193"/>
                  </a:cubicBezTo>
                  <a:lnTo>
                    <a:pt x="194598" y="446602"/>
                  </a:lnTo>
                  <a:lnTo>
                    <a:pt x="192432" y="440161"/>
                  </a:lnTo>
                  <a:cubicBezTo>
                    <a:pt x="191691" y="439420"/>
                    <a:pt x="191007" y="439420"/>
                    <a:pt x="191007" y="439420"/>
                  </a:cubicBezTo>
                  <a:lnTo>
                    <a:pt x="189582" y="439420"/>
                  </a:lnTo>
                  <a:cubicBezTo>
                    <a:pt x="188841" y="439420"/>
                    <a:pt x="187416" y="439420"/>
                    <a:pt x="185991" y="437995"/>
                  </a:cubicBezTo>
                  <a:cubicBezTo>
                    <a:pt x="185991" y="440845"/>
                    <a:pt x="186732" y="442270"/>
                    <a:pt x="187416" y="444436"/>
                  </a:cubicBezTo>
                  <a:lnTo>
                    <a:pt x="188157" y="445861"/>
                  </a:lnTo>
                  <a:close/>
                  <a:moveTo>
                    <a:pt x="184566" y="385042"/>
                  </a:moveTo>
                  <a:lnTo>
                    <a:pt x="186732" y="390742"/>
                  </a:lnTo>
                  <a:lnTo>
                    <a:pt x="190323" y="389317"/>
                  </a:lnTo>
                  <a:lnTo>
                    <a:pt x="188157" y="383617"/>
                  </a:lnTo>
                  <a:lnTo>
                    <a:pt x="184566" y="385042"/>
                  </a:lnTo>
                  <a:close/>
                  <a:moveTo>
                    <a:pt x="191748" y="495907"/>
                  </a:moveTo>
                  <a:cubicBezTo>
                    <a:pt x="191748" y="494482"/>
                    <a:pt x="191007" y="493057"/>
                    <a:pt x="189582" y="491632"/>
                  </a:cubicBezTo>
                  <a:lnTo>
                    <a:pt x="188841" y="493057"/>
                  </a:lnTo>
                  <a:lnTo>
                    <a:pt x="188100" y="492316"/>
                  </a:lnTo>
                  <a:lnTo>
                    <a:pt x="185250" y="498016"/>
                  </a:lnTo>
                  <a:cubicBezTo>
                    <a:pt x="187416" y="499441"/>
                    <a:pt x="190266" y="499441"/>
                    <a:pt x="190266" y="499441"/>
                  </a:cubicBezTo>
                  <a:cubicBezTo>
                    <a:pt x="191007" y="498016"/>
                    <a:pt x="191007" y="497275"/>
                    <a:pt x="191007" y="495850"/>
                  </a:cubicBezTo>
                  <a:lnTo>
                    <a:pt x="191748" y="495850"/>
                  </a:lnTo>
                  <a:close/>
                  <a:moveTo>
                    <a:pt x="189582" y="431554"/>
                  </a:moveTo>
                  <a:cubicBezTo>
                    <a:pt x="188157" y="432295"/>
                    <a:pt x="187416" y="433720"/>
                    <a:pt x="185991" y="435145"/>
                  </a:cubicBezTo>
                  <a:cubicBezTo>
                    <a:pt x="189582" y="435886"/>
                    <a:pt x="192432" y="435886"/>
                    <a:pt x="195339" y="437311"/>
                  </a:cubicBezTo>
                  <a:cubicBezTo>
                    <a:pt x="196080" y="441586"/>
                    <a:pt x="198189" y="448027"/>
                    <a:pt x="206853" y="443752"/>
                  </a:cubicBezTo>
                  <a:cubicBezTo>
                    <a:pt x="201837" y="440161"/>
                    <a:pt x="198246" y="437311"/>
                    <a:pt x="197505" y="434461"/>
                  </a:cubicBezTo>
                  <a:cubicBezTo>
                    <a:pt x="196764" y="433036"/>
                    <a:pt x="197505" y="432295"/>
                    <a:pt x="197505" y="430870"/>
                  </a:cubicBezTo>
                  <a:lnTo>
                    <a:pt x="197505" y="428704"/>
                  </a:lnTo>
                  <a:cubicBezTo>
                    <a:pt x="197505" y="428704"/>
                    <a:pt x="198246" y="427963"/>
                    <a:pt x="197505" y="427279"/>
                  </a:cubicBezTo>
                  <a:lnTo>
                    <a:pt x="189582" y="431554"/>
                  </a:lnTo>
                  <a:close/>
                  <a:moveTo>
                    <a:pt x="186732" y="380026"/>
                  </a:moveTo>
                  <a:lnTo>
                    <a:pt x="187473" y="376435"/>
                  </a:lnTo>
                  <a:lnTo>
                    <a:pt x="188214" y="376435"/>
                  </a:lnTo>
                  <a:lnTo>
                    <a:pt x="187473" y="380026"/>
                  </a:lnTo>
                  <a:lnTo>
                    <a:pt x="187473" y="380767"/>
                  </a:lnTo>
                  <a:lnTo>
                    <a:pt x="186732" y="380767"/>
                  </a:lnTo>
                  <a:lnTo>
                    <a:pt x="186732" y="380026"/>
                  </a:lnTo>
                  <a:close/>
                  <a:moveTo>
                    <a:pt x="188157" y="238381"/>
                  </a:moveTo>
                  <a:lnTo>
                    <a:pt x="188898" y="236215"/>
                  </a:lnTo>
                  <a:lnTo>
                    <a:pt x="190323" y="236215"/>
                  </a:lnTo>
                  <a:lnTo>
                    <a:pt x="188898" y="239065"/>
                  </a:lnTo>
                  <a:lnTo>
                    <a:pt x="188157" y="238324"/>
                  </a:lnTo>
                  <a:close/>
                  <a:moveTo>
                    <a:pt x="188898" y="493057"/>
                  </a:moveTo>
                  <a:cubicBezTo>
                    <a:pt x="189639" y="493798"/>
                    <a:pt x="190323" y="495223"/>
                    <a:pt x="191064" y="495907"/>
                  </a:cubicBezTo>
                  <a:cubicBezTo>
                    <a:pt x="190114" y="496401"/>
                    <a:pt x="189164" y="496401"/>
                    <a:pt x="188214" y="495907"/>
                  </a:cubicBezTo>
                  <a:lnTo>
                    <a:pt x="188955" y="493057"/>
                  </a:lnTo>
                  <a:close/>
                  <a:moveTo>
                    <a:pt x="193914" y="470143"/>
                  </a:moveTo>
                  <a:cubicBezTo>
                    <a:pt x="198246" y="470143"/>
                    <a:pt x="199671" y="467293"/>
                    <a:pt x="201096" y="464443"/>
                  </a:cubicBezTo>
                  <a:lnTo>
                    <a:pt x="203262" y="457261"/>
                  </a:lnTo>
                  <a:cubicBezTo>
                    <a:pt x="204003" y="458002"/>
                    <a:pt x="204687" y="458002"/>
                    <a:pt x="206112" y="457261"/>
                  </a:cubicBezTo>
                  <a:lnTo>
                    <a:pt x="206112" y="456520"/>
                  </a:lnTo>
                  <a:cubicBezTo>
                    <a:pt x="205371" y="456520"/>
                    <a:pt x="203946" y="457261"/>
                    <a:pt x="203946" y="456520"/>
                  </a:cubicBezTo>
                  <a:lnTo>
                    <a:pt x="203205" y="456520"/>
                  </a:lnTo>
                  <a:lnTo>
                    <a:pt x="203205" y="455779"/>
                  </a:lnTo>
                  <a:cubicBezTo>
                    <a:pt x="201780" y="460795"/>
                    <a:pt x="199614" y="468661"/>
                    <a:pt x="194598" y="469345"/>
                  </a:cubicBezTo>
                  <a:lnTo>
                    <a:pt x="191007" y="458629"/>
                  </a:lnTo>
                  <a:cubicBezTo>
                    <a:pt x="193173" y="456463"/>
                    <a:pt x="195339" y="454354"/>
                    <a:pt x="198189" y="453613"/>
                  </a:cubicBezTo>
                  <a:cubicBezTo>
                    <a:pt x="198930" y="452872"/>
                    <a:pt x="198930" y="453613"/>
                    <a:pt x="199614" y="453613"/>
                  </a:cubicBezTo>
                  <a:lnTo>
                    <a:pt x="200355" y="453613"/>
                  </a:lnTo>
                  <a:lnTo>
                    <a:pt x="201096" y="455038"/>
                  </a:lnTo>
                  <a:cubicBezTo>
                    <a:pt x="201096" y="455779"/>
                    <a:pt x="201837" y="455779"/>
                    <a:pt x="202521" y="455779"/>
                  </a:cubicBezTo>
                  <a:cubicBezTo>
                    <a:pt x="203262" y="454354"/>
                    <a:pt x="203262" y="451504"/>
                    <a:pt x="203946" y="448597"/>
                  </a:cubicBezTo>
                  <a:lnTo>
                    <a:pt x="208278" y="451447"/>
                  </a:lnTo>
                  <a:cubicBezTo>
                    <a:pt x="209019" y="452188"/>
                    <a:pt x="209703" y="452872"/>
                    <a:pt x="210444" y="452872"/>
                  </a:cubicBezTo>
                  <a:lnTo>
                    <a:pt x="211185" y="452131"/>
                  </a:lnTo>
                  <a:cubicBezTo>
                    <a:pt x="210444" y="452131"/>
                    <a:pt x="209760" y="451390"/>
                    <a:pt x="209019" y="450706"/>
                  </a:cubicBezTo>
                  <a:lnTo>
                    <a:pt x="206853" y="449965"/>
                  </a:lnTo>
                  <a:cubicBezTo>
                    <a:pt x="205428" y="448540"/>
                    <a:pt x="204687" y="447799"/>
                    <a:pt x="203262" y="447799"/>
                  </a:cubicBezTo>
                  <a:cubicBezTo>
                    <a:pt x="202521" y="449224"/>
                    <a:pt x="202521" y="450649"/>
                    <a:pt x="202521" y="452074"/>
                  </a:cubicBezTo>
                  <a:cubicBezTo>
                    <a:pt x="202521" y="453499"/>
                    <a:pt x="202521" y="454240"/>
                    <a:pt x="201780" y="454924"/>
                  </a:cubicBezTo>
                  <a:lnTo>
                    <a:pt x="201780" y="454183"/>
                  </a:lnTo>
                  <a:lnTo>
                    <a:pt x="201039" y="453442"/>
                  </a:lnTo>
                  <a:cubicBezTo>
                    <a:pt x="200298" y="452017"/>
                    <a:pt x="199614" y="452017"/>
                    <a:pt x="197448" y="452701"/>
                  </a:cubicBezTo>
                  <a:cubicBezTo>
                    <a:pt x="194598" y="453442"/>
                    <a:pt x="192432" y="456292"/>
                    <a:pt x="189525" y="458401"/>
                  </a:cubicBezTo>
                  <a:lnTo>
                    <a:pt x="193857" y="469858"/>
                  </a:lnTo>
                  <a:close/>
                  <a:moveTo>
                    <a:pt x="198930" y="480175"/>
                  </a:moveTo>
                  <a:lnTo>
                    <a:pt x="193914" y="472993"/>
                  </a:lnTo>
                  <a:lnTo>
                    <a:pt x="189582" y="479434"/>
                  </a:lnTo>
                  <a:cubicBezTo>
                    <a:pt x="191748" y="480175"/>
                    <a:pt x="192432" y="482284"/>
                    <a:pt x="192432" y="482284"/>
                  </a:cubicBezTo>
                  <a:lnTo>
                    <a:pt x="198873" y="480118"/>
                  </a:lnTo>
                  <a:close/>
                  <a:moveTo>
                    <a:pt x="191748" y="401458"/>
                  </a:moveTo>
                  <a:lnTo>
                    <a:pt x="192489" y="401458"/>
                  </a:lnTo>
                  <a:cubicBezTo>
                    <a:pt x="191064" y="397867"/>
                    <a:pt x="192489" y="396442"/>
                    <a:pt x="193914" y="393592"/>
                  </a:cubicBezTo>
                  <a:cubicBezTo>
                    <a:pt x="195339" y="393592"/>
                    <a:pt x="196080" y="395017"/>
                    <a:pt x="196764" y="396442"/>
                  </a:cubicBezTo>
                  <a:lnTo>
                    <a:pt x="196764" y="397867"/>
                  </a:lnTo>
                  <a:lnTo>
                    <a:pt x="197505" y="397867"/>
                  </a:lnTo>
                  <a:lnTo>
                    <a:pt x="197505" y="396442"/>
                  </a:lnTo>
                  <a:cubicBezTo>
                    <a:pt x="196764" y="394276"/>
                    <a:pt x="196080" y="392851"/>
                    <a:pt x="193173" y="392851"/>
                  </a:cubicBezTo>
                  <a:cubicBezTo>
                    <a:pt x="191748" y="395017"/>
                    <a:pt x="190323" y="397867"/>
                    <a:pt x="191748" y="400717"/>
                  </a:cubicBezTo>
                  <a:lnTo>
                    <a:pt x="191748" y="401458"/>
                  </a:lnTo>
                  <a:close/>
                  <a:moveTo>
                    <a:pt x="203262" y="420781"/>
                  </a:moveTo>
                  <a:lnTo>
                    <a:pt x="201837" y="420781"/>
                  </a:lnTo>
                  <a:lnTo>
                    <a:pt x="203262" y="417931"/>
                  </a:lnTo>
                  <a:lnTo>
                    <a:pt x="203262" y="417190"/>
                  </a:lnTo>
                  <a:lnTo>
                    <a:pt x="204003" y="417190"/>
                  </a:lnTo>
                  <a:lnTo>
                    <a:pt x="204003" y="417931"/>
                  </a:lnTo>
                  <a:lnTo>
                    <a:pt x="203262" y="420097"/>
                  </a:lnTo>
                  <a:lnTo>
                    <a:pt x="203262" y="420838"/>
                  </a:lnTo>
                  <a:close/>
                  <a:moveTo>
                    <a:pt x="205371" y="480916"/>
                  </a:moveTo>
                  <a:cubicBezTo>
                    <a:pt x="204630" y="481657"/>
                    <a:pt x="203205" y="480175"/>
                    <a:pt x="202521" y="479491"/>
                  </a:cubicBezTo>
                  <a:cubicBezTo>
                    <a:pt x="201096" y="482341"/>
                    <a:pt x="202521" y="483082"/>
                    <a:pt x="203262" y="483082"/>
                  </a:cubicBezTo>
                  <a:cubicBezTo>
                    <a:pt x="204003" y="483082"/>
                    <a:pt x="205428" y="483082"/>
                    <a:pt x="206112" y="482341"/>
                  </a:cubicBezTo>
                  <a:lnTo>
                    <a:pt x="205371" y="480916"/>
                  </a:lnTo>
                  <a:close/>
                  <a:moveTo>
                    <a:pt x="204687" y="493798"/>
                  </a:moveTo>
                  <a:lnTo>
                    <a:pt x="204687" y="494539"/>
                  </a:lnTo>
                  <a:lnTo>
                    <a:pt x="205428" y="494539"/>
                  </a:lnTo>
                  <a:lnTo>
                    <a:pt x="208278" y="488839"/>
                  </a:lnTo>
                  <a:cubicBezTo>
                    <a:pt x="209703" y="488098"/>
                    <a:pt x="212610" y="488098"/>
                    <a:pt x="214035" y="488839"/>
                  </a:cubicBezTo>
                  <a:lnTo>
                    <a:pt x="214776" y="488098"/>
                  </a:lnTo>
                  <a:cubicBezTo>
                    <a:pt x="213351" y="487357"/>
                    <a:pt x="211926" y="487357"/>
                    <a:pt x="210444" y="487357"/>
                  </a:cubicBezTo>
                  <a:cubicBezTo>
                    <a:pt x="209019" y="488098"/>
                    <a:pt x="207594" y="488098"/>
                    <a:pt x="207594" y="488098"/>
                  </a:cubicBezTo>
                  <a:lnTo>
                    <a:pt x="204744" y="493798"/>
                  </a:lnTo>
                  <a:close/>
                  <a:moveTo>
                    <a:pt x="208962" y="304900"/>
                  </a:moveTo>
                  <a:lnTo>
                    <a:pt x="211128" y="300625"/>
                  </a:lnTo>
                  <a:lnTo>
                    <a:pt x="208278" y="299884"/>
                  </a:lnTo>
                  <a:lnTo>
                    <a:pt x="206112" y="303475"/>
                  </a:lnTo>
                  <a:lnTo>
                    <a:pt x="208962" y="304900"/>
                  </a:lnTo>
                  <a:close/>
                  <a:moveTo>
                    <a:pt x="206853" y="336364"/>
                  </a:moveTo>
                  <a:lnTo>
                    <a:pt x="206112" y="335623"/>
                  </a:lnTo>
                  <a:cubicBezTo>
                    <a:pt x="206853" y="338473"/>
                    <a:pt x="207537" y="339898"/>
                    <a:pt x="208962" y="341323"/>
                  </a:cubicBezTo>
                  <a:cubicBezTo>
                    <a:pt x="210387" y="339898"/>
                    <a:pt x="210387" y="338473"/>
                    <a:pt x="209703" y="336307"/>
                  </a:cubicBezTo>
                  <a:lnTo>
                    <a:pt x="206853" y="336307"/>
                  </a:lnTo>
                  <a:close/>
                  <a:moveTo>
                    <a:pt x="206112" y="414340"/>
                  </a:moveTo>
                  <a:cubicBezTo>
                    <a:pt x="208278" y="415765"/>
                    <a:pt x="209703" y="416506"/>
                    <a:pt x="211128" y="416506"/>
                  </a:cubicBezTo>
                  <a:cubicBezTo>
                    <a:pt x="212553" y="415081"/>
                    <a:pt x="212553" y="412915"/>
                    <a:pt x="210387" y="410065"/>
                  </a:cubicBezTo>
                  <a:lnTo>
                    <a:pt x="206055" y="414340"/>
                  </a:lnTo>
                  <a:close/>
                  <a:moveTo>
                    <a:pt x="211128" y="475159"/>
                  </a:moveTo>
                  <a:lnTo>
                    <a:pt x="211869" y="469459"/>
                  </a:lnTo>
                  <a:lnTo>
                    <a:pt x="208278" y="469459"/>
                  </a:lnTo>
                  <a:lnTo>
                    <a:pt x="207537" y="474475"/>
                  </a:lnTo>
                  <a:lnTo>
                    <a:pt x="211128" y="475216"/>
                  </a:lnTo>
                  <a:close/>
                  <a:moveTo>
                    <a:pt x="214035" y="460168"/>
                  </a:moveTo>
                  <a:lnTo>
                    <a:pt x="223383" y="450877"/>
                  </a:lnTo>
                  <a:lnTo>
                    <a:pt x="219792" y="449452"/>
                  </a:lnTo>
                  <a:cubicBezTo>
                    <a:pt x="219792" y="455152"/>
                    <a:pt x="219051" y="456634"/>
                    <a:pt x="212610" y="456634"/>
                  </a:cubicBezTo>
                  <a:lnTo>
                    <a:pt x="214035" y="460225"/>
                  </a:lnTo>
                  <a:close/>
                  <a:moveTo>
                    <a:pt x="219735" y="493057"/>
                  </a:moveTo>
                  <a:cubicBezTo>
                    <a:pt x="220476" y="490891"/>
                    <a:pt x="221901" y="488782"/>
                    <a:pt x="223326" y="488041"/>
                  </a:cubicBezTo>
                  <a:lnTo>
                    <a:pt x="224067" y="488782"/>
                  </a:lnTo>
                  <a:lnTo>
                    <a:pt x="223326" y="488782"/>
                  </a:lnTo>
                  <a:cubicBezTo>
                    <a:pt x="221901" y="489523"/>
                    <a:pt x="220476" y="492373"/>
                    <a:pt x="219735" y="493798"/>
                  </a:cubicBezTo>
                  <a:lnTo>
                    <a:pt x="218994" y="493057"/>
                  </a:lnTo>
                  <a:lnTo>
                    <a:pt x="219735" y="493057"/>
                  </a:lnTo>
                  <a:close/>
                  <a:moveTo>
                    <a:pt x="226917" y="264829"/>
                  </a:moveTo>
                  <a:lnTo>
                    <a:pt x="225492" y="264829"/>
                  </a:lnTo>
                  <a:lnTo>
                    <a:pt x="225492" y="261979"/>
                  </a:lnTo>
                  <a:lnTo>
                    <a:pt x="226917" y="261979"/>
                  </a:lnTo>
                  <a:lnTo>
                    <a:pt x="226917" y="264829"/>
                  </a:lnTo>
                  <a:close/>
                </a:path>
              </a:pathLst>
            </a:custGeom>
            <a:solidFill>
              <a:srgbClr val="000000"/>
            </a:solidFill>
            <a:ln w="5689"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7BDAA795-9CA5-0124-BE81-B2DC8D8E9976}"/>
                </a:ext>
              </a:extLst>
            </p:cNvPr>
            <p:cNvSpPr/>
            <p:nvPr/>
          </p:nvSpPr>
          <p:spPr>
            <a:xfrm>
              <a:off x="6245867" y="4000715"/>
              <a:ext cx="94340" cy="526159"/>
            </a:xfrm>
            <a:custGeom>
              <a:avLst/>
              <a:gdLst>
                <a:gd name="connsiteX0" fmla="*/ 91143 w 94340"/>
                <a:gd name="connsiteY0" fmla="*/ 454974 h 526159"/>
                <a:gd name="connsiteX1" fmla="*/ 92568 w 94340"/>
                <a:gd name="connsiteY1" fmla="*/ 515052 h 526159"/>
                <a:gd name="connsiteX2" fmla="*/ 86811 w 94340"/>
                <a:gd name="connsiteY2" fmla="*/ 525084 h 526159"/>
                <a:gd name="connsiteX3" fmla="*/ 83220 w 94340"/>
                <a:gd name="connsiteY3" fmla="*/ 525825 h 526159"/>
                <a:gd name="connsiteX4" fmla="*/ 16416 w 94340"/>
                <a:gd name="connsiteY4" fmla="*/ 523659 h 526159"/>
                <a:gd name="connsiteX5" fmla="*/ 3477 w 94340"/>
                <a:gd name="connsiteY5" fmla="*/ 503652 h 526159"/>
                <a:gd name="connsiteX6" fmla="*/ 4218 w 94340"/>
                <a:gd name="connsiteY6" fmla="*/ 470763 h 526159"/>
                <a:gd name="connsiteX7" fmla="*/ 6384 w 94340"/>
                <a:gd name="connsiteY7" fmla="*/ 429267 h 526159"/>
                <a:gd name="connsiteX8" fmla="*/ 3534 w 94340"/>
                <a:gd name="connsiteY8" fmla="*/ 399912 h 526159"/>
                <a:gd name="connsiteX9" fmla="*/ 5700 w 94340"/>
                <a:gd name="connsiteY9" fmla="*/ 380589 h 526159"/>
                <a:gd name="connsiteX10" fmla="*/ 6441 w 94340"/>
                <a:gd name="connsiteY10" fmla="*/ 359100 h 526159"/>
                <a:gd name="connsiteX11" fmla="*/ 3591 w 94340"/>
                <a:gd name="connsiteY11" fmla="*/ 304722 h 526159"/>
                <a:gd name="connsiteX12" fmla="*/ 5016 w 94340"/>
                <a:gd name="connsiteY12" fmla="*/ 292581 h 526159"/>
                <a:gd name="connsiteX13" fmla="*/ 5016 w 94340"/>
                <a:gd name="connsiteY13" fmla="*/ 258267 h 526159"/>
                <a:gd name="connsiteX14" fmla="*/ 2166 w 94340"/>
                <a:gd name="connsiteY14" fmla="*/ 194598 h 526159"/>
                <a:gd name="connsiteX15" fmla="*/ 2166 w 94340"/>
                <a:gd name="connsiteY15" fmla="*/ 160968 h 526159"/>
                <a:gd name="connsiteX16" fmla="*/ 0 w 94340"/>
                <a:gd name="connsiteY16" fmla="*/ 151677 h 526159"/>
                <a:gd name="connsiteX17" fmla="*/ 0 w 94340"/>
                <a:gd name="connsiteY17" fmla="*/ 108756 h 526159"/>
                <a:gd name="connsiteX18" fmla="*/ 741 w 94340"/>
                <a:gd name="connsiteY18" fmla="*/ 99465 h 526159"/>
                <a:gd name="connsiteX19" fmla="*/ 0 w 94340"/>
                <a:gd name="connsiteY19" fmla="*/ 70110 h 526159"/>
                <a:gd name="connsiteX20" fmla="*/ 0 w 94340"/>
                <a:gd name="connsiteY20" fmla="*/ 63669 h 526159"/>
                <a:gd name="connsiteX21" fmla="*/ 1425 w 94340"/>
                <a:gd name="connsiteY21" fmla="*/ 55803 h 526159"/>
                <a:gd name="connsiteX22" fmla="*/ 0 w 94340"/>
                <a:gd name="connsiteY22" fmla="*/ 14307 h 526159"/>
                <a:gd name="connsiteX23" fmla="*/ 12939 w 94340"/>
                <a:gd name="connsiteY23" fmla="*/ 1425 h 526159"/>
                <a:gd name="connsiteX24" fmla="*/ 41667 w 94340"/>
                <a:gd name="connsiteY24" fmla="*/ 1425 h 526159"/>
                <a:gd name="connsiteX25" fmla="*/ 61047 w 94340"/>
                <a:gd name="connsiteY25" fmla="*/ 0 h 526159"/>
                <a:gd name="connsiteX26" fmla="*/ 80427 w 94340"/>
                <a:gd name="connsiteY26" fmla="*/ 741 h 526159"/>
                <a:gd name="connsiteX27" fmla="*/ 92625 w 94340"/>
                <a:gd name="connsiteY27" fmla="*/ 7923 h 526159"/>
                <a:gd name="connsiteX28" fmla="*/ 92625 w 94340"/>
                <a:gd name="connsiteY28" fmla="*/ 156009 h 526159"/>
                <a:gd name="connsiteX29" fmla="*/ 94050 w 94340"/>
                <a:gd name="connsiteY29" fmla="*/ 206796 h 526159"/>
                <a:gd name="connsiteX30" fmla="*/ 91200 w 94340"/>
                <a:gd name="connsiteY30" fmla="*/ 279756 h 526159"/>
                <a:gd name="connsiteX31" fmla="*/ 91941 w 94340"/>
                <a:gd name="connsiteY31" fmla="*/ 314070 h 526159"/>
                <a:gd name="connsiteX32" fmla="*/ 92682 w 94340"/>
                <a:gd name="connsiteY32" fmla="*/ 434967 h 526159"/>
                <a:gd name="connsiteX33" fmla="*/ 91257 w 94340"/>
                <a:gd name="connsiteY33" fmla="*/ 454974 h 526159"/>
                <a:gd name="connsiteX34" fmla="*/ 30837 w 94340"/>
                <a:gd name="connsiteY34" fmla="*/ 404187 h 526159"/>
                <a:gd name="connsiteX35" fmla="*/ 30837 w 94340"/>
                <a:gd name="connsiteY35" fmla="*/ 399171 h 526159"/>
                <a:gd name="connsiteX36" fmla="*/ 22230 w 94340"/>
                <a:gd name="connsiteY36" fmla="*/ 401337 h 526159"/>
                <a:gd name="connsiteX37" fmla="*/ 30837 w 94340"/>
                <a:gd name="connsiteY37" fmla="*/ 404187 h 526159"/>
                <a:gd name="connsiteX38" fmla="*/ 27246 w 94340"/>
                <a:gd name="connsiteY38" fmla="*/ 415644 h 526159"/>
                <a:gd name="connsiteX39" fmla="*/ 24396 w 94340"/>
                <a:gd name="connsiteY39" fmla="*/ 418494 h 526159"/>
                <a:gd name="connsiteX40" fmla="*/ 30153 w 94340"/>
                <a:gd name="connsiteY40" fmla="*/ 421344 h 526159"/>
                <a:gd name="connsiteX41" fmla="*/ 31578 w 94340"/>
                <a:gd name="connsiteY41" fmla="*/ 419919 h 526159"/>
                <a:gd name="connsiteX42" fmla="*/ 34428 w 94340"/>
                <a:gd name="connsiteY42" fmla="*/ 417753 h 526159"/>
                <a:gd name="connsiteX43" fmla="*/ 27246 w 94340"/>
                <a:gd name="connsiteY43" fmla="*/ 415587 h 526159"/>
                <a:gd name="connsiteX44" fmla="*/ 24339 w 94340"/>
                <a:gd name="connsiteY44" fmla="*/ 432060 h 526159"/>
                <a:gd name="connsiteX45" fmla="*/ 24339 w 94340"/>
                <a:gd name="connsiteY45" fmla="*/ 434910 h 526159"/>
                <a:gd name="connsiteX46" fmla="*/ 30780 w 94340"/>
                <a:gd name="connsiteY46" fmla="*/ 434910 h 526159"/>
                <a:gd name="connsiteX47" fmla="*/ 30780 w 94340"/>
                <a:gd name="connsiteY47" fmla="*/ 432060 h 526159"/>
                <a:gd name="connsiteX48" fmla="*/ 24339 w 94340"/>
                <a:gd name="connsiteY48" fmla="*/ 432060 h 526159"/>
                <a:gd name="connsiteX49" fmla="*/ 32262 w 94340"/>
                <a:gd name="connsiteY49" fmla="*/ 208164 h 526159"/>
                <a:gd name="connsiteX50" fmla="*/ 32262 w 94340"/>
                <a:gd name="connsiteY50" fmla="*/ 203148 h 526159"/>
                <a:gd name="connsiteX51" fmla="*/ 27246 w 94340"/>
                <a:gd name="connsiteY51" fmla="*/ 208164 h 526159"/>
                <a:gd name="connsiteX52" fmla="*/ 32262 w 94340"/>
                <a:gd name="connsiteY52" fmla="*/ 208164 h 526159"/>
                <a:gd name="connsiteX53" fmla="*/ 35853 w 94340"/>
                <a:gd name="connsiteY53" fmla="*/ 454290 h 526159"/>
                <a:gd name="connsiteX54" fmla="*/ 37278 w 94340"/>
                <a:gd name="connsiteY54" fmla="*/ 452124 h 526159"/>
                <a:gd name="connsiteX55" fmla="*/ 38019 w 94340"/>
                <a:gd name="connsiteY55" fmla="*/ 451383 h 526159"/>
                <a:gd name="connsiteX56" fmla="*/ 39444 w 94340"/>
                <a:gd name="connsiteY56" fmla="*/ 449217 h 526159"/>
                <a:gd name="connsiteX57" fmla="*/ 34428 w 94340"/>
                <a:gd name="connsiteY57" fmla="*/ 448476 h 526159"/>
                <a:gd name="connsiteX58" fmla="*/ 28671 w 94340"/>
                <a:gd name="connsiteY58" fmla="*/ 446310 h 526159"/>
                <a:gd name="connsiteX59" fmla="*/ 27246 w 94340"/>
                <a:gd name="connsiteY59" fmla="*/ 449901 h 526159"/>
                <a:gd name="connsiteX60" fmla="*/ 28671 w 94340"/>
                <a:gd name="connsiteY60" fmla="*/ 451326 h 526159"/>
                <a:gd name="connsiteX61" fmla="*/ 29412 w 94340"/>
                <a:gd name="connsiteY61" fmla="*/ 452067 h 526159"/>
                <a:gd name="connsiteX62" fmla="*/ 31578 w 94340"/>
                <a:gd name="connsiteY62" fmla="*/ 454233 h 526159"/>
                <a:gd name="connsiteX63" fmla="*/ 35910 w 94340"/>
                <a:gd name="connsiteY63" fmla="*/ 454233 h 526159"/>
                <a:gd name="connsiteX64" fmla="*/ 41610 w 94340"/>
                <a:gd name="connsiteY64" fmla="*/ 367707 h 526159"/>
                <a:gd name="connsiteX65" fmla="*/ 42351 w 94340"/>
                <a:gd name="connsiteY65" fmla="*/ 367707 h 526159"/>
                <a:gd name="connsiteX66" fmla="*/ 42351 w 94340"/>
                <a:gd name="connsiteY66" fmla="*/ 361266 h 526159"/>
                <a:gd name="connsiteX67" fmla="*/ 38019 w 94340"/>
                <a:gd name="connsiteY67" fmla="*/ 359100 h 526159"/>
                <a:gd name="connsiteX68" fmla="*/ 35169 w 94340"/>
                <a:gd name="connsiteY68" fmla="*/ 355509 h 526159"/>
                <a:gd name="connsiteX69" fmla="*/ 30837 w 94340"/>
                <a:gd name="connsiteY69" fmla="*/ 355509 h 526159"/>
                <a:gd name="connsiteX70" fmla="*/ 27987 w 94340"/>
                <a:gd name="connsiteY70" fmla="*/ 359784 h 526159"/>
                <a:gd name="connsiteX71" fmla="*/ 33744 w 94340"/>
                <a:gd name="connsiteY71" fmla="*/ 365484 h 526159"/>
                <a:gd name="connsiteX72" fmla="*/ 38076 w 94340"/>
                <a:gd name="connsiteY72" fmla="*/ 369075 h 526159"/>
                <a:gd name="connsiteX73" fmla="*/ 40926 w 94340"/>
                <a:gd name="connsiteY73" fmla="*/ 368334 h 526159"/>
                <a:gd name="connsiteX74" fmla="*/ 41667 w 94340"/>
                <a:gd name="connsiteY74" fmla="*/ 367593 h 526159"/>
                <a:gd name="connsiteX75" fmla="*/ 29412 w 94340"/>
                <a:gd name="connsiteY75" fmla="*/ 376257 h 526159"/>
                <a:gd name="connsiteX76" fmla="*/ 27987 w 94340"/>
                <a:gd name="connsiteY76" fmla="*/ 380532 h 526159"/>
                <a:gd name="connsiteX77" fmla="*/ 34428 w 94340"/>
                <a:gd name="connsiteY77" fmla="*/ 383382 h 526159"/>
                <a:gd name="connsiteX78" fmla="*/ 35853 w 94340"/>
                <a:gd name="connsiteY78" fmla="*/ 376200 h 526159"/>
                <a:gd name="connsiteX79" fmla="*/ 29412 w 94340"/>
                <a:gd name="connsiteY79" fmla="*/ 376200 h 526159"/>
                <a:gd name="connsiteX80" fmla="*/ 34428 w 94340"/>
                <a:gd name="connsiteY80" fmla="*/ 237462 h 526159"/>
                <a:gd name="connsiteX81" fmla="*/ 33003 w 94340"/>
                <a:gd name="connsiteY81" fmla="*/ 245328 h 526159"/>
                <a:gd name="connsiteX82" fmla="*/ 37335 w 94340"/>
                <a:gd name="connsiteY82" fmla="*/ 248919 h 526159"/>
                <a:gd name="connsiteX83" fmla="*/ 43092 w 94340"/>
                <a:gd name="connsiteY83" fmla="*/ 242478 h 526159"/>
                <a:gd name="connsiteX84" fmla="*/ 40242 w 94340"/>
                <a:gd name="connsiteY84" fmla="*/ 239628 h 526159"/>
                <a:gd name="connsiteX85" fmla="*/ 34485 w 94340"/>
                <a:gd name="connsiteY85" fmla="*/ 237462 h 526159"/>
                <a:gd name="connsiteX86" fmla="*/ 33003 w 94340"/>
                <a:gd name="connsiteY86" fmla="*/ 397005 h 526159"/>
                <a:gd name="connsiteX87" fmla="*/ 35169 w 94340"/>
                <a:gd name="connsiteY87" fmla="*/ 403446 h 526159"/>
                <a:gd name="connsiteX88" fmla="*/ 37335 w 94340"/>
                <a:gd name="connsiteY88" fmla="*/ 402021 h 526159"/>
                <a:gd name="connsiteX89" fmla="*/ 38760 w 94340"/>
                <a:gd name="connsiteY89" fmla="*/ 401280 h 526159"/>
                <a:gd name="connsiteX90" fmla="*/ 40185 w 94340"/>
                <a:gd name="connsiteY90" fmla="*/ 399114 h 526159"/>
                <a:gd name="connsiteX91" fmla="*/ 33003 w 94340"/>
                <a:gd name="connsiteY91" fmla="*/ 396948 h 526159"/>
                <a:gd name="connsiteX92" fmla="*/ 35853 w 94340"/>
                <a:gd name="connsiteY92" fmla="*/ 482163 h 526159"/>
                <a:gd name="connsiteX93" fmla="*/ 35853 w 94340"/>
                <a:gd name="connsiteY93" fmla="*/ 485754 h 526159"/>
                <a:gd name="connsiteX94" fmla="*/ 42294 w 94340"/>
                <a:gd name="connsiteY94" fmla="*/ 485754 h 526159"/>
                <a:gd name="connsiteX95" fmla="*/ 42294 w 94340"/>
                <a:gd name="connsiteY95" fmla="*/ 482163 h 526159"/>
                <a:gd name="connsiteX96" fmla="*/ 35853 w 94340"/>
                <a:gd name="connsiteY96" fmla="*/ 482163 h 526159"/>
                <a:gd name="connsiteX97" fmla="*/ 42294 w 94340"/>
                <a:gd name="connsiteY97" fmla="*/ 55062 h 526159"/>
                <a:gd name="connsiteX98" fmla="*/ 40128 w 94340"/>
                <a:gd name="connsiteY98" fmla="*/ 52212 h 526159"/>
                <a:gd name="connsiteX99" fmla="*/ 37962 w 94340"/>
                <a:gd name="connsiteY99" fmla="*/ 55062 h 526159"/>
                <a:gd name="connsiteX100" fmla="*/ 42294 w 94340"/>
                <a:gd name="connsiteY100" fmla="*/ 55062 h 526159"/>
                <a:gd name="connsiteX101" fmla="*/ 44460 w 94340"/>
                <a:gd name="connsiteY101" fmla="*/ 319770 h 526159"/>
                <a:gd name="connsiteX102" fmla="*/ 39444 w 94340"/>
                <a:gd name="connsiteY102" fmla="*/ 318345 h 526159"/>
                <a:gd name="connsiteX103" fmla="*/ 38019 w 94340"/>
                <a:gd name="connsiteY103" fmla="*/ 322620 h 526159"/>
                <a:gd name="connsiteX104" fmla="*/ 40185 w 94340"/>
                <a:gd name="connsiteY104" fmla="*/ 323361 h 526159"/>
                <a:gd name="connsiteX105" fmla="*/ 42351 w 94340"/>
                <a:gd name="connsiteY105" fmla="*/ 325527 h 526159"/>
                <a:gd name="connsiteX106" fmla="*/ 43776 w 94340"/>
                <a:gd name="connsiteY106" fmla="*/ 321936 h 526159"/>
                <a:gd name="connsiteX107" fmla="*/ 45201 w 94340"/>
                <a:gd name="connsiteY107" fmla="*/ 323361 h 526159"/>
                <a:gd name="connsiteX108" fmla="*/ 46626 w 94340"/>
                <a:gd name="connsiteY108" fmla="*/ 325527 h 526159"/>
                <a:gd name="connsiteX109" fmla="*/ 51642 w 94340"/>
                <a:gd name="connsiteY109" fmla="*/ 324102 h 526159"/>
                <a:gd name="connsiteX110" fmla="*/ 46626 w 94340"/>
                <a:gd name="connsiteY110" fmla="*/ 319827 h 526159"/>
                <a:gd name="connsiteX111" fmla="*/ 43776 w 94340"/>
                <a:gd name="connsiteY111" fmla="*/ 321252 h 526159"/>
                <a:gd name="connsiteX112" fmla="*/ 44517 w 94340"/>
                <a:gd name="connsiteY112" fmla="*/ 319827 h 526159"/>
                <a:gd name="connsiteX113" fmla="*/ 48051 w 94340"/>
                <a:gd name="connsiteY113" fmla="*/ 427101 h 526159"/>
                <a:gd name="connsiteX114" fmla="*/ 48051 w 94340"/>
                <a:gd name="connsiteY114" fmla="*/ 422826 h 526159"/>
                <a:gd name="connsiteX115" fmla="*/ 42294 w 94340"/>
                <a:gd name="connsiteY115" fmla="*/ 421401 h 526159"/>
                <a:gd name="connsiteX116" fmla="*/ 40128 w 94340"/>
                <a:gd name="connsiteY116" fmla="*/ 425676 h 526159"/>
                <a:gd name="connsiteX117" fmla="*/ 48051 w 94340"/>
                <a:gd name="connsiteY117" fmla="*/ 427101 h 526159"/>
                <a:gd name="connsiteX118" fmla="*/ 51642 w 94340"/>
                <a:gd name="connsiteY118" fmla="*/ 414903 h 526159"/>
                <a:gd name="connsiteX119" fmla="*/ 50901 w 94340"/>
                <a:gd name="connsiteY119" fmla="*/ 414162 h 526159"/>
                <a:gd name="connsiteX120" fmla="*/ 48051 w 94340"/>
                <a:gd name="connsiteY120" fmla="*/ 413421 h 526159"/>
                <a:gd name="connsiteX121" fmla="*/ 44460 w 94340"/>
                <a:gd name="connsiteY121" fmla="*/ 415587 h 526159"/>
                <a:gd name="connsiteX122" fmla="*/ 41610 w 94340"/>
                <a:gd name="connsiteY122" fmla="*/ 417753 h 526159"/>
                <a:gd name="connsiteX123" fmla="*/ 49533 w 94340"/>
                <a:gd name="connsiteY123" fmla="*/ 421344 h 526159"/>
                <a:gd name="connsiteX124" fmla="*/ 52383 w 94340"/>
                <a:gd name="connsiteY124" fmla="*/ 417069 h 526159"/>
                <a:gd name="connsiteX125" fmla="*/ 52383 w 94340"/>
                <a:gd name="connsiteY125" fmla="*/ 417810 h 526159"/>
                <a:gd name="connsiteX126" fmla="*/ 58824 w 94340"/>
                <a:gd name="connsiteY126" fmla="*/ 417810 h 526159"/>
                <a:gd name="connsiteX127" fmla="*/ 58824 w 94340"/>
                <a:gd name="connsiteY127" fmla="*/ 415644 h 526159"/>
                <a:gd name="connsiteX128" fmla="*/ 59565 w 94340"/>
                <a:gd name="connsiteY128" fmla="*/ 413478 h 526159"/>
                <a:gd name="connsiteX129" fmla="*/ 53124 w 94340"/>
                <a:gd name="connsiteY129" fmla="*/ 412053 h 526159"/>
                <a:gd name="connsiteX130" fmla="*/ 52383 w 94340"/>
                <a:gd name="connsiteY130" fmla="*/ 414903 h 526159"/>
                <a:gd name="connsiteX131" fmla="*/ 51642 w 94340"/>
                <a:gd name="connsiteY131" fmla="*/ 414903 h 526159"/>
                <a:gd name="connsiteX132" fmla="*/ 43776 w 94340"/>
                <a:gd name="connsiteY132" fmla="*/ 321879 h 526159"/>
                <a:gd name="connsiteX133" fmla="*/ 42351 w 94340"/>
                <a:gd name="connsiteY133" fmla="*/ 321138 h 526159"/>
                <a:gd name="connsiteX134" fmla="*/ 43776 w 94340"/>
                <a:gd name="connsiteY134" fmla="*/ 321138 h 526159"/>
                <a:gd name="connsiteX135" fmla="*/ 43776 w 94340"/>
                <a:gd name="connsiteY135" fmla="*/ 321879 h 526159"/>
                <a:gd name="connsiteX136" fmla="*/ 43035 w 94340"/>
                <a:gd name="connsiteY136" fmla="*/ 224580 h 526159"/>
                <a:gd name="connsiteX137" fmla="*/ 45201 w 94340"/>
                <a:gd name="connsiteY137" fmla="*/ 222414 h 526159"/>
                <a:gd name="connsiteX138" fmla="*/ 48051 w 94340"/>
                <a:gd name="connsiteY138" fmla="*/ 217398 h 526159"/>
                <a:gd name="connsiteX139" fmla="*/ 43719 w 94340"/>
                <a:gd name="connsiteY139" fmla="*/ 214548 h 526159"/>
                <a:gd name="connsiteX140" fmla="*/ 42978 w 94340"/>
                <a:gd name="connsiteY140" fmla="*/ 218823 h 526159"/>
                <a:gd name="connsiteX141" fmla="*/ 42978 w 94340"/>
                <a:gd name="connsiteY141" fmla="*/ 224523 h 526159"/>
                <a:gd name="connsiteX142" fmla="*/ 45201 w 94340"/>
                <a:gd name="connsiteY142" fmla="*/ 334077 h 526159"/>
                <a:gd name="connsiteX143" fmla="*/ 50958 w 94340"/>
                <a:gd name="connsiteY143" fmla="*/ 334077 h 526159"/>
                <a:gd name="connsiteX144" fmla="*/ 43035 w 94340"/>
                <a:gd name="connsiteY144" fmla="*/ 330486 h 526159"/>
                <a:gd name="connsiteX145" fmla="*/ 45201 w 94340"/>
                <a:gd name="connsiteY145" fmla="*/ 334077 h 526159"/>
                <a:gd name="connsiteX146" fmla="*/ 43035 w 94340"/>
                <a:gd name="connsiteY146" fmla="*/ 340518 h 526159"/>
                <a:gd name="connsiteX147" fmla="*/ 43035 w 94340"/>
                <a:gd name="connsiteY147" fmla="*/ 343368 h 526159"/>
                <a:gd name="connsiteX148" fmla="*/ 47367 w 94340"/>
                <a:gd name="connsiteY148" fmla="*/ 341202 h 526159"/>
                <a:gd name="connsiteX149" fmla="*/ 46626 w 94340"/>
                <a:gd name="connsiteY149" fmla="*/ 338352 h 526159"/>
                <a:gd name="connsiteX150" fmla="*/ 43035 w 94340"/>
                <a:gd name="connsiteY150" fmla="*/ 340518 h 526159"/>
                <a:gd name="connsiteX151" fmla="*/ 45885 w 94340"/>
                <a:gd name="connsiteY151" fmla="*/ 317604 h 526159"/>
                <a:gd name="connsiteX152" fmla="*/ 46626 w 94340"/>
                <a:gd name="connsiteY152" fmla="*/ 317604 h 526159"/>
                <a:gd name="connsiteX153" fmla="*/ 47367 w 94340"/>
                <a:gd name="connsiteY153" fmla="*/ 318345 h 526159"/>
                <a:gd name="connsiteX154" fmla="*/ 53124 w 94340"/>
                <a:gd name="connsiteY154" fmla="*/ 318345 h 526159"/>
                <a:gd name="connsiteX155" fmla="*/ 53124 w 94340"/>
                <a:gd name="connsiteY155" fmla="*/ 313329 h 526159"/>
                <a:gd name="connsiteX156" fmla="*/ 58881 w 94340"/>
                <a:gd name="connsiteY156" fmla="*/ 311904 h 526159"/>
                <a:gd name="connsiteX157" fmla="*/ 58140 w 94340"/>
                <a:gd name="connsiteY157" fmla="*/ 309738 h 526159"/>
                <a:gd name="connsiteX158" fmla="*/ 57399 w 94340"/>
                <a:gd name="connsiteY158" fmla="*/ 306888 h 526159"/>
                <a:gd name="connsiteX159" fmla="*/ 54549 w 94340"/>
                <a:gd name="connsiteY159" fmla="*/ 308313 h 526159"/>
                <a:gd name="connsiteX160" fmla="*/ 57399 w 94340"/>
                <a:gd name="connsiteY160" fmla="*/ 306147 h 526159"/>
                <a:gd name="connsiteX161" fmla="*/ 57399 w 94340"/>
                <a:gd name="connsiteY161" fmla="*/ 301872 h 526159"/>
                <a:gd name="connsiteX162" fmla="*/ 48051 w 94340"/>
                <a:gd name="connsiteY162" fmla="*/ 300447 h 526159"/>
                <a:gd name="connsiteX163" fmla="*/ 49476 w 94340"/>
                <a:gd name="connsiteY163" fmla="*/ 308313 h 526159"/>
                <a:gd name="connsiteX164" fmla="*/ 54492 w 94340"/>
                <a:gd name="connsiteY164" fmla="*/ 308313 h 526159"/>
                <a:gd name="connsiteX165" fmla="*/ 43719 w 94340"/>
                <a:gd name="connsiteY165" fmla="*/ 311904 h 526159"/>
                <a:gd name="connsiteX166" fmla="*/ 43719 w 94340"/>
                <a:gd name="connsiteY166" fmla="*/ 316179 h 526159"/>
                <a:gd name="connsiteX167" fmla="*/ 45885 w 94340"/>
                <a:gd name="connsiteY167" fmla="*/ 317604 h 526159"/>
                <a:gd name="connsiteX168" fmla="*/ 48051 w 94340"/>
                <a:gd name="connsiteY168" fmla="*/ 356250 h 526159"/>
                <a:gd name="connsiteX169" fmla="*/ 53067 w 94340"/>
                <a:gd name="connsiteY169" fmla="*/ 353400 h 526159"/>
                <a:gd name="connsiteX170" fmla="*/ 49476 w 94340"/>
                <a:gd name="connsiteY170" fmla="*/ 349809 h 526159"/>
                <a:gd name="connsiteX171" fmla="*/ 45144 w 94340"/>
                <a:gd name="connsiteY171" fmla="*/ 353400 h 526159"/>
                <a:gd name="connsiteX172" fmla="*/ 47994 w 94340"/>
                <a:gd name="connsiteY172" fmla="*/ 356250 h 526159"/>
                <a:gd name="connsiteX173" fmla="*/ 45885 w 94340"/>
                <a:gd name="connsiteY173" fmla="*/ 266817 h 526159"/>
                <a:gd name="connsiteX174" fmla="*/ 51642 w 94340"/>
                <a:gd name="connsiteY174" fmla="*/ 266817 h 526159"/>
                <a:gd name="connsiteX175" fmla="*/ 51642 w 94340"/>
                <a:gd name="connsiteY175" fmla="*/ 263967 h 526159"/>
                <a:gd name="connsiteX176" fmla="*/ 50901 w 94340"/>
                <a:gd name="connsiteY176" fmla="*/ 261801 h 526159"/>
                <a:gd name="connsiteX177" fmla="*/ 45885 w 94340"/>
                <a:gd name="connsiteY177" fmla="*/ 261801 h 526159"/>
                <a:gd name="connsiteX178" fmla="*/ 45885 w 94340"/>
                <a:gd name="connsiteY178" fmla="*/ 266817 h 526159"/>
                <a:gd name="connsiteX179" fmla="*/ 45885 w 94340"/>
                <a:gd name="connsiteY179" fmla="*/ 359841 h 526159"/>
                <a:gd name="connsiteX180" fmla="*/ 45885 w 94340"/>
                <a:gd name="connsiteY180" fmla="*/ 364116 h 526159"/>
                <a:gd name="connsiteX181" fmla="*/ 58824 w 94340"/>
                <a:gd name="connsiteY181" fmla="*/ 361950 h 526159"/>
                <a:gd name="connsiteX182" fmla="*/ 45885 w 94340"/>
                <a:gd name="connsiteY182" fmla="*/ 359784 h 526159"/>
                <a:gd name="connsiteX183" fmla="*/ 49476 w 94340"/>
                <a:gd name="connsiteY183" fmla="*/ 200298 h 526159"/>
                <a:gd name="connsiteX184" fmla="*/ 49476 w 94340"/>
                <a:gd name="connsiteY184" fmla="*/ 203148 h 526159"/>
                <a:gd name="connsiteX185" fmla="*/ 52326 w 94340"/>
                <a:gd name="connsiteY185" fmla="*/ 203148 h 526159"/>
                <a:gd name="connsiteX186" fmla="*/ 52326 w 94340"/>
                <a:gd name="connsiteY186" fmla="*/ 200298 h 526159"/>
                <a:gd name="connsiteX187" fmla="*/ 49476 w 94340"/>
                <a:gd name="connsiteY187" fmla="*/ 200298 h 526159"/>
                <a:gd name="connsiteX188" fmla="*/ 54549 w 94340"/>
                <a:gd name="connsiteY188" fmla="*/ 212439 h 526159"/>
                <a:gd name="connsiteX189" fmla="*/ 49533 w 94340"/>
                <a:gd name="connsiteY189" fmla="*/ 212439 h 526159"/>
                <a:gd name="connsiteX190" fmla="*/ 49533 w 94340"/>
                <a:gd name="connsiteY190" fmla="*/ 216714 h 526159"/>
                <a:gd name="connsiteX191" fmla="*/ 54549 w 94340"/>
                <a:gd name="connsiteY191" fmla="*/ 220989 h 526159"/>
                <a:gd name="connsiteX192" fmla="*/ 56715 w 94340"/>
                <a:gd name="connsiteY192" fmla="*/ 215289 h 526159"/>
                <a:gd name="connsiteX193" fmla="*/ 54549 w 94340"/>
                <a:gd name="connsiteY193" fmla="*/ 212439 h 526159"/>
                <a:gd name="connsiteX194" fmla="*/ 52383 w 94340"/>
                <a:gd name="connsiteY194" fmla="*/ 178125 h 526159"/>
                <a:gd name="connsiteX195" fmla="*/ 57399 w 94340"/>
                <a:gd name="connsiteY195" fmla="*/ 175959 h 526159"/>
                <a:gd name="connsiteX196" fmla="*/ 50217 w 94340"/>
                <a:gd name="connsiteY196" fmla="*/ 171684 h 526159"/>
                <a:gd name="connsiteX197" fmla="*/ 52383 w 94340"/>
                <a:gd name="connsiteY197" fmla="*/ 178125 h 526159"/>
                <a:gd name="connsiteX198" fmla="*/ 50958 w 94340"/>
                <a:gd name="connsiteY198" fmla="*/ 470022 h 526159"/>
                <a:gd name="connsiteX199" fmla="*/ 61731 w 94340"/>
                <a:gd name="connsiteY199" fmla="*/ 463581 h 526159"/>
                <a:gd name="connsiteX200" fmla="*/ 50217 w 94340"/>
                <a:gd name="connsiteY200" fmla="*/ 466431 h 526159"/>
                <a:gd name="connsiteX201" fmla="*/ 50958 w 94340"/>
                <a:gd name="connsiteY201" fmla="*/ 470022 h 526159"/>
                <a:gd name="connsiteX202" fmla="*/ 50958 w 94340"/>
                <a:gd name="connsiteY202" fmla="*/ 336927 h 526159"/>
                <a:gd name="connsiteX203" fmla="*/ 53808 w 94340"/>
                <a:gd name="connsiteY203" fmla="*/ 339777 h 526159"/>
                <a:gd name="connsiteX204" fmla="*/ 55233 w 94340"/>
                <a:gd name="connsiteY204" fmla="*/ 339777 h 526159"/>
                <a:gd name="connsiteX205" fmla="*/ 55974 w 94340"/>
                <a:gd name="connsiteY205" fmla="*/ 339036 h 526159"/>
                <a:gd name="connsiteX206" fmla="*/ 57399 w 94340"/>
                <a:gd name="connsiteY206" fmla="*/ 339036 h 526159"/>
                <a:gd name="connsiteX207" fmla="*/ 59565 w 94340"/>
                <a:gd name="connsiteY207" fmla="*/ 341886 h 526159"/>
                <a:gd name="connsiteX208" fmla="*/ 61731 w 94340"/>
                <a:gd name="connsiteY208" fmla="*/ 344052 h 526159"/>
                <a:gd name="connsiteX209" fmla="*/ 63897 w 94340"/>
                <a:gd name="connsiteY209" fmla="*/ 340461 h 526159"/>
                <a:gd name="connsiteX210" fmla="*/ 61047 w 94340"/>
                <a:gd name="connsiteY210" fmla="*/ 336186 h 526159"/>
                <a:gd name="connsiteX211" fmla="*/ 58197 w 94340"/>
                <a:gd name="connsiteY211" fmla="*/ 333336 h 526159"/>
                <a:gd name="connsiteX212" fmla="*/ 53865 w 94340"/>
                <a:gd name="connsiteY212" fmla="*/ 333336 h 526159"/>
                <a:gd name="connsiteX213" fmla="*/ 51015 w 94340"/>
                <a:gd name="connsiteY213" fmla="*/ 336927 h 526159"/>
                <a:gd name="connsiteX214" fmla="*/ 50958 w 94340"/>
                <a:gd name="connsiteY214" fmla="*/ 402762 h 526159"/>
                <a:gd name="connsiteX215" fmla="*/ 50958 w 94340"/>
                <a:gd name="connsiteY215" fmla="*/ 406353 h 526159"/>
                <a:gd name="connsiteX216" fmla="*/ 54549 w 94340"/>
                <a:gd name="connsiteY216" fmla="*/ 406353 h 526159"/>
                <a:gd name="connsiteX217" fmla="*/ 54549 w 94340"/>
                <a:gd name="connsiteY217" fmla="*/ 402762 h 526159"/>
                <a:gd name="connsiteX218" fmla="*/ 50958 w 94340"/>
                <a:gd name="connsiteY218" fmla="*/ 402762 h 526159"/>
                <a:gd name="connsiteX219" fmla="*/ 53808 w 94340"/>
                <a:gd name="connsiteY219" fmla="*/ 55062 h 526159"/>
                <a:gd name="connsiteX220" fmla="*/ 51642 w 94340"/>
                <a:gd name="connsiteY220" fmla="*/ 58653 h 526159"/>
                <a:gd name="connsiteX221" fmla="*/ 53808 w 94340"/>
                <a:gd name="connsiteY221" fmla="*/ 60078 h 526159"/>
                <a:gd name="connsiteX222" fmla="*/ 58140 w 94340"/>
                <a:gd name="connsiteY222" fmla="*/ 56487 h 526159"/>
                <a:gd name="connsiteX223" fmla="*/ 53808 w 94340"/>
                <a:gd name="connsiteY223" fmla="*/ 55062 h 526159"/>
                <a:gd name="connsiteX224" fmla="*/ 58140 w 94340"/>
                <a:gd name="connsiteY224" fmla="*/ 289731 h 526159"/>
                <a:gd name="connsiteX225" fmla="*/ 60990 w 94340"/>
                <a:gd name="connsiteY225" fmla="*/ 286881 h 526159"/>
                <a:gd name="connsiteX226" fmla="*/ 55233 w 94340"/>
                <a:gd name="connsiteY226" fmla="*/ 282606 h 526159"/>
                <a:gd name="connsiteX227" fmla="*/ 52383 w 94340"/>
                <a:gd name="connsiteY227" fmla="*/ 288306 h 526159"/>
                <a:gd name="connsiteX228" fmla="*/ 53808 w 94340"/>
                <a:gd name="connsiteY228" fmla="*/ 288306 h 526159"/>
                <a:gd name="connsiteX229" fmla="*/ 56658 w 94340"/>
                <a:gd name="connsiteY229" fmla="*/ 289731 h 526159"/>
                <a:gd name="connsiteX230" fmla="*/ 58083 w 94340"/>
                <a:gd name="connsiteY230" fmla="*/ 289731 h 526159"/>
                <a:gd name="connsiteX231" fmla="*/ 55233 w 94340"/>
                <a:gd name="connsiteY231" fmla="*/ 377739 h 526159"/>
                <a:gd name="connsiteX232" fmla="*/ 52383 w 94340"/>
                <a:gd name="connsiteY232" fmla="*/ 382014 h 526159"/>
                <a:gd name="connsiteX233" fmla="*/ 54549 w 94340"/>
                <a:gd name="connsiteY233" fmla="*/ 385605 h 526159"/>
                <a:gd name="connsiteX234" fmla="*/ 58881 w 94340"/>
                <a:gd name="connsiteY234" fmla="*/ 385605 h 526159"/>
                <a:gd name="connsiteX235" fmla="*/ 61731 w 94340"/>
                <a:gd name="connsiteY235" fmla="*/ 379905 h 526159"/>
                <a:gd name="connsiteX236" fmla="*/ 55974 w 94340"/>
                <a:gd name="connsiteY236" fmla="*/ 377055 h 526159"/>
                <a:gd name="connsiteX237" fmla="*/ 55233 w 94340"/>
                <a:gd name="connsiteY237" fmla="*/ 377796 h 526159"/>
                <a:gd name="connsiteX238" fmla="*/ 61731 w 94340"/>
                <a:gd name="connsiteY238" fmla="*/ 434226 h 526159"/>
                <a:gd name="connsiteX239" fmla="*/ 60306 w 94340"/>
                <a:gd name="connsiteY239" fmla="*/ 427785 h 526159"/>
                <a:gd name="connsiteX240" fmla="*/ 52383 w 94340"/>
                <a:gd name="connsiteY240" fmla="*/ 433485 h 526159"/>
                <a:gd name="connsiteX241" fmla="*/ 61731 w 94340"/>
                <a:gd name="connsiteY241" fmla="*/ 434226 h 526159"/>
                <a:gd name="connsiteX242" fmla="*/ 54549 w 94340"/>
                <a:gd name="connsiteY242" fmla="*/ 253194 h 526159"/>
                <a:gd name="connsiteX243" fmla="*/ 54549 w 94340"/>
                <a:gd name="connsiteY243" fmla="*/ 256044 h 526159"/>
                <a:gd name="connsiteX244" fmla="*/ 58881 w 94340"/>
                <a:gd name="connsiteY244" fmla="*/ 256044 h 526159"/>
                <a:gd name="connsiteX245" fmla="*/ 58881 w 94340"/>
                <a:gd name="connsiteY245" fmla="*/ 253194 h 526159"/>
                <a:gd name="connsiteX246" fmla="*/ 54549 w 94340"/>
                <a:gd name="connsiteY246" fmla="*/ 253194 h 526159"/>
                <a:gd name="connsiteX247" fmla="*/ 55974 w 94340"/>
                <a:gd name="connsiteY247" fmla="*/ 479997 h 526159"/>
                <a:gd name="connsiteX248" fmla="*/ 56715 w 94340"/>
                <a:gd name="connsiteY248" fmla="*/ 482847 h 526159"/>
                <a:gd name="connsiteX249" fmla="*/ 60306 w 94340"/>
                <a:gd name="connsiteY249" fmla="*/ 484272 h 526159"/>
                <a:gd name="connsiteX250" fmla="*/ 61731 w 94340"/>
                <a:gd name="connsiteY250" fmla="*/ 473556 h 526159"/>
                <a:gd name="connsiteX251" fmla="*/ 55974 w 94340"/>
                <a:gd name="connsiteY251" fmla="*/ 471390 h 526159"/>
                <a:gd name="connsiteX252" fmla="*/ 55974 w 94340"/>
                <a:gd name="connsiteY252" fmla="*/ 477090 h 526159"/>
                <a:gd name="connsiteX253" fmla="*/ 55974 w 94340"/>
                <a:gd name="connsiteY253" fmla="*/ 479940 h 526159"/>
                <a:gd name="connsiteX254" fmla="*/ 58140 w 94340"/>
                <a:gd name="connsiteY254" fmla="*/ 440667 h 526159"/>
                <a:gd name="connsiteX255" fmla="*/ 58140 w 94340"/>
                <a:gd name="connsiteY255" fmla="*/ 442833 h 526159"/>
                <a:gd name="connsiteX256" fmla="*/ 62472 w 94340"/>
                <a:gd name="connsiteY256" fmla="*/ 442833 h 526159"/>
                <a:gd name="connsiteX257" fmla="*/ 62472 w 94340"/>
                <a:gd name="connsiteY257" fmla="*/ 440667 h 526159"/>
                <a:gd name="connsiteX258" fmla="*/ 58140 w 94340"/>
                <a:gd name="connsiteY258" fmla="*/ 440667 h 526159"/>
                <a:gd name="connsiteX259" fmla="*/ 67431 w 94340"/>
                <a:gd name="connsiteY259" fmla="*/ 143070 h 526159"/>
                <a:gd name="connsiteX260" fmla="*/ 64581 w 94340"/>
                <a:gd name="connsiteY260" fmla="*/ 143811 h 526159"/>
                <a:gd name="connsiteX261" fmla="*/ 62415 w 94340"/>
                <a:gd name="connsiteY261" fmla="*/ 145977 h 526159"/>
                <a:gd name="connsiteX262" fmla="*/ 66747 w 94340"/>
                <a:gd name="connsiteY262" fmla="*/ 148143 h 526159"/>
                <a:gd name="connsiteX263" fmla="*/ 67488 w 94340"/>
                <a:gd name="connsiteY263" fmla="*/ 143127 h 526159"/>
                <a:gd name="connsiteX264" fmla="*/ 62415 w 94340"/>
                <a:gd name="connsiteY264" fmla="*/ 415644 h 526159"/>
                <a:gd name="connsiteX265" fmla="*/ 62415 w 94340"/>
                <a:gd name="connsiteY265" fmla="*/ 417810 h 526159"/>
                <a:gd name="connsiteX266" fmla="*/ 66747 w 94340"/>
                <a:gd name="connsiteY266" fmla="*/ 417810 h 526159"/>
                <a:gd name="connsiteX267" fmla="*/ 66747 w 94340"/>
                <a:gd name="connsiteY267" fmla="*/ 415644 h 526159"/>
                <a:gd name="connsiteX268" fmla="*/ 62415 w 94340"/>
                <a:gd name="connsiteY268" fmla="*/ 415644 h 526159"/>
                <a:gd name="connsiteX269" fmla="*/ 68172 w 94340"/>
                <a:gd name="connsiteY269" fmla="*/ 465006 h 526159"/>
                <a:gd name="connsiteX270" fmla="*/ 70338 w 94340"/>
                <a:gd name="connsiteY270" fmla="*/ 460731 h 526159"/>
                <a:gd name="connsiteX271" fmla="*/ 67488 w 94340"/>
                <a:gd name="connsiteY271" fmla="*/ 459990 h 526159"/>
                <a:gd name="connsiteX272" fmla="*/ 65322 w 94340"/>
                <a:gd name="connsiteY272" fmla="*/ 463581 h 526159"/>
                <a:gd name="connsiteX273" fmla="*/ 68172 w 94340"/>
                <a:gd name="connsiteY273" fmla="*/ 465006 h 526159"/>
                <a:gd name="connsiteX274" fmla="*/ 66006 w 94340"/>
                <a:gd name="connsiteY274" fmla="*/ 483588 h 526159"/>
                <a:gd name="connsiteX275" fmla="*/ 71022 w 94340"/>
                <a:gd name="connsiteY275" fmla="*/ 484329 h 526159"/>
                <a:gd name="connsiteX276" fmla="*/ 73188 w 94340"/>
                <a:gd name="connsiteY276" fmla="*/ 485070 h 526159"/>
                <a:gd name="connsiteX277" fmla="*/ 74613 w 94340"/>
                <a:gd name="connsiteY277" fmla="*/ 485070 h 526159"/>
                <a:gd name="connsiteX278" fmla="*/ 78945 w 94340"/>
                <a:gd name="connsiteY278" fmla="*/ 480054 h 526159"/>
                <a:gd name="connsiteX279" fmla="*/ 67431 w 94340"/>
                <a:gd name="connsiteY279" fmla="*/ 478629 h 526159"/>
                <a:gd name="connsiteX280" fmla="*/ 66006 w 94340"/>
                <a:gd name="connsiteY280" fmla="*/ 483645 h 526159"/>
                <a:gd name="connsiteX281" fmla="*/ 73929 w 94340"/>
                <a:gd name="connsiteY281" fmla="*/ 387714 h 526159"/>
                <a:gd name="connsiteX282" fmla="*/ 73929 w 94340"/>
                <a:gd name="connsiteY282" fmla="*/ 382698 h 526159"/>
                <a:gd name="connsiteX283" fmla="*/ 69597 w 94340"/>
                <a:gd name="connsiteY283" fmla="*/ 381273 h 526159"/>
                <a:gd name="connsiteX284" fmla="*/ 67431 w 94340"/>
                <a:gd name="connsiteY284" fmla="*/ 389139 h 526159"/>
                <a:gd name="connsiteX285" fmla="*/ 73872 w 94340"/>
                <a:gd name="connsiteY285" fmla="*/ 387714 h 526159"/>
                <a:gd name="connsiteX286" fmla="*/ 81111 w 94340"/>
                <a:gd name="connsiteY286" fmla="*/ 343368 h 526159"/>
                <a:gd name="connsiteX287" fmla="*/ 86127 w 94340"/>
                <a:gd name="connsiteY287" fmla="*/ 344793 h 526159"/>
                <a:gd name="connsiteX288" fmla="*/ 85386 w 94340"/>
                <a:gd name="connsiteY288" fmla="*/ 336186 h 526159"/>
                <a:gd name="connsiteX289" fmla="*/ 80370 w 94340"/>
                <a:gd name="connsiteY289" fmla="*/ 336186 h 526159"/>
                <a:gd name="connsiteX290" fmla="*/ 74613 w 94340"/>
                <a:gd name="connsiteY290" fmla="*/ 336927 h 526159"/>
                <a:gd name="connsiteX291" fmla="*/ 74613 w 94340"/>
                <a:gd name="connsiteY291" fmla="*/ 343368 h 526159"/>
                <a:gd name="connsiteX292" fmla="*/ 76038 w 94340"/>
                <a:gd name="connsiteY292" fmla="*/ 343368 h 526159"/>
                <a:gd name="connsiteX293" fmla="*/ 72447 w 94340"/>
                <a:gd name="connsiteY293" fmla="*/ 347643 h 526159"/>
                <a:gd name="connsiteX294" fmla="*/ 68115 w 94340"/>
                <a:gd name="connsiteY294" fmla="*/ 351234 h 526159"/>
                <a:gd name="connsiteX295" fmla="*/ 83220 w 94340"/>
                <a:gd name="connsiteY295" fmla="*/ 354825 h 526159"/>
                <a:gd name="connsiteX296" fmla="*/ 80370 w 94340"/>
                <a:gd name="connsiteY296" fmla="*/ 351975 h 526159"/>
                <a:gd name="connsiteX297" fmla="*/ 79629 w 94340"/>
                <a:gd name="connsiteY297" fmla="*/ 351234 h 526159"/>
                <a:gd name="connsiteX298" fmla="*/ 81054 w 94340"/>
                <a:gd name="connsiteY298" fmla="*/ 347643 h 526159"/>
                <a:gd name="connsiteX299" fmla="*/ 81054 w 94340"/>
                <a:gd name="connsiteY299" fmla="*/ 343368 h 526159"/>
                <a:gd name="connsiteX300" fmla="*/ 73929 w 94340"/>
                <a:gd name="connsiteY300" fmla="*/ 425676 h 526159"/>
                <a:gd name="connsiteX301" fmla="*/ 73929 w 94340"/>
                <a:gd name="connsiteY301" fmla="*/ 422826 h 526159"/>
                <a:gd name="connsiteX302" fmla="*/ 73188 w 94340"/>
                <a:gd name="connsiteY302" fmla="*/ 422085 h 526159"/>
                <a:gd name="connsiteX303" fmla="*/ 73188 w 94340"/>
                <a:gd name="connsiteY303" fmla="*/ 420660 h 526159"/>
                <a:gd name="connsiteX304" fmla="*/ 68172 w 94340"/>
                <a:gd name="connsiteY304" fmla="*/ 420660 h 526159"/>
                <a:gd name="connsiteX305" fmla="*/ 68172 w 94340"/>
                <a:gd name="connsiteY305" fmla="*/ 427101 h 526159"/>
                <a:gd name="connsiteX306" fmla="*/ 73929 w 94340"/>
                <a:gd name="connsiteY306" fmla="*/ 425676 h 526159"/>
                <a:gd name="connsiteX307" fmla="*/ 78945 w 94340"/>
                <a:gd name="connsiteY307" fmla="*/ 459249 h 526159"/>
                <a:gd name="connsiteX308" fmla="*/ 78945 w 94340"/>
                <a:gd name="connsiteY308" fmla="*/ 452067 h 526159"/>
                <a:gd name="connsiteX309" fmla="*/ 74613 w 94340"/>
                <a:gd name="connsiteY309" fmla="*/ 449217 h 526159"/>
                <a:gd name="connsiteX310" fmla="*/ 71763 w 94340"/>
                <a:gd name="connsiteY310" fmla="*/ 451383 h 526159"/>
                <a:gd name="connsiteX311" fmla="*/ 70338 w 94340"/>
                <a:gd name="connsiteY311" fmla="*/ 449217 h 526159"/>
                <a:gd name="connsiteX312" fmla="*/ 68913 w 94340"/>
                <a:gd name="connsiteY312" fmla="*/ 450642 h 526159"/>
                <a:gd name="connsiteX313" fmla="*/ 68172 w 94340"/>
                <a:gd name="connsiteY313" fmla="*/ 454233 h 526159"/>
                <a:gd name="connsiteX314" fmla="*/ 74613 w 94340"/>
                <a:gd name="connsiteY314" fmla="*/ 460674 h 526159"/>
                <a:gd name="connsiteX315" fmla="*/ 78204 w 94340"/>
                <a:gd name="connsiteY315" fmla="*/ 459933 h 526159"/>
                <a:gd name="connsiteX316" fmla="*/ 78945 w 94340"/>
                <a:gd name="connsiteY316" fmla="*/ 459192 h 526159"/>
                <a:gd name="connsiteX317" fmla="*/ 68913 w 94340"/>
                <a:gd name="connsiteY317" fmla="*/ 298281 h 526159"/>
                <a:gd name="connsiteX318" fmla="*/ 75354 w 94340"/>
                <a:gd name="connsiteY318" fmla="*/ 297540 h 526159"/>
                <a:gd name="connsiteX319" fmla="*/ 69597 w 94340"/>
                <a:gd name="connsiteY319" fmla="*/ 293265 h 526159"/>
                <a:gd name="connsiteX320" fmla="*/ 68856 w 94340"/>
                <a:gd name="connsiteY320" fmla="*/ 296115 h 526159"/>
                <a:gd name="connsiteX321" fmla="*/ 68856 w 94340"/>
                <a:gd name="connsiteY321" fmla="*/ 298281 h 526159"/>
                <a:gd name="connsiteX322" fmla="*/ 74613 w 94340"/>
                <a:gd name="connsiteY322" fmla="*/ 448533 h 526159"/>
                <a:gd name="connsiteX323" fmla="*/ 74613 w 94340"/>
                <a:gd name="connsiteY323" fmla="*/ 442833 h 526159"/>
                <a:gd name="connsiteX324" fmla="*/ 71763 w 94340"/>
                <a:gd name="connsiteY324" fmla="*/ 444258 h 526159"/>
                <a:gd name="connsiteX325" fmla="*/ 73188 w 94340"/>
                <a:gd name="connsiteY325" fmla="*/ 447108 h 526159"/>
                <a:gd name="connsiteX326" fmla="*/ 74613 w 94340"/>
                <a:gd name="connsiteY326" fmla="*/ 448533 h 526159"/>
                <a:gd name="connsiteX327" fmla="*/ 84702 w 94340"/>
                <a:gd name="connsiteY327" fmla="*/ 393471 h 526159"/>
                <a:gd name="connsiteX328" fmla="*/ 86127 w 94340"/>
                <a:gd name="connsiteY328" fmla="*/ 390621 h 526159"/>
                <a:gd name="connsiteX329" fmla="*/ 86127 w 94340"/>
                <a:gd name="connsiteY329" fmla="*/ 382755 h 526159"/>
                <a:gd name="connsiteX330" fmla="*/ 83277 w 94340"/>
                <a:gd name="connsiteY330" fmla="*/ 382755 h 526159"/>
                <a:gd name="connsiteX331" fmla="*/ 82536 w 94340"/>
                <a:gd name="connsiteY331" fmla="*/ 382014 h 526159"/>
                <a:gd name="connsiteX332" fmla="*/ 81111 w 94340"/>
                <a:gd name="connsiteY332" fmla="*/ 382014 h 526159"/>
                <a:gd name="connsiteX333" fmla="*/ 74670 w 94340"/>
                <a:gd name="connsiteY333" fmla="*/ 387030 h 526159"/>
                <a:gd name="connsiteX334" fmla="*/ 76095 w 94340"/>
                <a:gd name="connsiteY334" fmla="*/ 404928 h 526159"/>
                <a:gd name="connsiteX335" fmla="*/ 83277 w 94340"/>
                <a:gd name="connsiteY335" fmla="*/ 398487 h 526159"/>
                <a:gd name="connsiteX336" fmla="*/ 84018 w 94340"/>
                <a:gd name="connsiteY336" fmla="*/ 394212 h 526159"/>
                <a:gd name="connsiteX337" fmla="*/ 84759 w 94340"/>
                <a:gd name="connsiteY337" fmla="*/ 393471 h 526159"/>
                <a:gd name="connsiteX338" fmla="*/ 80370 w 94340"/>
                <a:gd name="connsiteY338" fmla="*/ 414903 h 526159"/>
                <a:gd name="connsiteX339" fmla="*/ 76038 w 94340"/>
                <a:gd name="connsiteY339" fmla="*/ 418494 h 526159"/>
                <a:gd name="connsiteX340" fmla="*/ 77463 w 94340"/>
                <a:gd name="connsiteY340" fmla="*/ 419235 h 526159"/>
                <a:gd name="connsiteX341" fmla="*/ 77463 w 94340"/>
                <a:gd name="connsiteY341" fmla="*/ 419976 h 526159"/>
                <a:gd name="connsiteX342" fmla="*/ 80313 w 94340"/>
                <a:gd name="connsiteY342" fmla="*/ 420717 h 526159"/>
                <a:gd name="connsiteX343" fmla="*/ 87495 w 94340"/>
                <a:gd name="connsiteY343" fmla="*/ 420717 h 526159"/>
                <a:gd name="connsiteX344" fmla="*/ 80313 w 94340"/>
                <a:gd name="connsiteY344" fmla="*/ 415017 h 526159"/>
                <a:gd name="connsiteX345" fmla="*/ 84702 w 94340"/>
                <a:gd name="connsiteY345" fmla="*/ 22857 h 526159"/>
                <a:gd name="connsiteX346" fmla="*/ 81852 w 94340"/>
                <a:gd name="connsiteY346" fmla="*/ 21432 h 526159"/>
                <a:gd name="connsiteX347" fmla="*/ 78261 w 94340"/>
                <a:gd name="connsiteY347" fmla="*/ 25707 h 526159"/>
                <a:gd name="connsiteX348" fmla="*/ 82593 w 94340"/>
                <a:gd name="connsiteY348" fmla="*/ 27132 h 526159"/>
                <a:gd name="connsiteX349" fmla="*/ 84759 w 94340"/>
                <a:gd name="connsiteY349" fmla="*/ 25707 h 526159"/>
                <a:gd name="connsiteX350" fmla="*/ 84759 w 94340"/>
                <a:gd name="connsiteY350" fmla="*/ 22857 h 526159"/>
                <a:gd name="connsiteX351" fmla="*/ 78204 w 94340"/>
                <a:gd name="connsiteY351" fmla="*/ 92226 h 526159"/>
                <a:gd name="connsiteX352" fmla="*/ 81054 w 94340"/>
                <a:gd name="connsiteY352" fmla="*/ 90801 h 526159"/>
                <a:gd name="connsiteX353" fmla="*/ 81054 w 94340"/>
                <a:gd name="connsiteY353" fmla="*/ 92226 h 526159"/>
                <a:gd name="connsiteX354" fmla="*/ 78204 w 94340"/>
                <a:gd name="connsiteY354" fmla="*/ 93651 h 526159"/>
                <a:gd name="connsiteX355" fmla="*/ 78204 w 94340"/>
                <a:gd name="connsiteY355" fmla="*/ 92226 h 526159"/>
                <a:gd name="connsiteX356" fmla="*/ 80370 w 94340"/>
                <a:gd name="connsiteY356" fmla="*/ 466431 h 526159"/>
                <a:gd name="connsiteX357" fmla="*/ 81111 w 94340"/>
                <a:gd name="connsiteY357" fmla="*/ 472131 h 526159"/>
                <a:gd name="connsiteX358" fmla="*/ 81852 w 94340"/>
                <a:gd name="connsiteY358" fmla="*/ 473556 h 526159"/>
                <a:gd name="connsiteX359" fmla="*/ 81852 w 94340"/>
                <a:gd name="connsiteY359" fmla="*/ 474297 h 526159"/>
                <a:gd name="connsiteX360" fmla="*/ 89034 w 94340"/>
                <a:gd name="connsiteY360" fmla="*/ 473556 h 526159"/>
                <a:gd name="connsiteX361" fmla="*/ 86184 w 94340"/>
                <a:gd name="connsiteY361" fmla="*/ 466374 h 526159"/>
                <a:gd name="connsiteX362" fmla="*/ 80427 w 94340"/>
                <a:gd name="connsiteY362" fmla="*/ 466374 h 526159"/>
                <a:gd name="connsiteX363" fmla="*/ 84702 w 94340"/>
                <a:gd name="connsiteY363" fmla="*/ 439242 h 526159"/>
                <a:gd name="connsiteX364" fmla="*/ 84702 w 94340"/>
                <a:gd name="connsiteY364" fmla="*/ 439983 h 526159"/>
                <a:gd name="connsiteX365" fmla="*/ 87552 w 94340"/>
                <a:gd name="connsiteY365" fmla="*/ 439242 h 526159"/>
                <a:gd name="connsiteX366" fmla="*/ 89718 w 94340"/>
                <a:gd name="connsiteY366" fmla="*/ 437817 h 526159"/>
                <a:gd name="connsiteX367" fmla="*/ 83277 w 94340"/>
                <a:gd name="connsiteY367" fmla="*/ 433542 h 526159"/>
                <a:gd name="connsiteX368" fmla="*/ 84018 w 94340"/>
                <a:gd name="connsiteY368" fmla="*/ 437817 h 526159"/>
                <a:gd name="connsiteX369" fmla="*/ 84759 w 94340"/>
                <a:gd name="connsiteY369" fmla="*/ 439242 h 52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94340" h="526159">
                  <a:moveTo>
                    <a:pt x="91143" y="454974"/>
                  </a:moveTo>
                  <a:lnTo>
                    <a:pt x="92568" y="515052"/>
                  </a:lnTo>
                  <a:cubicBezTo>
                    <a:pt x="92568" y="517902"/>
                    <a:pt x="92568" y="525084"/>
                    <a:pt x="86811" y="525084"/>
                  </a:cubicBezTo>
                  <a:cubicBezTo>
                    <a:pt x="84645" y="525084"/>
                    <a:pt x="83220" y="524343"/>
                    <a:pt x="83220" y="525825"/>
                  </a:cubicBezTo>
                  <a:cubicBezTo>
                    <a:pt x="32946" y="527250"/>
                    <a:pt x="18582" y="523659"/>
                    <a:pt x="16416" y="523659"/>
                  </a:cubicBezTo>
                  <a:cubicBezTo>
                    <a:pt x="4218" y="524400"/>
                    <a:pt x="3477" y="520809"/>
                    <a:pt x="3477" y="503652"/>
                  </a:cubicBezTo>
                  <a:lnTo>
                    <a:pt x="4218" y="470763"/>
                  </a:lnTo>
                  <a:cubicBezTo>
                    <a:pt x="4218" y="467913"/>
                    <a:pt x="6384" y="435708"/>
                    <a:pt x="6384" y="429267"/>
                  </a:cubicBezTo>
                  <a:cubicBezTo>
                    <a:pt x="6384" y="427101"/>
                    <a:pt x="4218" y="402819"/>
                    <a:pt x="3534" y="399912"/>
                  </a:cubicBezTo>
                  <a:cubicBezTo>
                    <a:pt x="3534" y="399171"/>
                    <a:pt x="5700" y="384180"/>
                    <a:pt x="5700" y="380589"/>
                  </a:cubicBezTo>
                  <a:cubicBezTo>
                    <a:pt x="5700" y="374889"/>
                    <a:pt x="4959" y="366282"/>
                    <a:pt x="6441" y="359100"/>
                  </a:cubicBezTo>
                  <a:cubicBezTo>
                    <a:pt x="3591" y="354825"/>
                    <a:pt x="2850" y="346959"/>
                    <a:pt x="3591" y="304722"/>
                  </a:cubicBezTo>
                  <a:cubicBezTo>
                    <a:pt x="3591" y="298281"/>
                    <a:pt x="4332" y="296115"/>
                    <a:pt x="5016" y="292581"/>
                  </a:cubicBezTo>
                  <a:lnTo>
                    <a:pt x="5016" y="258267"/>
                  </a:lnTo>
                  <a:cubicBezTo>
                    <a:pt x="5016" y="238944"/>
                    <a:pt x="2166" y="212496"/>
                    <a:pt x="2166" y="194598"/>
                  </a:cubicBezTo>
                  <a:lnTo>
                    <a:pt x="2166" y="160968"/>
                  </a:lnTo>
                  <a:cubicBezTo>
                    <a:pt x="741" y="159543"/>
                    <a:pt x="0" y="154527"/>
                    <a:pt x="0" y="151677"/>
                  </a:cubicBezTo>
                  <a:lnTo>
                    <a:pt x="0" y="108756"/>
                  </a:lnTo>
                  <a:cubicBezTo>
                    <a:pt x="0" y="107331"/>
                    <a:pt x="5757" y="105906"/>
                    <a:pt x="741" y="99465"/>
                  </a:cubicBezTo>
                  <a:lnTo>
                    <a:pt x="0" y="70110"/>
                  </a:lnTo>
                  <a:cubicBezTo>
                    <a:pt x="2850" y="66519"/>
                    <a:pt x="0" y="65835"/>
                    <a:pt x="0" y="63669"/>
                  </a:cubicBezTo>
                  <a:cubicBezTo>
                    <a:pt x="0" y="60078"/>
                    <a:pt x="741" y="59394"/>
                    <a:pt x="1425" y="55803"/>
                  </a:cubicBezTo>
                  <a:lnTo>
                    <a:pt x="0" y="14307"/>
                  </a:lnTo>
                  <a:cubicBezTo>
                    <a:pt x="0" y="8607"/>
                    <a:pt x="1425" y="1425"/>
                    <a:pt x="12939" y="1425"/>
                  </a:cubicBezTo>
                  <a:cubicBezTo>
                    <a:pt x="21546" y="-741"/>
                    <a:pt x="32319" y="684"/>
                    <a:pt x="41667" y="1425"/>
                  </a:cubicBezTo>
                  <a:cubicBezTo>
                    <a:pt x="47424" y="0"/>
                    <a:pt x="53181" y="0"/>
                    <a:pt x="61047" y="0"/>
                  </a:cubicBezTo>
                  <a:lnTo>
                    <a:pt x="80427" y="741"/>
                  </a:lnTo>
                  <a:cubicBezTo>
                    <a:pt x="88350" y="741"/>
                    <a:pt x="92625" y="2166"/>
                    <a:pt x="92625" y="7923"/>
                  </a:cubicBezTo>
                  <a:lnTo>
                    <a:pt x="92625" y="156009"/>
                  </a:lnTo>
                  <a:cubicBezTo>
                    <a:pt x="92625" y="178182"/>
                    <a:pt x="93366" y="194655"/>
                    <a:pt x="94050" y="206796"/>
                  </a:cubicBezTo>
                  <a:cubicBezTo>
                    <a:pt x="95475" y="231135"/>
                    <a:pt x="91200" y="255474"/>
                    <a:pt x="91200" y="279756"/>
                  </a:cubicBezTo>
                  <a:lnTo>
                    <a:pt x="91941" y="314070"/>
                  </a:lnTo>
                  <a:lnTo>
                    <a:pt x="92682" y="434967"/>
                  </a:lnTo>
                  <a:lnTo>
                    <a:pt x="91257" y="454974"/>
                  </a:lnTo>
                  <a:close/>
                  <a:moveTo>
                    <a:pt x="30837" y="404187"/>
                  </a:moveTo>
                  <a:lnTo>
                    <a:pt x="30837" y="399171"/>
                  </a:lnTo>
                  <a:lnTo>
                    <a:pt x="22230" y="401337"/>
                  </a:lnTo>
                  <a:lnTo>
                    <a:pt x="30837" y="404187"/>
                  </a:lnTo>
                  <a:close/>
                  <a:moveTo>
                    <a:pt x="27246" y="415644"/>
                  </a:moveTo>
                  <a:lnTo>
                    <a:pt x="24396" y="418494"/>
                  </a:lnTo>
                  <a:cubicBezTo>
                    <a:pt x="25821" y="419919"/>
                    <a:pt x="28728" y="421344"/>
                    <a:pt x="30153" y="421344"/>
                  </a:cubicBezTo>
                  <a:cubicBezTo>
                    <a:pt x="30894" y="420603"/>
                    <a:pt x="31578" y="420603"/>
                    <a:pt x="31578" y="419919"/>
                  </a:cubicBezTo>
                  <a:lnTo>
                    <a:pt x="34428" y="417753"/>
                  </a:lnTo>
                  <a:lnTo>
                    <a:pt x="27246" y="415587"/>
                  </a:lnTo>
                  <a:close/>
                  <a:moveTo>
                    <a:pt x="24339" y="432060"/>
                  </a:moveTo>
                  <a:lnTo>
                    <a:pt x="24339" y="434910"/>
                  </a:lnTo>
                  <a:lnTo>
                    <a:pt x="30780" y="434910"/>
                  </a:lnTo>
                  <a:lnTo>
                    <a:pt x="30780" y="432060"/>
                  </a:lnTo>
                  <a:lnTo>
                    <a:pt x="24339" y="432060"/>
                  </a:lnTo>
                  <a:close/>
                  <a:moveTo>
                    <a:pt x="32262" y="208164"/>
                  </a:moveTo>
                  <a:lnTo>
                    <a:pt x="32262" y="203148"/>
                  </a:lnTo>
                  <a:cubicBezTo>
                    <a:pt x="30096" y="203148"/>
                    <a:pt x="27246" y="205998"/>
                    <a:pt x="27246" y="208164"/>
                  </a:cubicBezTo>
                  <a:lnTo>
                    <a:pt x="32262" y="208164"/>
                  </a:lnTo>
                  <a:close/>
                  <a:moveTo>
                    <a:pt x="35853" y="454290"/>
                  </a:moveTo>
                  <a:cubicBezTo>
                    <a:pt x="36594" y="453549"/>
                    <a:pt x="37278" y="452865"/>
                    <a:pt x="37278" y="452124"/>
                  </a:cubicBezTo>
                  <a:lnTo>
                    <a:pt x="38019" y="451383"/>
                  </a:lnTo>
                  <a:cubicBezTo>
                    <a:pt x="38019" y="450889"/>
                    <a:pt x="38494" y="450167"/>
                    <a:pt x="39444" y="449217"/>
                  </a:cubicBezTo>
                  <a:cubicBezTo>
                    <a:pt x="36594" y="449217"/>
                    <a:pt x="35853" y="448476"/>
                    <a:pt x="34428" y="448476"/>
                  </a:cubicBezTo>
                  <a:lnTo>
                    <a:pt x="28671" y="446310"/>
                  </a:lnTo>
                  <a:cubicBezTo>
                    <a:pt x="28671" y="448476"/>
                    <a:pt x="27246" y="449160"/>
                    <a:pt x="27246" y="449901"/>
                  </a:cubicBezTo>
                  <a:cubicBezTo>
                    <a:pt x="27987" y="450642"/>
                    <a:pt x="27987" y="451326"/>
                    <a:pt x="28671" y="451326"/>
                  </a:cubicBezTo>
                  <a:lnTo>
                    <a:pt x="29412" y="452067"/>
                  </a:lnTo>
                  <a:cubicBezTo>
                    <a:pt x="30837" y="452808"/>
                    <a:pt x="31578" y="453492"/>
                    <a:pt x="31578" y="454233"/>
                  </a:cubicBezTo>
                  <a:lnTo>
                    <a:pt x="35910" y="454233"/>
                  </a:lnTo>
                  <a:close/>
                  <a:moveTo>
                    <a:pt x="41610" y="367707"/>
                  </a:moveTo>
                  <a:lnTo>
                    <a:pt x="42351" y="367707"/>
                  </a:lnTo>
                  <a:lnTo>
                    <a:pt x="42351" y="361266"/>
                  </a:lnTo>
                  <a:lnTo>
                    <a:pt x="38019" y="359100"/>
                  </a:lnTo>
                  <a:cubicBezTo>
                    <a:pt x="36594" y="358359"/>
                    <a:pt x="35853" y="357675"/>
                    <a:pt x="35169" y="355509"/>
                  </a:cubicBezTo>
                  <a:lnTo>
                    <a:pt x="30837" y="355509"/>
                  </a:lnTo>
                  <a:lnTo>
                    <a:pt x="27987" y="359784"/>
                  </a:lnTo>
                  <a:lnTo>
                    <a:pt x="33744" y="365484"/>
                  </a:lnTo>
                  <a:cubicBezTo>
                    <a:pt x="35169" y="367650"/>
                    <a:pt x="37335" y="369075"/>
                    <a:pt x="38076" y="369075"/>
                  </a:cubicBezTo>
                  <a:cubicBezTo>
                    <a:pt x="39501" y="369075"/>
                    <a:pt x="40242" y="368334"/>
                    <a:pt x="40926" y="368334"/>
                  </a:cubicBezTo>
                  <a:lnTo>
                    <a:pt x="41667" y="367593"/>
                  </a:lnTo>
                  <a:close/>
                  <a:moveTo>
                    <a:pt x="29412" y="376257"/>
                  </a:moveTo>
                  <a:lnTo>
                    <a:pt x="27987" y="380532"/>
                  </a:lnTo>
                  <a:cubicBezTo>
                    <a:pt x="29412" y="381957"/>
                    <a:pt x="32319" y="383382"/>
                    <a:pt x="34428" y="383382"/>
                  </a:cubicBezTo>
                  <a:lnTo>
                    <a:pt x="35853" y="376200"/>
                  </a:lnTo>
                  <a:lnTo>
                    <a:pt x="29412" y="376200"/>
                  </a:lnTo>
                  <a:close/>
                  <a:moveTo>
                    <a:pt x="34428" y="237462"/>
                  </a:moveTo>
                  <a:lnTo>
                    <a:pt x="33003" y="245328"/>
                  </a:lnTo>
                  <a:lnTo>
                    <a:pt x="37335" y="248919"/>
                  </a:lnTo>
                  <a:cubicBezTo>
                    <a:pt x="39501" y="247494"/>
                    <a:pt x="43092" y="245328"/>
                    <a:pt x="43092" y="242478"/>
                  </a:cubicBezTo>
                  <a:cubicBezTo>
                    <a:pt x="43092" y="241053"/>
                    <a:pt x="41667" y="240312"/>
                    <a:pt x="40242" y="239628"/>
                  </a:cubicBezTo>
                  <a:lnTo>
                    <a:pt x="34485" y="237462"/>
                  </a:lnTo>
                  <a:close/>
                  <a:moveTo>
                    <a:pt x="33003" y="397005"/>
                  </a:moveTo>
                  <a:cubicBezTo>
                    <a:pt x="33003" y="397005"/>
                    <a:pt x="33744" y="402705"/>
                    <a:pt x="35169" y="403446"/>
                  </a:cubicBezTo>
                  <a:cubicBezTo>
                    <a:pt x="35910" y="403446"/>
                    <a:pt x="36594" y="403446"/>
                    <a:pt x="37335" y="402021"/>
                  </a:cubicBezTo>
                  <a:lnTo>
                    <a:pt x="38760" y="401280"/>
                  </a:lnTo>
                  <a:cubicBezTo>
                    <a:pt x="38760" y="400786"/>
                    <a:pt x="39235" y="400064"/>
                    <a:pt x="40185" y="399114"/>
                  </a:cubicBezTo>
                  <a:lnTo>
                    <a:pt x="33003" y="396948"/>
                  </a:lnTo>
                  <a:close/>
                  <a:moveTo>
                    <a:pt x="35853" y="482163"/>
                  </a:moveTo>
                  <a:lnTo>
                    <a:pt x="35853" y="485754"/>
                  </a:lnTo>
                  <a:lnTo>
                    <a:pt x="42294" y="485754"/>
                  </a:lnTo>
                  <a:lnTo>
                    <a:pt x="42294" y="482163"/>
                  </a:lnTo>
                  <a:lnTo>
                    <a:pt x="35853" y="482163"/>
                  </a:lnTo>
                  <a:close/>
                  <a:moveTo>
                    <a:pt x="42294" y="55062"/>
                  </a:moveTo>
                  <a:lnTo>
                    <a:pt x="40128" y="52212"/>
                  </a:lnTo>
                  <a:cubicBezTo>
                    <a:pt x="39387" y="52212"/>
                    <a:pt x="38703" y="53637"/>
                    <a:pt x="37962" y="55062"/>
                  </a:cubicBezTo>
                  <a:lnTo>
                    <a:pt x="42294" y="55062"/>
                  </a:lnTo>
                  <a:close/>
                  <a:moveTo>
                    <a:pt x="44460" y="319770"/>
                  </a:moveTo>
                  <a:cubicBezTo>
                    <a:pt x="43035" y="318345"/>
                    <a:pt x="40869" y="318345"/>
                    <a:pt x="39444" y="318345"/>
                  </a:cubicBezTo>
                  <a:lnTo>
                    <a:pt x="38019" y="322620"/>
                  </a:lnTo>
                  <a:cubicBezTo>
                    <a:pt x="38760" y="322620"/>
                    <a:pt x="39444" y="322620"/>
                    <a:pt x="40185" y="323361"/>
                  </a:cubicBezTo>
                  <a:cubicBezTo>
                    <a:pt x="40926" y="323361"/>
                    <a:pt x="41610" y="324102"/>
                    <a:pt x="42351" y="325527"/>
                  </a:cubicBezTo>
                  <a:lnTo>
                    <a:pt x="43776" y="321936"/>
                  </a:lnTo>
                  <a:lnTo>
                    <a:pt x="45201" y="323361"/>
                  </a:lnTo>
                  <a:cubicBezTo>
                    <a:pt x="45201" y="324102"/>
                    <a:pt x="45942" y="324786"/>
                    <a:pt x="46626" y="325527"/>
                  </a:cubicBezTo>
                  <a:lnTo>
                    <a:pt x="51642" y="324102"/>
                  </a:lnTo>
                  <a:cubicBezTo>
                    <a:pt x="51642" y="321936"/>
                    <a:pt x="48792" y="319827"/>
                    <a:pt x="46626" y="319827"/>
                  </a:cubicBezTo>
                  <a:cubicBezTo>
                    <a:pt x="46626" y="321252"/>
                    <a:pt x="45885" y="321252"/>
                    <a:pt x="43776" y="321252"/>
                  </a:cubicBezTo>
                  <a:lnTo>
                    <a:pt x="44517" y="319827"/>
                  </a:lnTo>
                  <a:close/>
                  <a:moveTo>
                    <a:pt x="48051" y="427101"/>
                  </a:moveTo>
                  <a:lnTo>
                    <a:pt x="48051" y="422826"/>
                  </a:lnTo>
                  <a:lnTo>
                    <a:pt x="42294" y="421401"/>
                  </a:lnTo>
                  <a:cubicBezTo>
                    <a:pt x="42294" y="423567"/>
                    <a:pt x="40869" y="424251"/>
                    <a:pt x="40128" y="425676"/>
                  </a:cubicBezTo>
                  <a:lnTo>
                    <a:pt x="48051" y="427101"/>
                  </a:lnTo>
                  <a:close/>
                  <a:moveTo>
                    <a:pt x="51642" y="414903"/>
                  </a:moveTo>
                  <a:lnTo>
                    <a:pt x="50901" y="414162"/>
                  </a:lnTo>
                  <a:cubicBezTo>
                    <a:pt x="50160" y="414162"/>
                    <a:pt x="49476" y="413421"/>
                    <a:pt x="48051" y="413421"/>
                  </a:cubicBezTo>
                  <a:cubicBezTo>
                    <a:pt x="46626" y="413421"/>
                    <a:pt x="45201" y="414846"/>
                    <a:pt x="44460" y="415587"/>
                  </a:cubicBezTo>
                  <a:cubicBezTo>
                    <a:pt x="43035" y="417012"/>
                    <a:pt x="43035" y="417753"/>
                    <a:pt x="41610" y="417753"/>
                  </a:cubicBezTo>
                  <a:cubicBezTo>
                    <a:pt x="43035" y="419919"/>
                    <a:pt x="45942" y="421344"/>
                    <a:pt x="49533" y="421344"/>
                  </a:cubicBezTo>
                  <a:cubicBezTo>
                    <a:pt x="50958" y="420603"/>
                    <a:pt x="51699" y="419178"/>
                    <a:pt x="52383" y="417069"/>
                  </a:cubicBezTo>
                  <a:lnTo>
                    <a:pt x="52383" y="417810"/>
                  </a:lnTo>
                  <a:lnTo>
                    <a:pt x="58824" y="417810"/>
                  </a:lnTo>
                  <a:lnTo>
                    <a:pt x="58824" y="415644"/>
                  </a:lnTo>
                  <a:cubicBezTo>
                    <a:pt x="59565" y="414903"/>
                    <a:pt x="59565" y="414219"/>
                    <a:pt x="59565" y="413478"/>
                  </a:cubicBezTo>
                  <a:lnTo>
                    <a:pt x="53124" y="412053"/>
                  </a:lnTo>
                  <a:cubicBezTo>
                    <a:pt x="52383" y="413478"/>
                    <a:pt x="52383" y="414219"/>
                    <a:pt x="52383" y="414903"/>
                  </a:cubicBezTo>
                  <a:lnTo>
                    <a:pt x="51642" y="414903"/>
                  </a:lnTo>
                  <a:close/>
                  <a:moveTo>
                    <a:pt x="43776" y="321879"/>
                  </a:moveTo>
                  <a:lnTo>
                    <a:pt x="42351" y="321138"/>
                  </a:lnTo>
                  <a:lnTo>
                    <a:pt x="43776" y="321138"/>
                  </a:lnTo>
                  <a:lnTo>
                    <a:pt x="43776" y="321879"/>
                  </a:lnTo>
                  <a:close/>
                  <a:moveTo>
                    <a:pt x="43035" y="224580"/>
                  </a:moveTo>
                  <a:cubicBezTo>
                    <a:pt x="44460" y="223155"/>
                    <a:pt x="45201" y="223155"/>
                    <a:pt x="45201" y="222414"/>
                  </a:cubicBezTo>
                  <a:cubicBezTo>
                    <a:pt x="46626" y="220989"/>
                    <a:pt x="48051" y="219564"/>
                    <a:pt x="48051" y="217398"/>
                  </a:cubicBezTo>
                  <a:cubicBezTo>
                    <a:pt x="48051" y="214548"/>
                    <a:pt x="45201" y="214548"/>
                    <a:pt x="43719" y="214548"/>
                  </a:cubicBezTo>
                  <a:cubicBezTo>
                    <a:pt x="43719" y="214548"/>
                    <a:pt x="42978" y="216714"/>
                    <a:pt x="42978" y="218823"/>
                  </a:cubicBezTo>
                  <a:lnTo>
                    <a:pt x="42978" y="224523"/>
                  </a:lnTo>
                  <a:close/>
                  <a:moveTo>
                    <a:pt x="45201" y="334077"/>
                  </a:moveTo>
                  <a:lnTo>
                    <a:pt x="50958" y="334077"/>
                  </a:lnTo>
                  <a:cubicBezTo>
                    <a:pt x="48792" y="330486"/>
                    <a:pt x="45942" y="329802"/>
                    <a:pt x="43035" y="330486"/>
                  </a:cubicBezTo>
                  <a:cubicBezTo>
                    <a:pt x="44460" y="331911"/>
                    <a:pt x="45201" y="334077"/>
                    <a:pt x="45201" y="334077"/>
                  </a:cubicBezTo>
                  <a:close/>
                  <a:moveTo>
                    <a:pt x="43035" y="340518"/>
                  </a:moveTo>
                  <a:lnTo>
                    <a:pt x="43035" y="343368"/>
                  </a:lnTo>
                  <a:lnTo>
                    <a:pt x="47367" y="341202"/>
                  </a:lnTo>
                  <a:lnTo>
                    <a:pt x="46626" y="338352"/>
                  </a:lnTo>
                  <a:lnTo>
                    <a:pt x="43035" y="340518"/>
                  </a:lnTo>
                  <a:close/>
                  <a:moveTo>
                    <a:pt x="45885" y="317604"/>
                  </a:moveTo>
                  <a:lnTo>
                    <a:pt x="46626" y="317604"/>
                  </a:lnTo>
                  <a:cubicBezTo>
                    <a:pt x="46626" y="317604"/>
                    <a:pt x="46626" y="318345"/>
                    <a:pt x="47367" y="318345"/>
                  </a:cubicBezTo>
                  <a:lnTo>
                    <a:pt x="53124" y="318345"/>
                  </a:lnTo>
                  <a:lnTo>
                    <a:pt x="53124" y="313329"/>
                  </a:lnTo>
                  <a:cubicBezTo>
                    <a:pt x="55290" y="313329"/>
                    <a:pt x="57456" y="313329"/>
                    <a:pt x="58881" y="311904"/>
                  </a:cubicBezTo>
                  <a:cubicBezTo>
                    <a:pt x="58881" y="311163"/>
                    <a:pt x="58881" y="310479"/>
                    <a:pt x="58140" y="309738"/>
                  </a:cubicBezTo>
                  <a:cubicBezTo>
                    <a:pt x="58140" y="308997"/>
                    <a:pt x="57399" y="308313"/>
                    <a:pt x="57399" y="306888"/>
                  </a:cubicBezTo>
                  <a:cubicBezTo>
                    <a:pt x="56658" y="307629"/>
                    <a:pt x="55974" y="308313"/>
                    <a:pt x="54549" y="308313"/>
                  </a:cubicBezTo>
                  <a:cubicBezTo>
                    <a:pt x="55290" y="307572"/>
                    <a:pt x="55974" y="307572"/>
                    <a:pt x="57399" y="306147"/>
                  </a:cubicBezTo>
                  <a:lnTo>
                    <a:pt x="57399" y="301872"/>
                  </a:lnTo>
                  <a:lnTo>
                    <a:pt x="48051" y="300447"/>
                  </a:lnTo>
                  <a:cubicBezTo>
                    <a:pt x="48051" y="304038"/>
                    <a:pt x="48051" y="306888"/>
                    <a:pt x="49476" y="308313"/>
                  </a:cubicBezTo>
                  <a:lnTo>
                    <a:pt x="54492" y="308313"/>
                  </a:lnTo>
                  <a:cubicBezTo>
                    <a:pt x="50160" y="309738"/>
                    <a:pt x="46569" y="310479"/>
                    <a:pt x="43719" y="311904"/>
                  </a:cubicBezTo>
                  <a:lnTo>
                    <a:pt x="43719" y="316179"/>
                  </a:lnTo>
                  <a:lnTo>
                    <a:pt x="45885" y="317604"/>
                  </a:lnTo>
                  <a:close/>
                  <a:moveTo>
                    <a:pt x="48051" y="356250"/>
                  </a:moveTo>
                  <a:cubicBezTo>
                    <a:pt x="50217" y="356250"/>
                    <a:pt x="51642" y="354825"/>
                    <a:pt x="53067" y="353400"/>
                  </a:cubicBezTo>
                  <a:cubicBezTo>
                    <a:pt x="53067" y="351975"/>
                    <a:pt x="51642" y="349809"/>
                    <a:pt x="49476" y="349809"/>
                  </a:cubicBezTo>
                  <a:cubicBezTo>
                    <a:pt x="48735" y="349809"/>
                    <a:pt x="47310" y="351234"/>
                    <a:pt x="45144" y="353400"/>
                  </a:cubicBezTo>
                  <a:lnTo>
                    <a:pt x="47994" y="356250"/>
                  </a:lnTo>
                  <a:close/>
                  <a:moveTo>
                    <a:pt x="45885" y="266817"/>
                  </a:moveTo>
                  <a:lnTo>
                    <a:pt x="51642" y="266817"/>
                  </a:lnTo>
                  <a:lnTo>
                    <a:pt x="51642" y="263967"/>
                  </a:lnTo>
                  <a:cubicBezTo>
                    <a:pt x="50901" y="263967"/>
                    <a:pt x="50901" y="263226"/>
                    <a:pt x="50901" y="261801"/>
                  </a:cubicBezTo>
                  <a:lnTo>
                    <a:pt x="45885" y="261801"/>
                  </a:lnTo>
                  <a:lnTo>
                    <a:pt x="45885" y="266817"/>
                  </a:lnTo>
                  <a:close/>
                  <a:moveTo>
                    <a:pt x="45885" y="359841"/>
                  </a:moveTo>
                  <a:lnTo>
                    <a:pt x="45885" y="364116"/>
                  </a:lnTo>
                  <a:lnTo>
                    <a:pt x="58824" y="361950"/>
                  </a:lnTo>
                  <a:lnTo>
                    <a:pt x="45885" y="359784"/>
                  </a:lnTo>
                  <a:close/>
                  <a:moveTo>
                    <a:pt x="49476" y="200298"/>
                  </a:moveTo>
                  <a:lnTo>
                    <a:pt x="49476" y="203148"/>
                  </a:lnTo>
                  <a:lnTo>
                    <a:pt x="52326" y="203148"/>
                  </a:lnTo>
                  <a:lnTo>
                    <a:pt x="52326" y="200298"/>
                  </a:lnTo>
                  <a:lnTo>
                    <a:pt x="49476" y="200298"/>
                  </a:lnTo>
                  <a:close/>
                  <a:moveTo>
                    <a:pt x="54549" y="212439"/>
                  </a:moveTo>
                  <a:lnTo>
                    <a:pt x="49533" y="212439"/>
                  </a:lnTo>
                  <a:lnTo>
                    <a:pt x="49533" y="216714"/>
                  </a:lnTo>
                  <a:cubicBezTo>
                    <a:pt x="49533" y="219564"/>
                    <a:pt x="52383" y="220989"/>
                    <a:pt x="54549" y="220989"/>
                  </a:cubicBezTo>
                  <a:cubicBezTo>
                    <a:pt x="55290" y="219564"/>
                    <a:pt x="56715" y="216714"/>
                    <a:pt x="56715" y="215289"/>
                  </a:cubicBezTo>
                  <a:lnTo>
                    <a:pt x="54549" y="212439"/>
                  </a:lnTo>
                  <a:close/>
                  <a:moveTo>
                    <a:pt x="52383" y="178125"/>
                  </a:moveTo>
                  <a:cubicBezTo>
                    <a:pt x="53808" y="178125"/>
                    <a:pt x="55233" y="177384"/>
                    <a:pt x="57399" y="175959"/>
                  </a:cubicBezTo>
                  <a:cubicBezTo>
                    <a:pt x="55974" y="173793"/>
                    <a:pt x="52383" y="171684"/>
                    <a:pt x="50217" y="171684"/>
                  </a:cubicBezTo>
                  <a:cubicBezTo>
                    <a:pt x="50217" y="171684"/>
                    <a:pt x="50958" y="176700"/>
                    <a:pt x="52383" y="178125"/>
                  </a:cubicBezTo>
                  <a:close/>
                  <a:moveTo>
                    <a:pt x="50958" y="470022"/>
                  </a:moveTo>
                  <a:cubicBezTo>
                    <a:pt x="55290" y="470022"/>
                    <a:pt x="60990" y="467172"/>
                    <a:pt x="61731" y="463581"/>
                  </a:cubicBezTo>
                  <a:cubicBezTo>
                    <a:pt x="56715" y="462156"/>
                    <a:pt x="52383" y="464322"/>
                    <a:pt x="50217" y="466431"/>
                  </a:cubicBezTo>
                  <a:lnTo>
                    <a:pt x="50958" y="470022"/>
                  </a:lnTo>
                  <a:close/>
                  <a:moveTo>
                    <a:pt x="50958" y="336927"/>
                  </a:moveTo>
                  <a:lnTo>
                    <a:pt x="53808" y="339777"/>
                  </a:lnTo>
                  <a:lnTo>
                    <a:pt x="55233" y="339777"/>
                  </a:lnTo>
                  <a:lnTo>
                    <a:pt x="55974" y="339036"/>
                  </a:lnTo>
                  <a:lnTo>
                    <a:pt x="57399" y="339036"/>
                  </a:lnTo>
                  <a:cubicBezTo>
                    <a:pt x="58140" y="339036"/>
                    <a:pt x="58824" y="341202"/>
                    <a:pt x="59565" y="341886"/>
                  </a:cubicBezTo>
                  <a:cubicBezTo>
                    <a:pt x="60306" y="342627"/>
                    <a:pt x="60306" y="343311"/>
                    <a:pt x="61731" y="344052"/>
                  </a:cubicBezTo>
                  <a:cubicBezTo>
                    <a:pt x="63156" y="342627"/>
                    <a:pt x="63897" y="340461"/>
                    <a:pt x="63897" y="340461"/>
                  </a:cubicBezTo>
                  <a:cubicBezTo>
                    <a:pt x="63156" y="338295"/>
                    <a:pt x="61731" y="337611"/>
                    <a:pt x="61047" y="336186"/>
                  </a:cubicBezTo>
                  <a:lnTo>
                    <a:pt x="58197" y="333336"/>
                  </a:lnTo>
                  <a:lnTo>
                    <a:pt x="53865" y="333336"/>
                  </a:lnTo>
                  <a:lnTo>
                    <a:pt x="51015" y="336927"/>
                  </a:lnTo>
                  <a:close/>
                  <a:moveTo>
                    <a:pt x="50958" y="402762"/>
                  </a:moveTo>
                  <a:lnTo>
                    <a:pt x="50958" y="406353"/>
                  </a:lnTo>
                  <a:lnTo>
                    <a:pt x="54549" y="406353"/>
                  </a:lnTo>
                  <a:lnTo>
                    <a:pt x="54549" y="402762"/>
                  </a:lnTo>
                  <a:lnTo>
                    <a:pt x="50958" y="402762"/>
                  </a:lnTo>
                  <a:close/>
                  <a:moveTo>
                    <a:pt x="53808" y="55062"/>
                  </a:moveTo>
                  <a:cubicBezTo>
                    <a:pt x="52383" y="56487"/>
                    <a:pt x="51642" y="57912"/>
                    <a:pt x="51642" y="58653"/>
                  </a:cubicBezTo>
                  <a:lnTo>
                    <a:pt x="53808" y="60078"/>
                  </a:lnTo>
                  <a:cubicBezTo>
                    <a:pt x="55233" y="60078"/>
                    <a:pt x="56658" y="58653"/>
                    <a:pt x="58140" y="56487"/>
                  </a:cubicBezTo>
                  <a:lnTo>
                    <a:pt x="53808" y="55062"/>
                  </a:lnTo>
                  <a:close/>
                  <a:moveTo>
                    <a:pt x="58140" y="289731"/>
                  </a:moveTo>
                  <a:lnTo>
                    <a:pt x="60990" y="286881"/>
                  </a:lnTo>
                  <a:cubicBezTo>
                    <a:pt x="59565" y="284031"/>
                    <a:pt x="56658" y="282606"/>
                    <a:pt x="55233" y="282606"/>
                  </a:cubicBezTo>
                  <a:cubicBezTo>
                    <a:pt x="53808" y="283347"/>
                    <a:pt x="52383" y="286197"/>
                    <a:pt x="52383" y="288306"/>
                  </a:cubicBezTo>
                  <a:lnTo>
                    <a:pt x="53808" y="288306"/>
                  </a:lnTo>
                  <a:lnTo>
                    <a:pt x="56658" y="289731"/>
                  </a:lnTo>
                  <a:lnTo>
                    <a:pt x="58083" y="289731"/>
                  </a:lnTo>
                  <a:close/>
                  <a:moveTo>
                    <a:pt x="55233" y="377739"/>
                  </a:moveTo>
                  <a:cubicBezTo>
                    <a:pt x="53808" y="379164"/>
                    <a:pt x="52383" y="379905"/>
                    <a:pt x="52383" y="382014"/>
                  </a:cubicBezTo>
                  <a:cubicBezTo>
                    <a:pt x="52383" y="385605"/>
                    <a:pt x="54549" y="385605"/>
                    <a:pt x="54549" y="385605"/>
                  </a:cubicBezTo>
                  <a:lnTo>
                    <a:pt x="58881" y="385605"/>
                  </a:lnTo>
                  <a:cubicBezTo>
                    <a:pt x="60306" y="384180"/>
                    <a:pt x="61731" y="381330"/>
                    <a:pt x="61731" y="379905"/>
                  </a:cubicBezTo>
                  <a:cubicBezTo>
                    <a:pt x="60306" y="378480"/>
                    <a:pt x="57399" y="377055"/>
                    <a:pt x="55974" y="377055"/>
                  </a:cubicBezTo>
                  <a:lnTo>
                    <a:pt x="55233" y="377796"/>
                  </a:lnTo>
                  <a:close/>
                  <a:moveTo>
                    <a:pt x="61731" y="434226"/>
                  </a:moveTo>
                  <a:lnTo>
                    <a:pt x="60306" y="427785"/>
                  </a:lnTo>
                  <a:cubicBezTo>
                    <a:pt x="57456" y="429210"/>
                    <a:pt x="54549" y="430635"/>
                    <a:pt x="52383" y="433485"/>
                  </a:cubicBezTo>
                  <a:cubicBezTo>
                    <a:pt x="53808" y="435651"/>
                    <a:pt x="58824" y="434226"/>
                    <a:pt x="61731" y="434226"/>
                  </a:cubicBezTo>
                  <a:close/>
                  <a:moveTo>
                    <a:pt x="54549" y="253194"/>
                  </a:moveTo>
                  <a:lnTo>
                    <a:pt x="54549" y="256044"/>
                  </a:lnTo>
                  <a:lnTo>
                    <a:pt x="58881" y="256044"/>
                  </a:lnTo>
                  <a:lnTo>
                    <a:pt x="58881" y="253194"/>
                  </a:lnTo>
                  <a:lnTo>
                    <a:pt x="54549" y="253194"/>
                  </a:lnTo>
                  <a:close/>
                  <a:moveTo>
                    <a:pt x="55974" y="479997"/>
                  </a:moveTo>
                  <a:cubicBezTo>
                    <a:pt x="55974" y="480738"/>
                    <a:pt x="56715" y="481422"/>
                    <a:pt x="56715" y="482847"/>
                  </a:cubicBezTo>
                  <a:cubicBezTo>
                    <a:pt x="58140" y="482847"/>
                    <a:pt x="58881" y="483588"/>
                    <a:pt x="60306" y="484272"/>
                  </a:cubicBezTo>
                  <a:lnTo>
                    <a:pt x="61731" y="473556"/>
                  </a:lnTo>
                  <a:cubicBezTo>
                    <a:pt x="60306" y="472131"/>
                    <a:pt x="57399" y="471390"/>
                    <a:pt x="55974" y="471390"/>
                  </a:cubicBezTo>
                  <a:cubicBezTo>
                    <a:pt x="55233" y="473556"/>
                    <a:pt x="55233" y="475665"/>
                    <a:pt x="55974" y="477090"/>
                  </a:cubicBezTo>
                  <a:lnTo>
                    <a:pt x="55974" y="479940"/>
                  </a:lnTo>
                  <a:close/>
                  <a:moveTo>
                    <a:pt x="58140" y="440667"/>
                  </a:moveTo>
                  <a:lnTo>
                    <a:pt x="58140" y="442833"/>
                  </a:lnTo>
                  <a:lnTo>
                    <a:pt x="62472" y="442833"/>
                  </a:lnTo>
                  <a:lnTo>
                    <a:pt x="62472" y="440667"/>
                  </a:lnTo>
                  <a:lnTo>
                    <a:pt x="58140" y="440667"/>
                  </a:lnTo>
                  <a:close/>
                  <a:moveTo>
                    <a:pt x="67431" y="143070"/>
                  </a:moveTo>
                  <a:cubicBezTo>
                    <a:pt x="66006" y="143070"/>
                    <a:pt x="65265" y="143811"/>
                    <a:pt x="64581" y="143811"/>
                  </a:cubicBezTo>
                  <a:cubicBezTo>
                    <a:pt x="63840" y="144552"/>
                    <a:pt x="63840" y="145236"/>
                    <a:pt x="62415" y="145977"/>
                  </a:cubicBezTo>
                  <a:cubicBezTo>
                    <a:pt x="64581" y="147402"/>
                    <a:pt x="66747" y="148143"/>
                    <a:pt x="66747" y="148143"/>
                  </a:cubicBezTo>
                  <a:cubicBezTo>
                    <a:pt x="68172" y="146718"/>
                    <a:pt x="67488" y="145293"/>
                    <a:pt x="67488" y="143127"/>
                  </a:cubicBezTo>
                  <a:close/>
                  <a:moveTo>
                    <a:pt x="62415" y="415644"/>
                  </a:moveTo>
                  <a:lnTo>
                    <a:pt x="62415" y="417810"/>
                  </a:lnTo>
                  <a:lnTo>
                    <a:pt x="66747" y="417810"/>
                  </a:lnTo>
                  <a:lnTo>
                    <a:pt x="66747" y="415644"/>
                  </a:lnTo>
                  <a:lnTo>
                    <a:pt x="62415" y="415644"/>
                  </a:lnTo>
                  <a:close/>
                  <a:moveTo>
                    <a:pt x="68172" y="465006"/>
                  </a:moveTo>
                  <a:lnTo>
                    <a:pt x="70338" y="460731"/>
                  </a:lnTo>
                  <a:lnTo>
                    <a:pt x="67488" y="459990"/>
                  </a:lnTo>
                  <a:lnTo>
                    <a:pt x="65322" y="463581"/>
                  </a:lnTo>
                  <a:lnTo>
                    <a:pt x="68172" y="465006"/>
                  </a:lnTo>
                  <a:close/>
                  <a:moveTo>
                    <a:pt x="66006" y="483588"/>
                  </a:moveTo>
                  <a:cubicBezTo>
                    <a:pt x="68172" y="483588"/>
                    <a:pt x="69597" y="484329"/>
                    <a:pt x="71022" y="484329"/>
                  </a:cubicBezTo>
                  <a:lnTo>
                    <a:pt x="73188" y="485070"/>
                  </a:lnTo>
                  <a:lnTo>
                    <a:pt x="74613" y="485070"/>
                  </a:lnTo>
                  <a:cubicBezTo>
                    <a:pt x="78204" y="485070"/>
                    <a:pt x="78945" y="481479"/>
                    <a:pt x="78945" y="480054"/>
                  </a:cubicBezTo>
                  <a:cubicBezTo>
                    <a:pt x="74613" y="480054"/>
                    <a:pt x="70338" y="480054"/>
                    <a:pt x="67431" y="478629"/>
                  </a:cubicBezTo>
                  <a:lnTo>
                    <a:pt x="66006" y="483645"/>
                  </a:lnTo>
                  <a:close/>
                  <a:moveTo>
                    <a:pt x="73929" y="387714"/>
                  </a:moveTo>
                  <a:lnTo>
                    <a:pt x="73929" y="382698"/>
                  </a:lnTo>
                  <a:cubicBezTo>
                    <a:pt x="72504" y="381273"/>
                    <a:pt x="71079" y="381273"/>
                    <a:pt x="69597" y="381273"/>
                  </a:cubicBezTo>
                  <a:cubicBezTo>
                    <a:pt x="68172" y="383439"/>
                    <a:pt x="66747" y="386289"/>
                    <a:pt x="67431" y="389139"/>
                  </a:cubicBezTo>
                  <a:cubicBezTo>
                    <a:pt x="69597" y="389880"/>
                    <a:pt x="73188" y="389139"/>
                    <a:pt x="73872" y="387714"/>
                  </a:cubicBezTo>
                  <a:close/>
                  <a:moveTo>
                    <a:pt x="81111" y="343368"/>
                  </a:moveTo>
                  <a:cubicBezTo>
                    <a:pt x="82536" y="344109"/>
                    <a:pt x="84702" y="344109"/>
                    <a:pt x="86127" y="344793"/>
                  </a:cubicBezTo>
                  <a:cubicBezTo>
                    <a:pt x="87552" y="343368"/>
                    <a:pt x="86868" y="339093"/>
                    <a:pt x="85386" y="336186"/>
                  </a:cubicBezTo>
                  <a:lnTo>
                    <a:pt x="80370" y="336186"/>
                  </a:lnTo>
                  <a:cubicBezTo>
                    <a:pt x="78204" y="336186"/>
                    <a:pt x="76779" y="336186"/>
                    <a:pt x="74613" y="336927"/>
                  </a:cubicBezTo>
                  <a:lnTo>
                    <a:pt x="74613" y="343368"/>
                  </a:lnTo>
                  <a:lnTo>
                    <a:pt x="76038" y="343368"/>
                  </a:lnTo>
                  <a:cubicBezTo>
                    <a:pt x="75297" y="344793"/>
                    <a:pt x="73872" y="346218"/>
                    <a:pt x="72447" y="347643"/>
                  </a:cubicBezTo>
                  <a:cubicBezTo>
                    <a:pt x="71706" y="349068"/>
                    <a:pt x="70281" y="349809"/>
                    <a:pt x="68115" y="351234"/>
                  </a:cubicBezTo>
                  <a:cubicBezTo>
                    <a:pt x="73872" y="354084"/>
                    <a:pt x="78147" y="355509"/>
                    <a:pt x="83220" y="354825"/>
                  </a:cubicBezTo>
                  <a:cubicBezTo>
                    <a:pt x="82479" y="352659"/>
                    <a:pt x="81054" y="352659"/>
                    <a:pt x="80370" y="351975"/>
                  </a:cubicBezTo>
                  <a:lnTo>
                    <a:pt x="79629" y="351234"/>
                  </a:lnTo>
                  <a:cubicBezTo>
                    <a:pt x="81054" y="350493"/>
                    <a:pt x="81054" y="349068"/>
                    <a:pt x="81054" y="347643"/>
                  </a:cubicBezTo>
                  <a:lnTo>
                    <a:pt x="81054" y="343368"/>
                  </a:lnTo>
                  <a:close/>
                  <a:moveTo>
                    <a:pt x="73929" y="425676"/>
                  </a:moveTo>
                  <a:lnTo>
                    <a:pt x="73929" y="422826"/>
                  </a:lnTo>
                  <a:lnTo>
                    <a:pt x="73188" y="422085"/>
                  </a:lnTo>
                  <a:lnTo>
                    <a:pt x="73188" y="420660"/>
                  </a:lnTo>
                  <a:lnTo>
                    <a:pt x="68172" y="420660"/>
                  </a:lnTo>
                  <a:lnTo>
                    <a:pt x="68172" y="427101"/>
                  </a:lnTo>
                  <a:lnTo>
                    <a:pt x="73929" y="425676"/>
                  </a:lnTo>
                  <a:close/>
                  <a:moveTo>
                    <a:pt x="78945" y="459249"/>
                  </a:moveTo>
                  <a:lnTo>
                    <a:pt x="78945" y="452067"/>
                  </a:lnTo>
                  <a:cubicBezTo>
                    <a:pt x="77520" y="452067"/>
                    <a:pt x="76095" y="450642"/>
                    <a:pt x="74613" y="449217"/>
                  </a:cubicBezTo>
                  <a:cubicBezTo>
                    <a:pt x="73872" y="450642"/>
                    <a:pt x="73188" y="450642"/>
                    <a:pt x="71763" y="451383"/>
                  </a:cubicBezTo>
                  <a:lnTo>
                    <a:pt x="70338" y="449217"/>
                  </a:lnTo>
                  <a:lnTo>
                    <a:pt x="68913" y="450642"/>
                  </a:lnTo>
                  <a:cubicBezTo>
                    <a:pt x="68172" y="451383"/>
                    <a:pt x="68172" y="452808"/>
                    <a:pt x="68172" y="454233"/>
                  </a:cubicBezTo>
                  <a:cubicBezTo>
                    <a:pt x="68172" y="456399"/>
                    <a:pt x="68913" y="460674"/>
                    <a:pt x="74613" y="460674"/>
                  </a:cubicBezTo>
                  <a:cubicBezTo>
                    <a:pt x="76038" y="460674"/>
                    <a:pt x="77463" y="460674"/>
                    <a:pt x="78204" y="459933"/>
                  </a:cubicBezTo>
                  <a:lnTo>
                    <a:pt x="78945" y="459192"/>
                  </a:lnTo>
                  <a:close/>
                  <a:moveTo>
                    <a:pt x="68913" y="298281"/>
                  </a:moveTo>
                  <a:lnTo>
                    <a:pt x="75354" y="297540"/>
                  </a:lnTo>
                  <a:cubicBezTo>
                    <a:pt x="74613" y="294690"/>
                    <a:pt x="71763" y="292524"/>
                    <a:pt x="69597" y="293265"/>
                  </a:cubicBezTo>
                  <a:cubicBezTo>
                    <a:pt x="68856" y="294006"/>
                    <a:pt x="68172" y="295431"/>
                    <a:pt x="68856" y="296115"/>
                  </a:cubicBezTo>
                  <a:lnTo>
                    <a:pt x="68856" y="298281"/>
                  </a:lnTo>
                  <a:close/>
                  <a:moveTo>
                    <a:pt x="74613" y="448533"/>
                  </a:moveTo>
                  <a:cubicBezTo>
                    <a:pt x="76779" y="447108"/>
                    <a:pt x="76779" y="444258"/>
                    <a:pt x="74613" y="442833"/>
                  </a:cubicBezTo>
                  <a:cubicBezTo>
                    <a:pt x="73872" y="444258"/>
                    <a:pt x="71763" y="444258"/>
                    <a:pt x="71763" y="444258"/>
                  </a:cubicBezTo>
                  <a:cubicBezTo>
                    <a:pt x="71763" y="445683"/>
                    <a:pt x="72504" y="446424"/>
                    <a:pt x="73188" y="447108"/>
                  </a:cubicBezTo>
                  <a:lnTo>
                    <a:pt x="74613" y="448533"/>
                  </a:lnTo>
                  <a:close/>
                  <a:moveTo>
                    <a:pt x="84702" y="393471"/>
                  </a:moveTo>
                  <a:cubicBezTo>
                    <a:pt x="85443" y="393471"/>
                    <a:pt x="86127" y="392730"/>
                    <a:pt x="86127" y="390621"/>
                  </a:cubicBezTo>
                  <a:lnTo>
                    <a:pt x="86127" y="382755"/>
                  </a:lnTo>
                  <a:lnTo>
                    <a:pt x="83277" y="382755"/>
                  </a:lnTo>
                  <a:lnTo>
                    <a:pt x="82536" y="382014"/>
                  </a:lnTo>
                  <a:lnTo>
                    <a:pt x="81111" y="382014"/>
                  </a:lnTo>
                  <a:lnTo>
                    <a:pt x="74670" y="387030"/>
                  </a:lnTo>
                  <a:cubicBezTo>
                    <a:pt x="74670" y="392730"/>
                    <a:pt x="74670" y="398487"/>
                    <a:pt x="76095" y="404928"/>
                  </a:cubicBezTo>
                  <a:lnTo>
                    <a:pt x="83277" y="398487"/>
                  </a:lnTo>
                  <a:cubicBezTo>
                    <a:pt x="84018" y="396321"/>
                    <a:pt x="84018" y="394212"/>
                    <a:pt x="84018" y="394212"/>
                  </a:cubicBezTo>
                  <a:lnTo>
                    <a:pt x="84759" y="393471"/>
                  </a:lnTo>
                  <a:close/>
                  <a:moveTo>
                    <a:pt x="80370" y="414903"/>
                  </a:moveTo>
                  <a:lnTo>
                    <a:pt x="76038" y="418494"/>
                  </a:lnTo>
                  <a:cubicBezTo>
                    <a:pt x="76532" y="418988"/>
                    <a:pt x="77007" y="419235"/>
                    <a:pt x="77463" y="419235"/>
                  </a:cubicBezTo>
                  <a:lnTo>
                    <a:pt x="77463" y="419976"/>
                  </a:lnTo>
                  <a:cubicBezTo>
                    <a:pt x="78204" y="419976"/>
                    <a:pt x="78888" y="420717"/>
                    <a:pt x="80313" y="420717"/>
                  </a:cubicBezTo>
                  <a:cubicBezTo>
                    <a:pt x="83163" y="420717"/>
                    <a:pt x="87495" y="422142"/>
                    <a:pt x="87495" y="420717"/>
                  </a:cubicBezTo>
                  <a:lnTo>
                    <a:pt x="80313" y="415017"/>
                  </a:lnTo>
                  <a:close/>
                  <a:moveTo>
                    <a:pt x="84702" y="22857"/>
                  </a:moveTo>
                  <a:cubicBezTo>
                    <a:pt x="83961" y="21432"/>
                    <a:pt x="82536" y="21432"/>
                    <a:pt x="81852" y="21432"/>
                  </a:cubicBezTo>
                  <a:cubicBezTo>
                    <a:pt x="79686" y="22173"/>
                    <a:pt x="78261" y="25023"/>
                    <a:pt x="78261" y="25707"/>
                  </a:cubicBezTo>
                  <a:lnTo>
                    <a:pt x="82593" y="27132"/>
                  </a:lnTo>
                  <a:cubicBezTo>
                    <a:pt x="84018" y="26391"/>
                    <a:pt x="84759" y="25707"/>
                    <a:pt x="84759" y="25707"/>
                  </a:cubicBezTo>
                  <a:lnTo>
                    <a:pt x="84759" y="22857"/>
                  </a:lnTo>
                  <a:close/>
                  <a:moveTo>
                    <a:pt x="78204" y="92226"/>
                  </a:moveTo>
                  <a:lnTo>
                    <a:pt x="81054" y="90801"/>
                  </a:lnTo>
                  <a:lnTo>
                    <a:pt x="81054" y="92226"/>
                  </a:lnTo>
                  <a:lnTo>
                    <a:pt x="78204" y="93651"/>
                  </a:lnTo>
                  <a:lnTo>
                    <a:pt x="78204" y="92226"/>
                  </a:lnTo>
                  <a:close/>
                  <a:moveTo>
                    <a:pt x="80370" y="466431"/>
                  </a:moveTo>
                  <a:cubicBezTo>
                    <a:pt x="80370" y="469281"/>
                    <a:pt x="81111" y="470706"/>
                    <a:pt x="81111" y="472131"/>
                  </a:cubicBezTo>
                  <a:lnTo>
                    <a:pt x="81852" y="473556"/>
                  </a:lnTo>
                  <a:lnTo>
                    <a:pt x="81852" y="474297"/>
                  </a:lnTo>
                  <a:cubicBezTo>
                    <a:pt x="84018" y="475038"/>
                    <a:pt x="86868" y="475038"/>
                    <a:pt x="89034" y="473556"/>
                  </a:cubicBezTo>
                  <a:cubicBezTo>
                    <a:pt x="89034" y="470706"/>
                    <a:pt x="87609" y="467856"/>
                    <a:pt x="86184" y="466374"/>
                  </a:cubicBezTo>
                  <a:lnTo>
                    <a:pt x="80427" y="466374"/>
                  </a:lnTo>
                  <a:close/>
                  <a:moveTo>
                    <a:pt x="84702" y="439242"/>
                  </a:moveTo>
                  <a:lnTo>
                    <a:pt x="84702" y="439983"/>
                  </a:lnTo>
                  <a:cubicBezTo>
                    <a:pt x="86127" y="439983"/>
                    <a:pt x="86868" y="439242"/>
                    <a:pt x="87552" y="439242"/>
                  </a:cubicBezTo>
                  <a:lnTo>
                    <a:pt x="89718" y="437817"/>
                  </a:lnTo>
                  <a:cubicBezTo>
                    <a:pt x="88977" y="434967"/>
                    <a:pt x="85386" y="432801"/>
                    <a:pt x="83277" y="433542"/>
                  </a:cubicBezTo>
                  <a:cubicBezTo>
                    <a:pt x="83277" y="435708"/>
                    <a:pt x="83277" y="437133"/>
                    <a:pt x="84018" y="437817"/>
                  </a:cubicBezTo>
                  <a:lnTo>
                    <a:pt x="84759" y="439242"/>
                  </a:lnTo>
                  <a:close/>
                </a:path>
              </a:pathLst>
            </a:custGeom>
            <a:solidFill>
              <a:srgbClr val="000000"/>
            </a:solidFill>
            <a:ln w="5689"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44BD32A2-E74C-E1A5-7BD2-903B1376A547}"/>
                </a:ext>
              </a:extLst>
            </p:cNvPr>
            <p:cNvSpPr/>
            <p:nvPr/>
          </p:nvSpPr>
          <p:spPr>
            <a:xfrm>
              <a:off x="6411680" y="3990569"/>
              <a:ext cx="224865" cy="543039"/>
            </a:xfrm>
            <a:custGeom>
              <a:avLst/>
              <a:gdLst>
                <a:gd name="connsiteX0" fmla="*/ 134349 w 224865"/>
                <a:gd name="connsiteY0" fmla="*/ 391419 h 543039"/>
                <a:gd name="connsiteX1" fmla="*/ 133608 w 224865"/>
                <a:gd name="connsiteY1" fmla="*/ 373521 h 543039"/>
                <a:gd name="connsiteX2" fmla="*/ 134349 w 224865"/>
                <a:gd name="connsiteY2" fmla="*/ 352773 h 543039"/>
                <a:gd name="connsiteX3" fmla="*/ 134349 w 224865"/>
                <a:gd name="connsiteY3" fmla="*/ 346332 h 543039"/>
                <a:gd name="connsiteX4" fmla="*/ 135090 w 224865"/>
                <a:gd name="connsiteY4" fmla="*/ 337725 h 543039"/>
                <a:gd name="connsiteX5" fmla="*/ 128649 w 224865"/>
                <a:gd name="connsiteY5" fmla="*/ 330543 h 543039"/>
                <a:gd name="connsiteX6" fmla="*/ 115710 w 224865"/>
                <a:gd name="connsiteY6" fmla="*/ 331284 h 543039"/>
                <a:gd name="connsiteX7" fmla="*/ 105678 w 224865"/>
                <a:gd name="connsiteY7" fmla="*/ 295488 h 543039"/>
                <a:gd name="connsiteX8" fmla="*/ 104937 w 224865"/>
                <a:gd name="connsiteY8" fmla="*/ 284772 h 543039"/>
                <a:gd name="connsiteX9" fmla="*/ 105678 w 224865"/>
                <a:gd name="connsiteY9" fmla="*/ 268299 h 543039"/>
                <a:gd name="connsiteX10" fmla="*/ 111435 w 224865"/>
                <a:gd name="connsiteY10" fmla="*/ 261858 h 543039"/>
                <a:gd name="connsiteX11" fmla="*/ 214149 w 224865"/>
                <a:gd name="connsiteY11" fmla="*/ 261858 h 543039"/>
                <a:gd name="connsiteX12" fmla="*/ 219165 w 224865"/>
                <a:gd name="connsiteY12" fmla="*/ 273315 h 543039"/>
                <a:gd name="connsiteX13" fmla="*/ 217740 w 224865"/>
                <a:gd name="connsiteY13" fmla="*/ 289788 h 543039"/>
                <a:gd name="connsiteX14" fmla="*/ 217740 w 224865"/>
                <a:gd name="connsiteY14" fmla="*/ 409260 h 543039"/>
                <a:gd name="connsiteX15" fmla="*/ 218481 w 224865"/>
                <a:gd name="connsiteY15" fmla="*/ 414276 h 543039"/>
                <a:gd name="connsiteX16" fmla="*/ 218481 w 224865"/>
                <a:gd name="connsiteY16" fmla="*/ 441465 h 543039"/>
                <a:gd name="connsiteX17" fmla="*/ 217740 w 224865"/>
                <a:gd name="connsiteY17" fmla="*/ 463638 h 543039"/>
                <a:gd name="connsiteX18" fmla="*/ 219165 w 224865"/>
                <a:gd name="connsiteY18" fmla="*/ 468654 h 543039"/>
                <a:gd name="connsiteX19" fmla="*/ 219906 w 224865"/>
                <a:gd name="connsiteY19" fmla="*/ 482220 h 543039"/>
                <a:gd name="connsiteX20" fmla="*/ 219906 w 224865"/>
                <a:gd name="connsiteY20" fmla="*/ 527307 h 543039"/>
                <a:gd name="connsiteX21" fmla="*/ 209874 w 224865"/>
                <a:gd name="connsiteY21" fmla="*/ 535914 h 543039"/>
                <a:gd name="connsiteX22" fmla="*/ 191178 w 224865"/>
                <a:gd name="connsiteY22" fmla="*/ 535173 h 543039"/>
                <a:gd name="connsiteX23" fmla="*/ 171057 w 224865"/>
                <a:gd name="connsiteY23" fmla="*/ 515850 h 543039"/>
                <a:gd name="connsiteX24" fmla="*/ 168891 w 224865"/>
                <a:gd name="connsiteY24" fmla="*/ 513000 h 543039"/>
                <a:gd name="connsiteX25" fmla="*/ 160968 w 224865"/>
                <a:gd name="connsiteY25" fmla="*/ 520866 h 543039"/>
                <a:gd name="connsiteX26" fmla="*/ 137997 w 224865"/>
                <a:gd name="connsiteY26" fmla="*/ 537339 h 543039"/>
                <a:gd name="connsiteX27" fmla="*/ 111435 w 224865"/>
                <a:gd name="connsiteY27" fmla="*/ 543039 h 543039"/>
                <a:gd name="connsiteX28" fmla="*/ 62586 w 224865"/>
                <a:gd name="connsiteY28" fmla="*/ 536598 h 543039"/>
                <a:gd name="connsiteX29" fmla="*/ 37449 w 224865"/>
                <a:gd name="connsiteY29" fmla="*/ 520866 h 543039"/>
                <a:gd name="connsiteX30" fmla="*/ 18753 w 224865"/>
                <a:gd name="connsiteY30" fmla="*/ 498693 h 543039"/>
                <a:gd name="connsiteX31" fmla="*/ 10146 w 224865"/>
                <a:gd name="connsiteY31" fmla="*/ 477945 h 543039"/>
                <a:gd name="connsiteX32" fmla="*/ 2223 w 224865"/>
                <a:gd name="connsiteY32" fmla="*/ 445740 h 543039"/>
                <a:gd name="connsiteX33" fmla="*/ 1482 w 224865"/>
                <a:gd name="connsiteY33" fmla="*/ 434283 h 543039"/>
                <a:gd name="connsiteX34" fmla="*/ 1482 w 224865"/>
                <a:gd name="connsiteY34" fmla="*/ 427842 h 543039"/>
                <a:gd name="connsiteX35" fmla="*/ 741 w 224865"/>
                <a:gd name="connsiteY35" fmla="*/ 421401 h 543039"/>
                <a:gd name="connsiteX36" fmla="*/ 2166 w 224865"/>
                <a:gd name="connsiteY36" fmla="*/ 409260 h 543039"/>
                <a:gd name="connsiteX37" fmla="*/ 2166 w 224865"/>
                <a:gd name="connsiteY37" fmla="*/ 400653 h 543039"/>
                <a:gd name="connsiteX38" fmla="*/ 2166 w 224865"/>
                <a:gd name="connsiteY38" fmla="*/ 386346 h 543039"/>
                <a:gd name="connsiteX39" fmla="*/ 2907 w 224865"/>
                <a:gd name="connsiteY39" fmla="*/ 366339 h 543039"/>
                <a:gd name="connsiteX40" fmla="*/ 2166 w 224865"/>
                <a:gd name="connsiteY40" fmla="*/ 353457 h 543039"/>
                <a:gd name="connsiteX41" fmla="*/ 2166 w 224865"/>
                <a:gd name="connsiteY41" fmla="*/ 346275 h 543039"/>
                <a:gd name="connsiteX42" fmla="*/ 0 w 224865"/>
                <a:gd name="connsiteY42" fmla="*/ 310479 h 543039"/>
                <a:gd name="connsiteX43" fmla="*/ 741 w 224865"/>
                <a:gd name="connsiteY43" fmla="*/ 138054 h 543039"/>
                <a:gd name="connsiteX44" fmla="*/ 1482 w 224865"/>
                <a:gd name="connsiteY44" fmla="*/ 120897 h 543039"/>
                <a:gd name="connsiteX45" fmla="*/ 5814 w 224865"/>
                <a:gd name="connsiteY45" fmla="*/ 92967 h 543039"/>
                <a:gd name="connsiteX46" fmla="*/ 7239 w 224865"/>
                <a:gd name="connsiteY46" fmla="*/ 82251 h 543039"/>
                <a:gd name="connsiteX47" fmla="*/ 10830 w 224865"/>
                <a:gd name="connsiteY47" fmla="*/ 74385 h 543039"/>
                <a:gd name="connsiteX48" fmla="*/ 16587 w 224865"/>
                <a:gd name="connsiteY48" fmla="*/ 60819 h 543039"/>
                <a:gd name="connsiteX49" fmla="*/ 56088 w 224865"/>
                <a:gd name="connsiteY49" fmla="*/ 15048 h 543039"/>
                <a:gd name="connsiteX50" fmla="*/ 67602 w 224865"/>
                <a:gd name="connsiteY50" fmla="*/ 6441 h 543039"/>
                <a:gd name="connsiteX51" fmla="*/ 76950 w 224865"/>
                <a:gd name="connsiteY51" fmla="*/ 4275 h 543039"/>
                <a:gd name="connsiteX52" fmla="*/ 84873 w 224865"/>
                <a:gd name="connsiteY52" fmla="*/ 1425 h 543039"/>
                <a:gd name="connsiteX53" fmla="*/ 110010 w 224865"/>
                <a:gd name="connsiteY53" fmla="*/ 0 h 543039"/>
                <a:gd name="connsiteX54" fmla="*/ 137997 w 224865"/>
                <a:gd name="connsiteY54" fmla="*/ 1425 h 543039"/>
                <a:gd name="connsiteX55" fmla="*/ 151620 w 224865"/>
                <a:gd name="connsiteY55" fmla="*/ 6441 h 543039"/>
                <a:gd name="connsiteX56" fmla="*/ 206910 w 224865"/>
                <a:gd name="connsiteY56" fmla="*/ 47937 h 543039"/>
                <a:gd name="connsiteX57" fmla="*/ 212667 w 224865"/>
                <a:gd name="connsiteY57" fmla="*/ 59394 h 543039"/>
                <a:gd name="connsiteX58" fmla="*/ 216258 w 224865"/>
                <a:gd name="connsiteY58" fmla="*/ 65094 h 543039"/>
                <a:gd name="connsiteX59" fmla="*/ 224865 w 224865"/>
                <a:gd name="connsiteY59" fmla="*/ 119472 h 543039"/>
                <a:gd name="connsiteX60" fmla="*/ 222699 w 224865"/>
                <a:gd name="connsiteY60" fmla="*/ 151677 h 543039"/>
                <a:gd name="connsiteX61" fmla="*/ 222699 w 224865"/>
                <a:gd name="connsiteY61" fmla="*/ 169575 h 543039"/>
                <a:gd name="connsiteX62" fmla="*/ 211926 w 224865"/>
                <a:gd name="connsiteY62" fmla="*/ 186048 h 543039"/>
                <a:gd name="connsiteX63" fmla="*/ 147288 w 224865"/>
                <a:gd name="connsiteY63" fmla="*/ 186048 h 543039"/>
                <a:gd name="connsiteX64" fmla="*/ 137940 w 224865"/>
                <a:gd name="connsiteY64" fmla="*/ 173166 h 543039"/>
                <a:gd name="connsiteX65" fmla="*/ 139365 w 224865"/>
                <a:gd name="connsiteY65" fmla="*/ 155268 h 543039"/>
                <a:gd name="connsiteX66" fmla="*/ 140106 w 224865"/>
                <a:gd name="connsiteY66" fmla="*/ 101631 h 543039"/>
                <a:gd name="connsiteX67" fmla="*/ 109212 w 224865"/>
                <a:gd name="connsiteY67" fmla="*/ 70167 h 543039"/>
                <a:gd name="connsiteX68" fmla="*/ 87666 w 224865"/>
                <a:gd name="connsiteY68" fmla="*/ 92340 h 543039"/>
                <a:gd name="connsiteX69" fmla="*/ 86925 w 224865"/>
                <a:gd name="connsiteY69" fmla="*/ 127395 h 543039"/>
                <a:gd name="connsiteX70" fmla="*/ 86925 w 224865"/>
                <a:gd name="connsiteY70" fmla="*/ 158175 h 543039"/>
                <a:gd name="connsiteX71" fmla="*/ 85500 w 224865"/>
                <a:gd name="connsiteY71" fmla="*/ 177498 h 543039"/>
                <a:gd name="connsiteX72" fmla="*/ 85500 w 224865"/>
                <a:gd name="connsiteY72" fmla="*/ 179664 h 543039"/>
                <a:gd name="connsiteX73" fmla="*/ 86925 w 224865"/>
                <a:gd name="connsiteY73" fmla="*/ 183255 h 543039"/>
                <a:gd name="connsiteX74" fmla="*/ 86925 w 224865"/>
                <a:gd name="connsiteY74" fmla="*/ 185421 h 543039"/>
                <a:gd name="connsiteX75" fmla="*/ 85500 w 224865"/>
                <a:gd name="connsiteY75" fmla="*/ 222642 h 543039"/>
                <a:gd name="connsiteX76" fmla="*/ 88350 w 224865"/>
                <a:gd name="connsiteY76" fmla="*/ 240540 h 543039"/>
                <a:gd name="connsiteX77" fmla="*/ 87609 w 224865"/>
                <a:gd name="connsiteY77" fmla="*/ 329232 h 543039"/>
                <a:gd name="connsiteX78" fmla="*/ 87609 w 224865"/>
                <a:gd name="connsiteY78" fmla="*/ 357162 h 543039"/>
                <a:gd name="connsiteX79" fmla="*/ 85443 w 224865"/>
                <a:gd name="connsiteY79" fmla="*/ 374319 h 543039"/>
                <a:gd name="connsiteX80" fmla="*/ 85443 w 224865"/>
                <a:gd name="connsiteY80" fmla="*/ 441579 h 543039"/>
                <a:gd name="connsiteX81" fmla="*/ 86868 w 224865"/>
                <a:gd name="connsiteY81" fmla="*/ 445170 h 543039"/>
                <a:gd name="connsiteX82" fmla="*/ 104082 w 224865"/>
                <a:gd name="connsiteY82" fmla="*/ 470934 h 543039"/>
                <a:gd name="connsiteX83" fmla="*/ 114855 w 224865"/>
                <a:gd name="connsiteY83" fmla="*/ 472359 h 543039"/>
                <a:gd name="connsiteX84" fmla="*/ 134235 w 224865"/>
                <a:gd name="connsiteY84" fmla="*/ 457311 h 543039"/>
                <a:gd name="connsiteX85" fmla="*/ 134235 w 224865"/>
                <a:gd name="connsiteY85" fmla="*/ 419406 h 543039"/>
                <a:gd name="connsiteX86" fmla="*/ 134235 w 224865"/>
                <a:gd name="connsiteY86" fmla="*/ 391476 h 543039"/>
                <a:gd name="connsiteX87" fmla="*/ 28728 w 224865"/>
                <a:gd name="connsiteY87" fmla="*/ 201096 h 543039"/>
                <a:gd name="connsiteX88" fmla="*/ 28728 w 224865"/>
                <a:gd name="connsiteY88" fmla="*/ 196080 h 543039"/>
                <a:gd name="connsiteX89" fmla="*/ 22971 w 224865"/>
                <a:gd name="connsiteY89" fmla="*/ 201096 h 543039"/>
                <a:gd name="connsiteX90" fmla="*/ 28728 w 224865"/>
                <a:gd name="connsiteY90" fmla="*/ 201096 h 543039"/>
                <a:gd name="connsiteX91" fmla="*/ 25878 w 224865"/>
                <a:gd name="connsiteY91" fmla="*/ 289845 h 543039"/>
                <a:gd name="connsiteX92" fmla="*/ 25878 w 224865"/>
                <a:gd name="connsiteY92" fmla="*/ 294120 h 543039"/>
                <a:gd name="connsiteX93" fmla="*/ 25878 w 224865"/>
                <a:gd name="connsiteY93" fmla="*/ 289845 h 543039"/>
                <a:gd name="connsiteX94" fmla="*/ 28728 w 224865"/>
                <a:gd name="connsiteY94" fmla="*/ 239058 h 543039"/>
                <a:gd name="connsiteX95" fmla="*/ 33060 w 224865"/>
                <a:gd name="connsiteY95" fmla="*/ 243333 h 543039"/>
                <a:gd name="connsiteX96" fmla="*/ 39501 w 224865"/>
                <a:gd name="connsiteY96" fmla="*/ 236892 h 543039"/>
                <a:gd name="connsiteX97" fmla="*/ 35910 w 224865"/>
                <a:gd name="connsiteY97" fmla="*/ 233301 h 543039"/>
                <a:gd name="connsiteX98" fmla="*/ 30894 w 224865"/>
                <a:gd name="connsiteY98" fmla="*/ 231135 h 543039"/>
                <a:gd name="connsiteX99" fmla="*/ 28728 w 224865"/>
                <a:gd name="connsiteY99" fmla="*/ 239001 h 543039"/>
                <a:gd name="connsiteX100" fmla="*/ 43092 w 224865"/>
                <a:gd name="connsiteY100" fmla="*/ 377853 h 543039"/>
                <a:gd name="connsiteX101" fmla="*/ 45942 w 224865"/>
                <a:gd name="connsiteY101" fmla="*/ 375003 h 543039"/>
                <a:gd name="connsiteX102" fmla="*/ 40185 w 224865"/>
                <a:gd name="connsiteY102" fmla="*/ 370728 h 543039"/>
                <a:gd name="connsiteX103" fmla="*/ 38019 w 224865"/>
                <a:gd name="connsiteY103" fmla="*/ 377169 h 543039"/>
                <a:gd name="connsiteX104" fmla="*/ 39444 w 224865"/>
                <a:gd name="connsiteY104" fmla="*/ 377169 h 543039"/>
                <a:gd name="connsiteX105" fmla="*/ 41610 w 224865"/>
                <a:gd name="connsiteY105" fmla="*/ 377910 h 543039"/>
                <a:gd name="connsiteX106" fmla="*/ 43035 w 224865"/>
                <a:gd name="connsiteY106" fmla="*/ 377910 h 543039"/>
                <a:gd name="connsiteX107" fmla="*/ 41667 w 224865"/>
                <a:gd name="connsiteY107" fmla="*/ 257640 h 543039"/>
                <a:gd name="connsiteX108" fmla="*/ 41667 w 224865"/>
                <a:gd name="connsiteY108" fmla="*/ 262656 h 543039"/>
                <a:gd name="connsiteX109" fmla="*/ 48108 w 224865"/>
                <a:gd name="connsiteY109" fmla="*/ 262656 h 543039"/>
                <a:gd name="connsiteX110" fmla="*/ 47367 w 224865"/>
                <a:gd name="connsiteY110" fmla="*/ 261231 h 543039"/>
                <a:gd name="connsiteX111" fmla="*/ 47367 w 224865"/>
                <a:gd name="connsiteY111" fmla="*/ 259806 h 543039"/>
                <a:gd name="connsiteX112" fmla="*/ 46626 w 224865"/>
                <a:gd name="connsiteY112" fmla="*/ 257640 h 543039"/>
                <a:gd name="connsiteX113" fmla="*/ 41610 w 224865"/>
                <a:gd name="connsiteY113" fmla="*/ 257640 h 543039"/>
                <a:gd name="connsiteX114" fmla="*/ 43092 w 224865"/>
                <a:gd name="connsiteY114" fmla="*/ 357105 h 543039"/>
                <a:gd name="connsiteX115" fmla="*/ 43092 w 224865"/>
                <a:gd name="connsiteY115" fmla="*/ 362121 h 543039"/>
                <a:gd name="connsiteX116" fmla="*/ 49533 w 224865"/>
                <a:gd name="connsiteY116" fmla="*/ 362121 h 543039"/>
                <a:gd name="connsiteX117" fmla="*/ 48792 w 224865"/>
                <a:gd name="connsiteY117" fmla="*/ 360696 h 543039"/>
                <a:gd name="connsiteX118" fmla="*/ 48792 w 224865"/>
                <a:gd name="connsiteY118" fmla="*/ 359271 h 543039"/>
                <a:gd name="connsiteX119" fmla="*/ 48051 w 224865"/>
                <a:gd name="connsiteY119" fmla="*/ 357105 h 543039"/>
                <a:gd name="connsiteX120" fmla="*/ 43035 w 224865"/>
                <a:gd name="connsiteY120" fmla="*/ 357105 h 543039"/>
                <a:gd name="connsiteX121" fmla="*/ 48165 w 224865"/>
                <a:gd name="connsiteY121" fmla="*/ 196137 h 543039"/>
                <a:gd name="connsiteX122" fmla="*/ 48165 w 224865"/>
                <a:gd name="connsiteY122" fmla="*/ 191862 h 543039"/>
                <a:gd name="connsiteX123" fmla="*/ 45315 w 224865"/>
                <a:gd name="connsiteY123" fmla="*/ 191862 h 543039"/>
                <a:gd name="connsiteX124" fmla="*/ 45315 w 224865"/>
                <a:gd name="connsiteY124" fmla="*/ 196137 h 543039"/>
                <a:gd name="connsiteX125" fmla="*/ 48165 w 224865"/>
                <a:gd name="connsiteY125" fmla="*/ 196137 h 543039"/>
                <a:gd name="connsiteX126" fmla="*/ 50274 w 224865"/>
                <a:gd name="connsiteY126" fmla="*/ 205428 h 543039"/>
                <a:gd name="connsiteX127" fmla="*/ 45258 w 224865"/>
                <a:gd name="connsiteY127" fmla="*/ 205428 h 543039"/>
                <a:gd name="connsiteX128" fmla="*/ 45258 w 224865"/>
                <a:gd name="connsiteY128" fmla="*/ 209019 h 543039"/>
                <a:gd name="connsiteX129" fmla="*/ 50274 w 224865"/>
                <a:gd name="connsiteY129" fmla="*/ 213294 h 543039"/>
                <a:gd name="connsiteX130" fmla="*/ 53124 w 224865"/>
                <a:gd name="connsiteY130" fmla="*/ 208278 h 543039"/>
                <a:gd name="connsiteX131" fmla="*/ 50274 w 224865"/>
                <a:gd name="connsiteY131" fmla="*/ 205428 h 543039"/>
                <a:gd name="connsiteX132" fmla="*/ 48165 w 224865"/>
                <a:gd name="connsiteY132" fmla="*/ 168948 h 543039"/>
                <a:gd name="connsiteX133" fmla="*/ 53181 w 224865"/>
                <a:gd name="connsiteY133" fmla="*/ 166782 h 543039"/>
                <a:gd name="connsiteX134" fmla="*/ 46740 w 224865"/>
                <a:gd name="connsiteY134" fmla="*/ 162507 h 543039"/>
                <a:gd name="connsiteX135" fmla="*/ 48165 w 224865"/>
                <a:gd name="connsiteY135" fmla="*/ 168948 h 543039"/>
                <a:gd name="connsiteX136" fmla="*/ 53865 w 224865"/>
                <a:gd name="connsiteY136" fmla="*/ 285570 h 543039"/>
                <a:gd name="connsiteX137" fmla="*/ 56715 w 224865"/>
                <a:gd name="connsiteY137" fmla="*/ 282720 h 543039"/>
                <a:gd name="connsiteX138" fmla="*/ 50958 w 224865"/>
                <a:gd name="connsiteY138" fmla="*/ 278445 h 543039"/>
                <a:gd name="connsiteX139" fmla="*/ 48792 w 224865"/>
                <a:gd name="connsiteY139" fmla="*/ 284886 h 543039"/>
                <a:gd name="connsiteX140" fmla="*/ 50217 w 224865"/>
                <a:gd name="connsiteY140" fmla="*/ 284886 h 543039"/>
                <a:gd name="connsiteX141" fmla="*/ 52383 w 224865"/>
                <a:gd name="connsiteY141" fmla="*/ 285627 h 543039"/>
                <a:gd name="connsiteX142" fmla="*/ 53808 w 224865"/>
                <a:gd name="connsiteY142" fmla="*/ 285627 h 543039"/>
                <a:gd name="connsiteX143" fmla="*/ 50274 w 224865"/>
                <a:gd name="connsiteY143" fmla="*/ 247608 h 543039"/>
                <a:gd name="connsiteX144" fmla="*/ 50274 w 224865"/>
                <a:gd name="connsiteY144" fmla="*/ 251199 h 543039"/>
                <a:gd name="connsiteX145" fmla="*/ 54606 w 224865"/>
                <a:gd name="connsiteY145" fmla="*/ 251199 h 543039"/>
                <a:gd name="connsiteX146" fmla="*/ 54606 w 224865"/>
                <a:gd name="connsiteY146" fmla="*/ 247608 h 543039"/>
                <a:gd name="connsiteX147" fmla="*/ 50274 w 224865"/>
                <a:gd name="connsiteY147" fmla="*/ 247608 h 543039"/>
                <a:gd name="connsiteX148" fmla="*/ 51756 w 224865"/>
                <a:gd name="connsiteY148" fmla="*/ 347073 h 543039"/>
                <a:gd name="connsiteX149" fmla="*/ 51756 w 224865"/>
                <a:gd name="connsiteY149" fmla="*/ 350664 h 543039"/>
                <a:gd name="connsiteX150" fmla="*/ 56088 w 224865"/>
                <a:gd name="connsiteY150" fmla="*/ 350664 h 543039"/>
                <a:gd name="connsiteX151" fmla="*/ 56088 w 224865"/>
                <a:gd name="connsiteY151" fmla="*/ 347073 h 543039"/>
                <a:gd name="connsiteX152" fmla="*/ 51756 w 224865"/>
                <a:gd name="connsiteY152" fmla="*/ 347073 h 543039"/>
                <a:gd name="connsiteX153" fmla="*/ 53865 w 224865"/>
                <a:gd name="connsiteY153" fmla="*/ 387885 h 543039"/>
                <a:gd name="connsiteX154" fmla="*/ 61047 w 224865"/>
                <a:gd name="connsiteY154" fmla="*/ 386460 h 543039"/>
                <a:gd name="connsiteX155" fmla="*/ 54606 w 224865"/>
                <a:gd name="connsiteY155" fmla="*/ 381444 h 543039"/>
                <a:gd name="connsiteX156" fmla="*/ 53865 w 224865"/>
                <a:gd name="connsiteY156" fmla="*/ 385035 h 543039"/>
                <a:gd name="connsiteX157" fmla="*/ 53865 w 224865"/>
                <a:gd name="connsiteY157" fmla="*/ 387885 h 543039"/>
                <a:gd name="connsiteX158" fmla="*/ 64638 w 224865"/>
                <a:gd name="connsiteY158" fmla="*/ 296286 h 543039"/>
                <a:gd name="connsiteX159" fmla="*/ 71820 w 224865"/>
                <a:gd name="connsiteY159" fmla="*/ 294861 h 543039"/>
                <a:gd name="connsiteX160" fmla="*/ 65379 w 224865"/>
                <a:gd name="connsiteY160" fmla="*/ 289845 h 543039"/>
                <a:gd name="connsiteX161" fmla="*/ 64638 w 224865"/>
                <a:gd name="connsiteY161" fmla="*/ 293436 h 543039"/>
                <a:gd name="connsiteX162" fmla="*/ 64638 w 224865"/>
                <a:gd name="connsiteY162" fmla="*/ 296286 h 543039"/>
                <a:gd name="connsiteX163" fmla="*/ 95532 w 224865"/>
                <a:gd name="connsiteY163" fmla="*/ 56601 h 543039"/>
                <a:gd name="connsiteX164" fmla="*/ 94107 w 224865"/>
                <a:gd name="connsiteY164" fmla="*/ 55860 h 543039"/>
                <a:gd name="connsiteX165" fmla="*/ 94848 w 224865"/>
                <a:gd name="connsiteY165" fmla="*/ 54435 h 543039"/>
                <a:gd name="connsiteX166" fmla="*/ 96273 w 224865"/>
                <a:gd name="connsiteY166" fmla="*/ 54435 h 543039"/>
                <a:gd name="connsiteX167" fmla="*/ 95532 w 224865"/>
                <a:gd name="connsiteY167" fmla="*/ 56601 h 543039"/>
                <a:gd name="connsiteX168" fmla="*/ 101289 w 224865"/>
                <a:gd name="connsiteY168" fmla="*/ 60876 h 543039"/>
                <a:gd name="connsiteX169" fmla="*/ 102030 w 224865"/>
                <a:gd name="connsiteY169" fmla="*/ 64467 h 543039"/>
                <a:gd name="connsiteX170" fmla="*/ 107787 w 224865"/>
                <a:gd name="connsiteY170" fmla="*/ 64467 h 543039"/>
                <a:gd name="connsiteX171" fmla="*/ 106362 w 224865"/>
                <a:gd name="connsiteY171" fmla="*/ 59451 h 543039"/>
                <a:gd name="connsiteX172" fmla="*/ 101346 w 224865"/>
                <a:gd name="connsiteY172" fmla="*/ 60876 h 543039"/>
                <a:gd name="connsiteX173" fmla="*/ 137883 w 224865"/>
                <a:gd name="connsiteY173" fmla="*/ 21546 h 543039"/>
                <a:gd name="connsiteX174" fmla="*/ 142215 w 224865"/>
                <a:gd name="connsiteY174" fmla="*/ 15846 h 543039"/>
                <a:gd name="connsiteX175" fmla="*/ 135033 w 224865"/>
                <a:gd name="connsiteY175" fmla="*/ 15105 h 543039"/>
                <a:gd name="connsiteX176" fmla="*/ 135774 w 224865"/>
                <a:gd name="connsiteY176" fmla="*/ 21546 h 543039"/>
                <a:gd name="connsiteX177" fmla="*/ 137940 w 224865"/>
                <a:gd name="connsiteY177" fmla="*/ 21546 h 543039"/>
                <a:gd name="connsiteX178" fmla="*/ 144381 w 224865"/>
                <a:gd name="connsiteY178" fmla="*/ 33687 h 543039"/>
                <a:gd name="connsiteX179" fmla="*/ 152304 w 224865"/>
                <a:gd name="connsiteY179" fmla="*/ 33687 h 543039"/>
                <a:gd name="connsiteX180" fmla="*/ 154470 w 224865"/>
                <a:gd name="connsiteY180" fmla="*/ 31521 h 543039"/>
                <a:gd name="connsiteX181" fmla="*/ 151620 w 224865"/>
                <a:gd name="connsiteY181" fmla="*/ 27930 h 543039"/>
                <a:gd name="connsiteX182" fmla="*/ 153045 w 224865"/>
                <a:gd name="connsiteY182" fmla="*/ 25080 h 543039"/>
                <a:gd name="connsiteX183" fmla="*/ 143013 w 224865"/>
                <a:gd name="connsiteY183" fmla="*/ 31521 h 543039"/>
                <a:gd name="connsiteX184" fmla="*/ 144438 w 224865"/>
                <a:gd name="connsiteY184" fmla="*/ 33687 h 543039"/>
                <a:gd name="connsiteX185" fmla="*/ 150138 w 224865"/>
                <a:gd name="connsiteY185" fmla="*/ 55176 h 543039"/>
                <a:gd name="connsiteX186" fmla="*/ 150138 w 224865"/>
                <a:gd name="connsiteY186" fmla="*/ 52326 h 543039"/>
                <a:gd name="connsiteX187" fmla="*/ 145806 w 224865"/>
                <a:gd name="connsiteY187" fmla="*/ 48735 h 543039"/>
                <a:gd name="connsiteX188" fmla="*/ 142956 w 224865"/>
                <a:gd name="connsiteY188" fmla="*/ 52326 h 543039"/>
                <a:gd name="connsiteX189" fmla="*/ 150138 w 224865"/>
                <a:gd name="connsiteY189" fmla="*/ 55176 h 543039"/>
                <a:gd name="connsiteX190" fmla="*/ 164502 w 224865"/>
                <a:gd name="connsiteY190" fmla="*/ 105963 h 543039"/>
                <a:gd name="connsiteX191" fmla="*/ 156579 w 224865"/>
                <a:gd name="connsiteY191" fmla="*/ 103113 h 543039"/>
                <a:gd name="connsiteX192" fmla="*/ 145806 w 224865"/>
                <a:gd name="connsiteY192" fmla="*/ 104538 h 543039"/>
                <a:gd name="connsiteX193" fmla="*/ 155838 w 224865"/>
                <a:gd name="connsiteY193" fmla="*/ 110238 h 543039"/>
                <a:gd name="connsiteX194" fmla="*/ 164445 w 224865"/>
                <a:gd name="connsiteY194" fmla="*/ 105963 h 543039"/>
                <a:gd name="connsiteX195" fmla="*/ 147231 w 224865"/>
                <a:gd name="connsiteY195" fmla="*/ 88065 h 543039"/>
                <a:gd name="connsiteX196" fmla="*/ 148656 w 224865"/>
                <a:gd name="connsiteY196" fmla="*/ 91656 h 543039"/>
                <a:gd name="connsiteX197" fmla="*/ 147231 w 224865"/>
                <a:gd name="connsiteY197" fmla="*/ 90915 h 543039"/>
                <a:gd name="connsiteX198" fmla="*/ 147231 w 224865"/>
                <a:gd name="connsiteY198" fmla="*/ 88065 h 543039"/>
                <a:gd name="connsiteX199" fmla="*/ 164502 w 224865"/>
                <a:gd name="connsiteY199" fmla="*/ 129561 h 543039"/>
                <a:gd name="connsiteX200" fmla="*/ 164502 w 224865"/>
                <a:gd name="connsiteY200" fmla="*/ 125970 h 543039"/>
                <a:gd name="connsiteX201" fmla="*/ 160170 w 224865"/>
                <a:gd name="connsiteY201" fmla="*/ 122379 h 543039"/>
                <a:gd name="connsiteX202" fmla="*/ 150822 w 224865"/>
                <a:gd name="connsiteY202" fmla="*/ 129561 h 543039"/>
                <a:gd name="connsiteX203" fmla="*/ 155838 w 224865"/>
                <a:gd name="connsiteY203" fmla="*/ 135261 h 543039"/>
                <a:gd name="connsiteX204" fmla="*/ 160170 w 224865"/>
                <a:gd name="connsiteY204" fmla="*/ 130986 h 543039"/>
                <a:gd name="connsiteX205" fmla="*/ 164502 w 224865"/>
                <a:gd name="connsiteY205" fmla="*/ 129561 h 543039"/>
                <a:gd name="connsiteX206" fmla="*/ 152988 w 224865"/>
                <a:gd name="connsiteY206" fmla="*/ 83049 h 543039"/>
                <a:gd name="connsiteX207" fmla="*/ 156579 w 224865"/>
                <a:gd name="connsiteY207" fmla="*/ 83049 h 543039"/>
                <a:gd name="connsiteX208" fmla="*/ 158004 w 224865"/>
                <a:gd name="connsiteY208" fmla="*/ 79458 h 543039"/>
                <a:gd name="connsiteX209" fmla="*/ 155838 w 224865"/>
                <a:gd name="connsiteY209" fmla="*/ 76608 h 543039"/>
                <a:gd name="connsiteX210" fmla="*/ 151506 w 224865"/>
                <a:gd name="connsiteY210" fmla="*/ 80883 h 543039"/>
                <a:gd name="connsiteX211" fmla="*/ 152931 w 224865"/>
                <a:gd name="connsiteY211" fmla="*/ 83049 h 543039"/>
                <a:gd name="connsiteX212" fmla="*/ 161595 w 224865"/>
                <a:gd name="connsiteY212" fmla="*/ 119586 h 543039"/>
                <a:gd name="connsiteX213" fmla="*/ 161595 w 224865"/>
                <a:gd name="connsiteY213" fmla="*/ 115995 h 543039"/>
                <a:gd name="connsiteX214" fmla="*/ 158745 w 224865"/>
                <a:gd name="connsiteY214" fmla="*/ 112404 h 543039"/>
                <a:gd name="connsiteX215" fmla="*/ 155895 w 224865"/>
                <a:gd name="connsiteY215" fmla="*/ 113829 h 543039"/>
                <a:gd name="connsiteX216" fmla="*/ 155895 w 224865"/>
                <a:gd name="connsiteY216" fmla="*/ 117420 h 543039"/>
                <a:gd name="connsiteX217" fmla="*/ 160227 w 224865"/>
                <a:gd name="connsiteY217" fmla="*/ 121695 h 543039"/>
                <a:gd name="connsiteX218" fmla="*/ 161652 w 224865"/>
                <a:gd name="connsiteY218" fmla="*/ 119529 h 543039"/>
                <a:gd name="connsiteX219" fmla="*/ 163761 w 224865"/>
                <a:gd name="connsiteY219" fmla="*/ 158916 h 543039"/>
                <a:gd name="connsiteX220" fmla="*/ 166611 w 224865"/>
                <a:gd name="connsiteY220" fmla="*/ 157491 h 543039"/>
                <a:gd name="connsiteX221" fmla="*/ 163761 w 224865"/>
                <a:gd name="connsiteY221" fmla="*/ 153216 h 543039"/>
                <a:gd name="connsiteX222" fmla="*/ 160170 w 224865"/>
                <a:gd name="connsiteY222" fmla="*/ 156807 h 543039"/>
                <a:gd name="connsiteX223" fmla="*/ 163761 w 224865"/>
                <a:gd name="connsiteY223" fmla="*/ 158973 h 543039"/>
                <a:gd name="connsiteX224" fmla="*/ 165186 w 224865"/>
                <a:gd name="connsiteY224" fmla="*/ 284145 h 543039"/>
                <a:gd name="connsiteX225" fmla="*/ 161595 w 224865"/>
                <a:gd name="connsiteY225" fmla="*/ 285570 h 543039"/>
                <a:gd name="connsiteX226" fmla="*/ 161595 w 224865"/>
                <a:gd name="connsiteY226" fmla="*/ 284145 h 543039"/>
                <a:gd name="connsiteX227" fmla="*/ 165186 w 224865"/>
                <a:gd name="connsiteY227" fmla="*/ 284145 h 543039"/>
                <a:gd name="connsiteX228" fmla="*/ 175959 w 224865"/>
                <a:gd name="connsiteY228" fmla="*/ 88806 h 543039"/>
                <a:gd name="connsiteX229" fmla="*/ 178125 w 224865"/>
                <a:gd name="connsiteY229" fmla="*/ 88065 h 543039"/>
                <a:gd name="connsiteX230" fmla="*/ 179550 w 224865"/>
                <a:gd name="connsiteY230" fmla="*/ 88065 h 543039"/>
                <a:gd name="connsiteX231" fmla="*/ 174534 w 224865"/>
                <a:gd name="connsiteY231" fmla="*/ 80883 h 543039"/>
                <a:gd name="connsiteX232" fmla="*/ 171684 w 224865"/>
                <a:gd name="connsiteY232" fmla="*/ 75867 h 543039"/>
                <a:gd name="connsiteX233" fmla="*/ 166668 w 224865"/>
                <a:gd name="connsiteY233" fmla="*/ 79458 h 543039"/>
                <a:gd name="connsiteX234" fmla="*/ 176016 w 224865"/>
                <a:gd name="connsiteY234" fmla="*/ 88749 h 543039"/>
                <a:gd name="connsiteX235" fmla="*/ 167352 w 224865"/>
                <a:gd name="connsiteY235" fmla="*/ 68058 h 543039"/>
                <a:gd name="connsiteX236" fmla="*/ 167352 w 224865"/>
                <a:gd name="connsiteY236" fmla="*/ 71649 h 543039"/>
                <a:gd name="connsiteX237" fmla="*/ 169518 w 224865"/>
                <a:gd name="connsiteY237" fmla="*/ 73815 h 543039"/>
                <a:gd name="connsiteX238" fmla="*/ 170259 w 224865"/>
                <a:gd name="connsiteY238" fmla="*/ 68115 h 543039"/>
                <a:gd name="connsiteX239" fmla="*/ 167409 w 224865"/>
                <a:gd name="connsiteY239" fmla="*/ 68115 h 543039"/>
                <a:gd name="connsiteX240" fmla="*/ 172368 w 224865"/>
                <a:gd name="connsiteY240" fmla="*/ 377853 h 543039"/>
                <a:gd name="connsiteX241" fmla="*/ 175959 w 224865"/>
                <a:gd name="connsiteY241" fmla="*/ 378594 h 543039"/>
                <a:gd name="connsiteX242" fmla="*/ 177384 w 224865"/>
                <a:gd name="connsiteY242" fmla="*/ 375744 h 543039"/>
                <a:gd name="connsiteX243" fmla="*/ 173052 w 224865"/>
                <a:gd name="connsiteY243" fmla="*/ 375003 h 543039"/>
                <a:gd name="connsiteX244" fmla="*/ 172311 w 224865"/>
                <a:gd name="connsiteY244" fmla="*/ 377853 h 543039"/>
                <a:gd name="connsiteX245" fmla="*/ 174534 w 224865"/>
                <a:gd name="connsiteY245" fmla="*/ 101688 h 543039"/>
                <a:gd name="connsiteX246" fmla="*/ 173109 w 224865"/>
                <a:gd name="connsiteY246" fmla="*/ 104538 h 543039"/>
                <a:gd name="connsiteX247" fmla="*/ 175275 w 224865"/>
                <a:gd name="connsiteY247" fmla="*/ 105963 h 543039"/>
                <a:gd name="connsiteX248" fmla="*/ 174534 w 224865"/>
                <a:gd name="connsiteY248" fmla="*/ 101688 h 543039"/>
                <a:gd name="connsiteX249" fmla="*/ 173793 w 224865"/>
                <a:gd name="connsiteY249" fmla="*/ 137427 h 543039"/>
                <a:gd name="connsiteX250" fmla="*/ 176643 w 224865"/>
                <a:gd name="connsiteY250" fmla="*/ 134577 h 543039"/>
                <a:gd name="connsiteX251" fmla="*/ 173793 w 224865"/>
                <a:gd name="connsiteY251" fmla="*/ 133152 h 543039"/>
                <a:gd name="connsiteX252" fmla="*/ 173793 w 224865"/>
                <a:gd name="connsiteY252" fmla="*/ 137427 h 543039"/>
                <a:gd name="connsiteX253" fmla="*/ 180291 w 224865"/>
                <a:gd name="connsiteY253" fmla="*/ 117420 h 543039"/>
                <a:gd name="connsiteX254" fmla="*/ 175275 w 224865"/>
                <a:gd name="connsiteY254" fmla="*/ 119586 h 543039"/>
                <a:gd name="connsiteX255" fmla="*/ 180291 w 224865"/>
                <a:gd name="connsiteY255" fmla="*/ 123177 h 543039"/>
                <a:gd name="connsiteX256" fmla="*/ 181716 w 224865"/>
                <a:gd name="connsiteY256" fmla="*/ 119586 h 543039"/>
                <a:gd name="connsiteX257" fmla="*/ 180291 w 224865"/>
                <a:gd name="connsiteY257" fmla="*/ 117420 h 543039"/>
                <a:gd name="connsiteX258" fmla="*/ 179550 w 224865"/>
                <a:gd name="connsiteY258" fmla="*/ 44460 h 543039"/>
                <a:gd name="connsiteX259" fmla="*/ 182400 w 224865"/>
                <a:gd name="connsiteY259" fmla="*/ 44460 h 543039"/>
                <a:gd name="connsiteX260" fmla="*/ 184566 w 224865"/>
                <a:gd name="connsiteY260" fmla="*/ 39444 h 543039"/>
                <a:gd name="connsiteX261" fmla="*/ 180975 w 224865"/>
                <a:gd name="connsiteY261" fmla="*/ 35169 h 543039"/>
                <a:gd name="connsiteX262" fmla="*/ 175959 w 224865"/>
                <a:gd name="connsiteY262" fmla="*/ 40185 h 543039"/>
                <a:gd name="connsiteX263" fmla="*/ 179550 w 224865"/>
                <a:gd name="connsiteY263" fmla="*/ 44460 h 543039"/>
                <a:gd name="connsiteX264" fmla="*/ 175959 w 224865"/>
                <a:gd name="connsiteY264" fmla="*/ 349923 h 543039"/>
                <a:gd name="connsiteX265" fmla="*/ 181716 w 224865"/>
                <a:gd name="connsiteY265" fmla="*/ 350664 h 543039"/>
                <a:gd name="connsiteX266" fmla="*/ 181716 w 224865"/>
                <a:gd name="connsiteY266" fmla="*/ 348498 h 543039"/>
                <a:gd name="connsiteX267" fmla="*/ 178866 w 224865"/>
                <a:gd name="connsiteY267" fmla="*/ 344223 h 543039"/>
                <a:gd name="connsiteX268" fmla="*/ 181032 w 224865"/>
                <a:gd name="connsiteY268" fmla="*/ 335616 h 543039"/>
                <a:gd name="connsiteX269" fmla="*/ 176700 w 224865"/>
                <a:gd name="connsiteY269" fmla="*/ 336357 h 543039"/>
                <a:gd name="connsiteX270" fmla="*/ 175959 w 224865"/>
                <a:gd name="connsiteY270" fmla="*/ 344223 h 543039"/>
                <a:gd name="connsiteX271" fmla="*/ 175959 w 224865"/>
                <a:gd name="connsiteY271" fmla="*/ 349923 h 543039"/>
                <a:gd name="connsiteX272" fmla="*/ 198246 w 224865"/>
                <a:gd name="connsiteY272" fmla="*/ 287679 h 543039"/>
                <a:gd name="connsiteX273" fmla="*/ 193914 w 224865"/>
                <a:gd name="connsiteY273" fmla="*/ 286254 h 543039"/>
                <a:gd name="connsiteX274" fmla="*/ 187473 w 224865"/>
                <a:gd name="connsiteY274" fmla="*/ 292695 h 543039"/>
                <a:gd name="connsiteX275" fmla="*/ 191805 w 224865"/>
                <a:gd name="connsiteY275" fmla="*/ 294861 h 543039"/>
                <a:gd name="connsiteX276" fmla="*/ 198246 w 224865"/>
                <a:gd name="connsiteY276" fmla="*/ 292695 h 543039"/>
                <a:gd name="connsiteX277" fmla="*/ 198246 w 224865"/>
                <a:gd name="connsiteY277" fmla="*/ 287679 h 543039"/>
                <a:gd name="connsiteX278" fmla="*/ 197505 w 224865"/>
                <a:gd name="connsiteY278" fmla="*/ 328491 h 543039"/>
                <a:gd name="connsiteX279" fmla="*/ 197505 w 224865"/>
                <a:gd name="connsiteY279" fmla="*/ 316350 h 543039"/>
                <a:gd name="connsiteX280" fmla="*/ 194655 w 224865"/>
                <a:gd name="connsiteY280" fmla="*/ 316350 h 543039"/>
                <a:gd name="connsiteX281" fmla="*/ 191064 w 224865"/>
                <a:gd name="connsiteY281" fmla="*/ 320625 h 543039"/>
                <a:gd name="connsiteX282" fmla="*/ 192489 w 224865"/>
                <a:gd name="connsiteY282" fmla="*/ 329232 h 543039"/>
                <a:gd name="connsiteX283" fmla="*/ 197505 w 224865"/>
                <a:gd name="connsiteY283" fmla="*/ 328491 h 543039"/>
                <a:gd name="connsiteX284" fmla="*/ 191064 w 224865"/>
                <a:gd name="connsiteY284" fmla="*/ 400026 h 543039"/>
                <a:gd name="connsiteX285" fmla="*/ 191064 w 224865"/>
                <a:gd name="connsiteY285" fmla="*/ 409317 h 543039"/>
                <a:gd name="connsiteX286" fmla="*/ 193914 w 224865"/>
                <a:gd name="connsiteY286" fmla="*/ 411483 h 543039"/>
                <a:gd name="connsiteX287" fmla="*/ 198246 w 224865"/>
                <a:gd name="connsiteY287" fmla="*/ 408633 h 543039"/>
                <a:gd name="connsiteX288" fmla="*/ 197505 w 224865"/>
                <a:gd name="connsiteY288" fmla="*/ 401451 h 543039"/>
                <a:gd name="connsiteX289" fmla="*/ 191064 w 224865"/>
                <a:gd name="connsiteY289" fmla="*/ 400026 h 543039"/>
                <a:gd name="connsiteX290" fmla="*/ 195339 w 224865"/>
                <a:gd name="connsiteY290" fmla="*/ 304152 h 543039"/>
                <a:gd name="connsiteX291" fmla="*/ 195339 w 224865"/>
                <a:gd name="connsiteY291" fmla="*/ 299877 h 543039"/>
                <a:gd name="connsiteX292" fmla="*/ 193914 w 224865"/>
                <a:gd name="connsiteY292" fmla="*/ 299877 h 543039"/>
                <a:gd name="connsiteX293" fmla="*/ 193914 w 224865"/>
                <a:gd name="connsiteY293" fmla="*/ 304152 h 543039"/>
                <a:gd name="connsiteX294" fmla="*/ 195339 w 224865"/>
                <a:gd name="connsiteY294" fmla="*/ 304152 h 543039"/>
                <a:gd name="connsiteX295" fmla="*/ 202521 w 224865"/>
                <a:gd name="connsiteY295" fmla="*/ 372096 h 543039"/>
                <a:gd name="connsiteX296" fmla="*/ 206853 w 224865"/>
                <a:gd name="connsiteY296" fmla="*/ 370671 h 543039"/>
                <a:gd name="connsiteX297" fmla="*/ 206853 w 224865"/>
                <a:gd name="connsiteY297" fmla="*/ 364971 h 543039"/>
                <a:gd name="connsiteX298" fmla="*/ 202521 w 224865"/>
                <a:gd name="connsiteY298" fmla="*/ 359271 h 543039"/>
                <a:gd name="connsiteX299" fmla="*/ 202521 w 224865"/>
                <a:gd name="connsiteY299" fmla="*/ 362121 h 543039"/>
                <a:gd name="connsiteX300" fmla="*/ 201780 w 224865"/>
                <a:gd name="connsiteY300" fmla="*/ 365712 h 543039"/>
                <a:gd name="connsiteX301" fmla="*/ 202521 w 224865"/>
                <a:gd name="connsiteY301" fmla="*/ 372153 h 54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224865" h="543039">
                  <a:moveTo>
                    <a:pt x="134349" y="391419"/>
                  </a:moveTo>
                  <a:cubicBezTo>
                    <a:pt x="134349" y="388569"/>
                    <a:pt x="133608" y="379278"/>
                    <a:pt x="133608" y="373521"/>
                  </a:cubicBezTo>
                  <a:cubicBezTo>
                    <a:pt x="133608" y="367764"/>
                    <a:pt x="133608" y="359955"/>
                    <a:pt x="134349" y="352773"/>
                  </a:cubicBezTo>
                  <a:cubicBezTo>
                    <a:pt x="134349" y="350607"/>
                    <a:pt x="133608" y="348498"/>
                    <a:pt x="134349" y="346332"/>
                  </a:cubicBezTo>
                  <a:cubicBezTo>
                    <a:pt x="134349" y="343482"/>
                    <a:pt x="135090" y="339891"/>
                    <a:pt x="135090" y="337725"/>
                  </a:cubicBezTo>
                  <a:cubicBezTo>
                    <a:pt x="135090" y="329118"/>
                    <a:pt x="131499" y="330543"/>
                    <a:pt x="128649" y="330543"/>
                  </a:cubicBezTo>
                  <a:cubicBezTo>
                    <a:pt x="126483" y="330543"/>
                    <a:pt x="118617" y="331284"/>
                    <a:pt x="115710" y="331284"/>
                  </a:cubicBezTo>
                  <a:cubicBezTo>
                    <a:pt x="100605" y="331284"/>
                    <a:pt x="105678" y="296970"/>
                    <a:pt x="105678" y="295488"/>
                  </a:cubicBezTo>
                  <a:cubicBezTo>
                    <a:pt x="104937" y="292638"/>
                    <a:pt x="104937" y="287622"/>
                    <a:pt x="104937" y="284772"/>
                  </a:cubicBezTo>
                  <a:cubicBezTo>
                    <a:pt x="104937" y="282606"/>
                    <a:pt x="104196" y="276906"/>
                    <a:pt x="105678" y="268299"/>
                  </a:cubicBezTo>
                  <a:cubicBezTo>
                    <a:pt x="106419" y="266133"/>
                    <a:pt x="109269" y="262599"/>
                    <a:pt x="111435" y="261858"/>
                  </a:cubicBezTo>
                  <a:lnTo>
                    <a:pt x="214149" y="261858"/>
                  </a:lnTo>
                  <a:cubicBezTo>
                    <a:pt x="219165" y="263283"/>
                    <a:pt x="219165" y="269040"/>
                    <a:pt x="219165" y="273315"/>
                  </a:cubicBezTo>
                  <a:lnTo>
                    <a:pt x="217740" y="289788"/>
                  </a:lnTo>
                  <a:lnTo>
                    <a:pt x="217740" y="409260"/>
                  </a:lnTo>
                  <a:cubicBezTo>
                    <a:pt x="217740" y="412110"/>
                    <a:pt x="218481" y="412110"/>
                    <a:pt x="218481" y="414276"/>
                  </a:cubicBezTo>
                  <a:cubicBezTo>
                    <a:pt x="220647" y="422142"/>
                    <a:pt x="218481" y="432174"/>
                    <a:pt x="218481" y="441465"/>
                  </a:cubicBezTo>
                  <a:cubicBezTo>
                    <a:pt x="218481" y="448647"/>
                    <a:pt x="217740" y="455772"/>
                    <a:pt x="217740" y="463638"/>
                  </a:cubicBezTo>
                  <a:cubicBezTo>
                    <a:pt x="217740" y="464379"/>
                    <a:pt x="219165" y="466488"/>
                    <a:pt x="219165" y="468654"/>
                  </a:cubicBezTo>
                  <a:cubicBezTo>
                    <a:pt x="219165" y="472245"/>
                    <a:pt x="219906" y="480111"/>
                    <a:pt x="219906" y="482220"/>
                  </a:cubicBezTo>
                  <a:lnTo>
                    <a:pt x="219906" y="527307"/>
                  </a:lnTo>
                  <a:cubicBezTo>
                    <a:pt x="219906" y="534489"/>
                    <a:pt x="217740" y="535914"/>
                    <a:pt x="209874" y="535914"/>
                  </a:cubicBezTo>
                  <a:cubicBezTo>
                    <a:pt x="202008" y="535914"/>
                    <a:pt x="193344" y="535173"/>
                    <a:pt x="191178" y="535173"/>
                  </a:cubicBezTo>
                  <a:cubicBezTo>
                    <a:pt x="176814" y="535173"/>
                    <a:pt x="174648" y="534432"/>
                    <a:pt x="171057" y="515850"/>
                  </a:cubicBezTo>
                  <a:lnTo>
                    <a:pt x="168891" y="513000"/>
                  </a:lnTo>
                  <a:cubicBezTo>
                    <a:pt x="166041" y="513741"/>
                    <a:pt x="163875" y="518700"/>
                    <a:pt x="160968" y="520866"/>
                  </a:cubicBezTo>
                  <a:cubicBezTo>
                    <a:pt x="155211" y="524457"/>
                    <a:pt x="145863" y="533748"/>
                    <a:pt x="137997" y="537339"/>
                  </a:cubicBezTo>
                  <a:cubicBezTo>
                    <a:pt x="132240" y="540189"/>
                    <a:pt x="114285" y="543039"/>
                    <a:pt x="111435" y="543039"/>
                  </a:cubicBezTo>
                  <a:cubicBezTo>
                    <a:pt x="94905" y="543039"/>
                    <a:pt x="78375" y="541614"/>
                    <a:pt x="62586" y="536598"/>
                  </a:cubicBezTo>
                  <a:cubicBezTo>
                    <a:pt x="58995" y="535173"/>
                    <a:pt x="43890" y="528732"/>
                    <a:pt x="37449" y="520866"/>
                  </a:cubicBezTo>
                  <a:cubicBezTo>
                    <a:pt x="31692" y="515166"/>
                    <a:pt x="25251" y="507984"/>
                    <a:pt x="18753" y="498693"/>
                  </a:cubicBezTo>
                  <a:cubicBezTo>
                    <a:pt x="16587" y="494418"/>
                    <a:pt x="14421" y="485127"/>
                    <a:pt x="10146" y="477945"/>
                  </a:cubicBezTo>
                  <a:cubicBezTo>
                    <a:pt x="7980" y="470079"/>
                    <a:pt x="4389" y="460047"/>
                    <a:pt x="2223" y="445740"/>
                  </a:cubicBezTo>
                  <a:cubicBezTo>
                    <a:pt x="2223" y="437874"/>
                    <a:pt x="1482" y="440724"/>
                    <a:pt x="1482" y="434283"/>
                  </a:cubicBezTo>
                  <a:cubicBezTo>
                    <a:pt x="1482" y="432117"/>
                    <a:pt x="2223" y="428583"/>
                    <a:pt x="1482" y="427842"/>
                  </a:cubicBezTo>
                  <a:cubicBezTo>
                    <a:pt x="741" y="426417"/>
                    <a:pt x="741" y="423567"/>
                    <a:pt x="741" y="421401"/>
                  </a:cubicBezTo>
                  <a:cubicBezTo>
                    <a:pt x="741" y="417810"/>
                    <a:pt x="1482" y="412794"/>
                    <a:pt x="2166" y="409260"/>
                  </a:cubicBezTo>
                  <a:cubicBezTo>
                    <a:pt x="2907" y="407094"/>
                    <a:pt x="1425" y="403560"/>
                    <a:pt x="2166" y="400653"/>
                  </a:cubicBezTo>
                  <a:cubicBezTo>
                    <a:pt x="2907" y="395637"/>
                    <a:pt x="2166" y="389196"/>
                    <a:pt x="2166" y="386346"/>
                  </a:cubicBezTo>
                  <a:cubicBezTo>
                    <a:pt x="2166" y="379905"/>
                    <a:pt x="2907" y="374889"/>
                    <a:pt x="2907" y="366339"/>
                  </a:cubicBezTo>
                  <a:cubicBezTo>
                    <a:pt x="2907" y="364914"/>
                    <a:pt x="3648" y="357732"/>
                    <a:pt x="2166" y="353457"/>
                  </a:cubicBezTo>
                  <a:cubicBezTo>
                    <a:pt x="1425" y="352032"/>
                    <a:pt x="2907" y="348441"/>
                    <a:pt x="2166" y="346275"/>
                  </a:cubicBezTo>
                  <a:cubicBezTo>
                    <a:pt x="1425" y="334818"/>
                    <a:pt x="5016" y="324102"/>
                    <a:pt x="0" y="310479"/>
                  </a:cubicBezTo>
                  <a:lnTo>
                    <a:pt x="741" y="138054"/>
                  </a:lnTo>
                  <a:cubicBezTo>
                    <a:pt x="1482" y="133779"/>
                    <a:pt x="741" y="126597"/>
                    <a:pt x="1482" y="120897"/>
                  </a:cubicBezTo>
                  <a:cubicBezTo>
                    <a:pt x="2223" y="112290"/>
                    <a:pt x="4332" y="102315"/>
                    <a:pt x="5814" y="92967"/>
                  </a:cubicBezTo>
                  <a:cubicBezTo>
                    <a:pt x="5814" y="90117"/>
                    <a:pt x="6555" y="86526"/>
                    <a:pt x="7239" y="82251"/>
                  </a:cubicBezTo>
                  <a:lnTo>
                    <a:pt x="10830" y="74385"/>
                  </a:lnTo>
                  <a:cubicBezTo>
                    <a:pt x="12255" y="70110"/>
                    <a:pt x="15846" y="65778"/>
                    <a:pt x="16587" y="60819"/>
                  </a:cubicBezTo>
                  <a:cubicBezTo>
                    <a:pt x="23028" y="37905"/>
                    <a:pt x="37392" y="27189"/>
                    <a:pt x="56088" y="15048"/>
                  </a:cubicBezTo>
                  <a:cubicBezTo>
                    <a:pt x="58938" y="12882"/>
                    <a:pt x="64011" y="7866"/>
                    <a:pt x="67602" y="6441"/>
                  </a:cubicBezTo>
                  <a:cubicBezTo>
                    <a:pt x="70452" y="5016"/>
                    <a:pt x="74043" y="5016"/>
                    <a:pt x="76950" y="4275"/>
                  </a:cubicBezTo>
                  <a:cubicBezTo>
                    <a:pt x="78375" y="4275"/>
                    <a:pt x="81966" y="1425"/>
                    <a:pt x="84873" y="1425"/>
                  </a:cubicBezTo>
                  <a:cubicBezTo>
                    <a:pt x="92796" y="684"/>
                    <a:pt x="107844" y="0"/>
                    <a:pt x="110010" y="0"/>
                  </a:cubicBezTo>
                  <a:cubicBezTo>
                    <a:pt x="112176" y="0"/>
                    <a:pt x="128706" y="0"/>
                    <a:pt x="137997" y="1425"/>
                  </a:cubicBezTo>
                  <a:cubicBezTo>
                    <a:pt x="142329" y="1425"/>
                    <a:pt x="148029" y="5016"/>
                    <a:pt x="151620" y="6441"/>
                  </a:cubicBezTo>
                  <a:cubicBezTo>
                    <a:pt x="168834" y="11457"/>
                    <a:pt x="201894" y="31464"/>
                    <a:pt x="206910" y="47937"/>
                  </a:cubicBezTo>
                  <a:cubicBezTo>
                    <a:pt x="207651" y="52953"/>
                    <a:pt x="211242" y="55803"/>
                    <a:pt x="212667" y="59394"/>
                  </a:cubicBezTo>
                  <a:cubicBezTo>
                    <a:pt x="212667" y="60135"/>
                    <a:pt x="214833" y="62985"/>
                    <a:pt x="216258" y="65094"/>
                  </a:cubicBezTo>
                  <a:cubicBezTo>
                    <a:pt x="223440" y="82251"/>
                    <a:pt x="224865" y="101574"/>
                    <a:pt x="224865" y="119472"/>
                  </a:cubicBezTo>
                  <a:cubicBezTo>
                    <a:pt x="224865" y="121638"/>
                    <a:pt x="223440" y="139479"/>
                    <a:pt x="222699" y="151677"/>
                  </a:cubicBezTo>
                  <a:lnTo>
                    <a:pt x="222699" y="169575"/>
                  </a:lnTo>
                  <a:cubicBezTo>
                    <a:pt x="222699" y="175275"/>
                    <a:pt x="223440" y="186048"/>
                    <a:pt x="211926" y="186048"/>
                  </a:cubicBezTo>
                  <a:lnTo>
                    <a:pt x="147288" y="186048"/>
                  </a:lnTo>
                  <a:cubicBezTo>
                    <a:pt x="137940" y="186048"/>
                    <a:pt x="137256" y="178866"/>
                    <a:pt x="137940" y="173166"/>
                  </a:cubicBezTo>
                  <a:cubicBezTo>
                    <a:pt x="138624" y="167466"/>
                    <a:pt x="137199" y="161025"/>
                    <a:pt x="139365" y="155268"/>
                  </a:cubicBezTo>
                  <a:lnTo>
                    <a:pt x="140106" y="101631"/>
                  </a:lnTo>
                  <a:cubicBezTo>
                    <a:pt x="140106" y="78717"/>
                    <a:pt x="135090" y="70167"/>
                    <a:pt x="109212" y="70167"/>
                  </a:cubicBezTo>
                  <a:cubicBezTo>
                    <a:pt x="97698" y="70167"/>
                    <a:pt x="89832" y="78774"/>
                    <a:pt x="87666" y="92340"/>
                  </a:cubicBezTo>
                  <a:cubicBezTo>
                    <a:pt x="86925" y="96615"/>
                    <a:pt x="86241" y="116679"/>
                    <a:pt x="86925" y="127395"/>
                  </a:cubicBezTo>
                  <a:lnTo>
                    <a:pt x="86925" y="158175"/>
                  </a:lnTo>
                  <a:cubicBezTo>
                    <a:pt x="86925" y="164616"/>
                    <a:pt x="85500" y="175332"/>
                    <a:pt x="85500" y="177498"/>
                  </a:cubicBezTo>
                  <a:lnTo>
                    <a:pt x="85500" y="179664"/>
                  </a:lnTo>
                  <a:lnTo>
                    <a:pt x="86925" y="183255"/>
                  </a:lnTo>
                  <a:lnTo>
                    <a:pt x="86925" y="185421"/>
                  </a:lnTo>
                  <a:cubicBezTo>
                    <a:pt x="87666" y="195453"/>
                    <a:pt x="84759" y="209760"/>
                    <a:pt x="85500" y="222642"/>
                  </a:cubicBezTo>
                  <a:cubicBezTo>
                    <a:pt x="85500" y="225492"/>
                    <a:pt x="88350" y="234783"/>
                    <a:pt x="88350" y="240540"/>
                  </a:cubicBezTo>
                  <a:cubicBezTo>
                    <a:pt x="88350" y="269154"/>
                    <a:pt x="87609" y="327123"/>
                    <a:pt x="87609" y="329232"/>
                  </a:cubicBezTo>
                  <a:lnTo>
                    <a:pt x="87609" y="357162"/>
                  </a:lnTo>
                  <a:cubicBezTo>
                    <a:pt x="87609" y="360012"/>
                    <a:pt x="85443" y="372210"/>
                    <a:pt x="85443" y="374319"/>
                  </a:cubicBezTo>
                  <a:lnTo>
                    <a:pt x="85443" y="441579"/>
                  </a:lnTo>
                  <a:cubicBezTo>
                    <a:pt x="85443" y="444429"/>
                    <a:pt x="86184" y="444429"/>
                    <a:pt x="86868" y="445170"/>
                  </a:cubicBezTo>
                  <a:cubicBezTo>
                    <a:pt x="86868" y="453036"/>
                    <a:pt x="94050" y="468768"/>
                    <a:pt x="104082" y="470934"/>
                  </a:cubicBezTo>
                  <a:cubicBezTo>
                    <a:pt x="106248" y="471675"/>
                    <a:pt x="112689" y="472359"/>
                    <a:pt x="114855" y="472359"/>
                  </a:cubicBezTo>
                  <a:cubicBezTo>
                    <a:pt x="122778" y="472359"/>
                    <a:pt x="133551" y="465918"/>
                    <a:pt x="134235" y="457311"/>
                  </a:cubicBezTo>
                  <a:cubicBezTo>
                    <a:pt x="136401" y="445854"/>
                    <a:pt x="134235" y="422256"/>
                    <a:pt x="134235" y="419406"/>
                  </a:cubicBezTo>
                  <a:lnTo>
                    <a:pt x="134235" y="391476"/>
                  </a:lnTo>
                  <a:close/>
                  <a:moveTo>
                    <a:pt x="28728" y="201096"/>
                  </a:moveTo>
                  <a:lnTo>
                    <a:pt x="28728" y="196080"/>
                  </a:lnTo>
                  <a:cubicBezTo>
                    <a:pt x="25878" y="196080"/>
                    <a:pt x="22971" y="198930"/>
                    <a:pt x="22971" y="201096"/>
                  </a:cubicBezTo>
                  <a:lnTo>
                    <a:pt x="28728" y="201096"/>
                  </a:lnTo>
                  <a:close/>
                  <a:moveTo>
                    <a:pt x="25878" y="289845"/>
                  </a:moveTo>
                  <a:cubicBezTo>
                    <a:pt x="25137" y="291270"/>
                    <a:pt x="25137" y="292695"/>
                    <a:pt x="25878" y="294120"/>
                  </a:cubicBezTo>
                  <a:cubicBezTo>
                    <a:pt x="28728" y="292695"/>
                    <a:pt x="26619" y="291270"/>
                    <a:pt x="25878" y="289845"/>
                  </a:cubicBezTo>
                  <a:close/>
                  <a:moveTo>
                    <a:pt x="28728" y="239058"/>
                  </a:moveTo>
                  <a:lnTo>
                    <a:pt x="33060" y="243333"/>
                  </a:lnTo>
                  <a:cubicBezTo>
                    <a:pt x="35910" y="241908"/>
                    <a:pt x="39501" y="239058"/>
                    <a:pt x="39501" y="236892"/>
                  </a:cubicBezTo>
                  <a:cubicBezTo>
                    <a:pt x="39501" y="235467"/>
                    <a:pt x="38076" y="234042"/>
                    <a:pt x="35910" y="233301"/>
                  </a:cubicBezTo>
                  <a:cubicBezTo>
                    <a:pt x="33744" y="232560"/>
                    <a:pt x="32319" y="232560"/>
                    <a:pt x="30894" y="231135"/>
                  </a:cubicBezTo>
                  <a:lnTo>
                    <a:pt x="28728" y="239001"/>
                  </a:lnTo>
                  <a:close/>
                  <a:moveTo>
                    <a:pt x="43092" y="377853"/>
                  </a:moveTo>
                  <a:lnTo>
                    <a:pt x="45942" y="375003"/>
                  </a:lnTo>
                  <a:cubicBezTo>
                    <a:pt x="44517" y="372837"/>
                    <a:pt x="41610" y="370728"/>
                    <a:pt x="40185" y="370728"/>
                  </a:cubicBezTo>
                  <a:cubicBezTo>
                    <a:pt x="38760" y="372153"/>
                    <a:pt x="38019" y="375003"/>
                    <a:pt x="38019" y="377169"/>
                  </a:cubicBezTo>
                  <a:lnTo>
                    <a:pt x="39444" y="377169"/>
                  </a:lnTo>
                  <a:lnTo>
                    <a:pt x="41610" y="377910"/>
                  </a:lnTo>
                  <a:lnTo>
                    <a:pt x="43035" y="377910"/>
                  </a:lnTo>
                  <a:close/>
                  <a:moveTo>
                    <a:pt x="41667" y="257640"/>
                  </a:moveTo>
                  <a:lnTo>
                    <a:pt x="41667" y="262656"/>
                  </a:lnTo>
                  <a:lnTo>
                    <a:pt x="48108" y="262656"/>
                  </a:lnTo>
                  <a:cubicBezTo>
                    <a:pt x="48108" y="261915"/>
                    <a:pt x="48108" y="261231"/>
                    <a:pt x="47367" y="261231"/>
                  </a:cubicBezTo>
                  <a:lnTo>
                    <a:pt x="47367" y="259806"/>
                  </a:lnTo>
                  <a:cubicBezTo>
                    <a:pt x="47367" y="259065"/>
                    <a:pt x="46626" y="259065"/>
                    <a:pt x="46626" y="257640"/>
                  </a:cubicBezTo>
                  <a:lnTo>
                    <a:pt x="41610" y="257640"/>
                  </a:lnTo>
                  <a:close/>
                  <a:moveTo>
                    <a:pt x="43092" y="357105"/>
                  </a:moveTo>
                  <a:lnTo>
                    <a:pt x="43092" y="362121"/>
                  </a:lnTo>
                  <a:lnTo>
                    <a:pt x="49533" y="362121"/>
                  </a:lnTo>
                  <a:cubicBezTo>
                    <a:pt x="49533" y="361380"/>
                    <a:pt x="49533" y="360696"/>
                    <a:pt x="48792" y="360696"/>
                  </a:cubicBezTo>
                  <a:lnTo>
                    <a:pt x="48792" y="359271"/>
                  </a:lnTo>
                  <a:cubicBezTo>
                    <a:pt x="48792" y="358530"/>
                    <a:pt x="48051" y="358530"/>
                    <a:pt x="48051" y="357105"/>
                  </a:cubicBezTo>
                  <a:lnTo>
                    <a:pt x="43035" y="357105"/>
                  </a:lnTo>
                  <a:close/>
                  <a:moveTo>
                    <a:pt x="48165" y="196137"/>
                  </a:moveTo>
                  <a:lnTo>
                    <a:pt x="48165" y="191862"/>
                  </a:lnTo>
                  <a:lnTo>
                    <a:pt x="45315" y="191862"/>
                  </a:lnTo>
                  <a:lnTo>
                    <a:pt x="45315" y="196137"/>
                  </a:lnTo>
                  <a:lnTo>
                    <a:pt x="48165" y="196137"/>
                  </a:lnTo>
                  <a:close/>
                  <a:moveTo>
                    <a:pt x="50274" y="205428"/>
                  </a:moveTo>
                  <a:lnTo>
                    <a:pt x="45258" y="205428"/>
                  </a:lnTo>
                  <a:lnTo>
                    <a:pt x="45258" y="209019"/>
                  </a:lnTo>
                  <a:cubicBezTo>
                    <a:pt x="45258" y="212610"/>
                    <a:pt x="48849" y="213294"/>
                    <a:pt x="50274" y="213294"/>
                  </a:cubicBezTo>
                  <a:cubicBezTo>
                    <a:pt x="51699" y="212553"/>
                    <a:pt x="53124" y="209703"/>
                    <a:pt x="53124" y="208278"/>
                  </a:cubicBezTo>
                  <a:lnTo>
                    <a:pt x="50274" y="205428"/>
                  </a:lnTo>
                  <a:close/>
                  <a:moveTo>
                    <a:pt x="48165" y="168948"/>
                  </a:moveTo>
                  <a:cubicBezTo>
                    <a:pt x="49590" y="168948"/>
                    <a:pt x="51756" y="168207"/>
                    <a:pt x="53181" y="166782"/>
                  </a:cubicBezTo>
                  <a:cubicBezTo>
                    <a:pt x="51756" y="163932"/>
                    <a:pt x="48849" y="162507"/>
                    <a:pt x="46740" y="162507"/>
                  </a:cubicBezTo>
                  <a:cubicBezTo>
                    <a:pt x="46740" y="162507"/>
                    <a:pt x="46740" y="167523"/>
                    <a:pt x="48165" y="168948"/>
                  </a:cubicBezTo>
                  <a:close/>
                  <a:moveTo>
                    <a:pt x="53865" y="285570"/>
                  </a:moveTo>
                  <a:lnTo>
                    <a:pt x="56715" y="282720"/>
                  </a:lnTo>
                  <a:cubicBezTo>
                    <a:pt x="55290" y="280554"/>
                    <a:pt x="52383" y="278445"/>
                    <a:pt x="50958" y="278445"/>
                  </a:cubicBezTo>
                  <a:cubicBezTo>
                    <a:pt x="49533" y="279870"/>
                    <a:pt x="48792" y="282720"/>
                    <a:pt x="48792" y="284886"/>
                  </a:cubicBezTo>
                  <a:lnTo>
                    <a:pt x="50217" y="284886"/>
                  </a:lnTo>
                  <a:lnTo>
                    <a:pt x="52383" y="285627"/>
                  </a:lnTo>
                  <a:lnTo>
                    <a:pt x="53808" y="285627"/>
                  </a:lnTo>
                  <a:close/>
                  <a:moveTo>
                    <a:pt x="50274" y="247608"/>
                  </a:moveTo>
                  <a:lnTo>
                    <a:pt x="50274" y="251199"/>
                  </a:lnTo>
                  <a:lnTo>
                    <a:pt x="54606" y="251199"/>
                  </a:lnTo>
                  <a:lnTo>
                    <a:pt x="54606" y="247608"/>
                  </a:lnTo>
                  <a:lnTo>
                    <a:pt x="50274" y="247608"/>
                  </a:lnTo>
                  <a:close/>
                  <a:moveTo>
                    <a:pt x="51756" y="347073"/>
                  </a:moveTo>
                  <a:lnTo>
                    <a:pt x="51756" y="350664"/>
                  </a:lnTo>
                  <a:lnTo>
                    <a:pt x="56088" y="350664"/>
                  </a:lnTo>
                  <a:lnTo>
                    <a:pt x="56088" y="347073"/>
                  </a:lnTo>
                  <a:lnTo>
                    <a:pt x="51756" y="347073"/>
                  </a:lnTo>
                  <a:close/>
                  <a:moveTo>
                    <a:pt x="53865" y="387885"/>
                  </a:moveTo>
                  <a:lnTo>
                    <a:pt x="61047" y="386460"/>
                  </a:lnTo>
                  <a:cubicBezTo>
                    <a:pt x="59622" y="383610"/>
                    <a:pt x="56715" y="381444"/>
                    <a:pt x="54606" y="381444"/>
                  </a:cubicBezTo>
                  <a:cubicBezTo>
                    <a:pt x="53865" y="382869"/>
                    <a:pt x="53865" y="384294"/>
                    <a:pt x="53865" y="385035"/>
                  </a:cubicBezTo>
                  <a:lnTo>
                    <a:pt x="53865" y="387885"/>
                  </a:lnTo>
                  <a:close/>
                  <a:moveTo>
                    <a:pt x="64638" y="296286"/>
                  </a:moveTo>
                  <a:lnTo>
                    <a:pt x="71820" y="294861"/>
                  </a:lnTo>
                  <a:cubicBezTo>
                    <a:pt x="70395" y="292011"/>
                    <a:pt x="67488" y="289845"/>
                    <a:pt x="65379" y="289845"/>
                  </a:cubicBezTo>
                  <a:cubicBezTo>
                    <a:pt x="64638" y="291270"/>
                    <a:pt x="64638" y="292695"/>
                    <a:pt x="64638" y="293436"/>
                  </a:cubicBezTo>
                  <a:lnTo>
                    <a:pt x="64638" y="296286"/>
                  </a:lnTo>
                  <a:close/>
                  <a:moveTo>
                    <a:pt x="95532" y="56601"/>
                  </a:moveTo>
                  <a:lnTo>
                    <a:pt x="94107" y="55860"/>
                  </a:lnTo>
                  <a:lnTo>
                    <a:pt x="94848" y="54435"/>
                  </a:lnTo>
                  <a:lnTo>
                    <a:pt x="96273" y="54435"/>
                  </a:lnTo>
                  <a:lnTo>
                    <a:pt x="95532" y="56601"/>
                  </a:lnTo>
                  <a:close/>
                  <a:moveTo>
                    <a:pt x="101289" y="60876"/>
                  </a:moveTo>
                  <a:lnTo>
                    <a:pt x="102030" y="64467"/>
                  </a:lnTo>
                  <a:cubicBezTo>
                    <a:pt x="103455" y="64467"/>
                    <a:pt x="106362" y="65208"/>
                    <a:pt x="107787" y="64467"/>
                  </a:cubicBezTo>
                  <a:cubicBezTo>
                    <a:pt x="107787" y="62301"/>
                    <a:pt x="107046" y="60192"/>
                    <a:pt x="106362" y="59451"/>
                  </a:cubicBezTo>
                  <a:lnTo>
                    <a:pt x="101346" y="60876"/>
                  </a:lnTo>
                  <a:close/>
                  <a:moveTo>
                    <a:pt x="137883" y="21546"/>
                  </a:moveTo>
                  <a:lnTo>
                    <a:pt x="142215" y="15846"/>
                  </a:lnTo>
                  <a:lnTo>
                    <a:pt x="135033" y="15105"/>
                  </a:lnTo>
                  <a:cubicBezTo>
                    <a:pt x="135033" y="18696"/>
                    <a:pt x="135774" y="20805"/>
                    <a:pt x="135774" y="21546"/>
                  </a:cubicBezTo>
                  <a:lnTo>
                    <a:pt x="137940" y="21546"/>
                  </a:lnTo>
                  <a:close/>
                  <a:moveTo>
                    <a:pt x="144381" y="33687"/>
                  </a:moveTo>
                  <a:lnTo>
                    <a:pt x="152304" y="33687"/>
                  </a:lnTo>
                  <a:cubicBezTo>
                    <a:pt x="153729" y="33687"/>
                    <a:pt x="153729" y="32262"/>
                    <a:pt x="154470" y="31521"/>
                  </a:cubicBezTo>
                  <a:cubicBezTo>
                    <a:pt x="153045" y="30780"/>
                    <a:pt x="151620" y="29355"/>
                    <a:pt x="151620" y="27930"/>
                  </a:cubicBezTo>
                  <a:cubicBezTo>
                    <a:pt x="151620" y="25764"/>
                    <a:pt x="152361" y="25764"/>
                    <a:pt x="153045" y="25080"/>
                  </a:cubicBezTo>
                  <a:cubicBezTo>
                    <a:pt x="148029" y="27246"/>
                    <a:pt x="145863" y="25080"/>
                    <a:pt x="143013" y="31521"/>
                  </a:cubicBezTo>
                  <a:lnTo>
                    <a:pt x="144438" y="33687"/>
                  </a:lnTo>
                  <a:close/>
                  <a:moveTo>
                    <a:pt x="150138" y="55176"/>
                  </a:moveTo>
                  <a:lnTo>
                    <a:pt x="150138" y="52326"/>
                  </a:lnTo>
                  <a:cubicBezTo>
                    <a:pt x="149397" y="49476"/>
                    <a:pt x="147972" y="48735"/>
                    <a:pt x="145806" y="48735"/>
                  </a:cubicBezTo>
                  <a:cubicBezTo>
                    <a:pt x="143640" y="48735"/>
                    <a:pt x="142956" y="51585"/>
                    <a:pt x="142956" y="52326"/>
                  </a:cubicBezTo>
                  <a:cubicBezTo>
                    <a:pt x="145122" y="55176"/>
                    <a:pt x="147972" y="55176"/>
                    <a:pt x="150138" y="55176"/>
                  </a:cubicBezTo>
                  <a:close/>
                  <a:moveTo>
                    <a:pt x="164502" y="105963"/>
                  </a:moveTo>
                  <a:cubicBezTo>
                    <a:pt x="164502" y="103797"/>
                    <a:pt x="160911" y="103113"/>
                    <a:pt x="156579" y="103113"/>
                  </a:cubicBezTo>
                  <a:cubicBezTo>
                    <a:pt x="154413" y="103113"/>
                    <a:pt x="147972" y="102372"/>
                    <a:pt x="145806" y="104538"/>
                  </a:cubicBezTo>
                  <a:cubicBezTo>
                    <a:pt x="148656" y="105963"/>
                    <a:pt x="154413" y="110238"/>
                    <a:pt x="155838" y="110238"/>
                  </a:cubicBezTo>
                  <a:cubicBezTo>
                    <a:pt x="157263" y="110238"/>
                    <a:pt x="164445" y="109497"/>
                    <a:pt x="164445" y="105963"/>
                  </a:cubicBezTo>
                  <a:close/>
                  <a:moveTo>
                    <a:pt x="147231" y="88065"/>
                  </a:moveTo>
                  <a:cubicBezTo>
                    <a:pt x="149397" y="88806"/>
                    <a:pt x="149397" y="90915"/>
                    <a:pt x="148656" y="91656"/>
                  </a:cubicBezTo>
                  <a:lnTo>
                    <a:pt x="147231" y="90915"/>
                  </a:lnTo>
                  <a:lnTo>
                    <a:pt x="147231" y="88065"/>
                  </a:lnTo>
                  <a:close/>
                  <a:moveTo>
                    <a:pt x="164502" y="129561"/>
                  </a:moveTo>
                  <a:lnTo>
                    <a:pt x="164502" y="125970"/>
                  </a:lnTo>
                  <a:cubicBezTo>
                    <a:pt x="163761" y="124545"/>
                    <a:pt x="161652" y="123804"/>
                    <a:pt x="160170" y="122379"/>
                  </a:cubicBezTo>
                  <a:cubicBezTo>
                    <a:pt x="158745" y="126654"/>
                    <a:pt x="155154" y="129561"/>
                    <a:pt x="150822" y="129561"/>
                  </a:cubicBezTo>
                  <a:cubicBezTo>
                    <a:pt x="150822" y="129561"/>
                    <a:pt x="152988" y="135261"/>
                    <a:pt x="155838" y="135261"/>
                  </a:cubicBezTo>
                  <a:cubicBezTo>
                    <a:pt x="158004" y="135261"/>
                    <a:pt x="159429" y="131670"/>
                    <a:pt x="160170" y="130986"/>
                  </a:cubicBezTo>
                  <a:lnTo>
                    <a:pt x="164502" y="129561"/>
                  </a:lnTo>
                  <a:close/>
                  <a:moveTo>
                    <a:pt x="152988" y="83049"/>
                  </a:moveTo>
                  <a:lnTo>
                    <a:pt x="156579" y="83049"/>
                  </a:lnTo>
                  <a:cubicBezTo>
                    <a:pt x="157320" y="82308"/>
                    <a:pt x="158004" y="81624"/>
                    <a:pt x="158004" y="79458"/>
                  </a:cubicBezTo>
                  <a:cubicBezTo>
                    <a:pt x="158004" y="77292"/>
                    <a:pt x="156579" y="76608"/>
                    <a:pt x="155838" y="76608"/>
                  </a:cubicBezTo>
                  <a:cubicBezTo>
                    <a:pt x="153672" y="78033"/>
                    <a:pt x="151506" y="78033"/>
                    <a:pt x="151506" y="80883"/>
                  </a:cubicBezTo>
                  <a:cubicBezTo>
                    <a:pt x="151506" y="83049"/>
                    <a:pt x="151506" y="82308"/>
                    <a:pt x="152931" y="83049"/>
                  </a:cubicBezTo>
                  <a:close/>
                  <a:moveTo>
                    <a:pt x="161595" y="119586"/>
                  </a:moveTo>
                  <a:lnTo>
                    <a:pt x="161595" y="115995"/>
                  </a:lnTo>
                  <a:cubicBezTo>
                    <a:pt x="161595" y="113829"/>
                    <a:pt x="160170" y="112404"/>
                    <a:pt x="158745" y="112404"/>
                  </a:cubicBezTo>
                  <a:cubicBezTo>
                    <a:pt x="157320" y="113145"/>
                    <a:pt x="156579" y="113829"/>
                    <a:pt x="155895" y="113829"/>
                  </a:cubicBezTo>
                  <a:lnTo>
                    <a:pt x="155895" y="117420"/>
                  </a:lnTo>
                  <a:cubicBezTo>
                    <a:pt x="157320" y="118161"/>
                    <a:pt x="159486" y="120270"/>
                    <a:pt x="160227" y="121695"/>
                  </a:cubicBezTo>
                  <a:lnTo>
                    <a:pt x="161652" y="119529"/>
                  </a:lnTo>
                  <a:close/>
                  <a:moveTo>
                    <a:pt x="163761" y="158916"/>
                  </a:moveTo>
                  <a:cubicBezTo>
                    <a:pt x="164502" y="158175"/>
                    <a:pt x="165927" y="157491"/>
                    <a:pt x="166611" y="157491"/>
                  </a:cubicBezTo>
                  <a:cubicBezTo>
                    <a:pt x="166611" y="156066"/>
                    <a:pt x="165186" y="153900"/>
                    <a:pt x="163761" y="153216"/>
                  </a:cubicBezTo>
                  <a:cubicBezTo>
                    <a:pt x="162336" y="153957"/>
                    <a:pt x="160170" y="156066"/>
                    <a:pt x="160170" y="156807"/>
                  </a:cubicBezTo>
                  <a:lnTo>
                    <a:pt x="163761" y="158973"/>
                  </a:lnTo>
                  <a:close/>
                  <a:moveTo>
                    <a:pt x="165186" y="284145"/>
                  </a:moveTo>
                  <a:cubicBezTo>
                    <a:pt x="164445" y="285570"/>
                    <a:pt x="161595" y="285570"/>
                    <a:pt x="161595" y="285570"/>
                  </a:cubicBezTo>
                  <a:cubicBezTo>
                    <a:pt x="161595" y="284829"/>
                    <a:pt x="160854" y="284829"/>
                    <a:pt x="161595" y="284145"/>
                  </a:cubicBezTo>
                  <a:lnTo>
                    <a:pt x="165186" y="284145"/>
                  </a:lnTo>
                  <a:close/>
                  <a:moveTo>
                    <a:pt x="175959" y="88806"/>
                  </a:moveTo>
                  <a:lnTo>
                    <a:pt x="178125" y="88065"/>
                  </a:lnTo>
                  <a:lnTo>
                    <a:pt x="179550" y="88065"/>
                  </a:lnTo>
                  <a:cubicBezTo>
                    <a:pt x="178809" y="84474"/>
                    <a:pt x="174534" y="84474"/>
                    <a:pt x="174534" y="80883"/>
                  </a:cubicBezTo>
                  <a:cubicBezTo>
                    <a:pt x="171684" y="79458"/>
                    <a:pt x="173109" y="75867"/>
                    <a:pt x="171684" y="75867"/>
                  </a:cubicBezTo>
                  <a:cubicBezTo>
                    <a:pt x="166668" y="75867"/>
                    <a:pt x="166668" y="78033"/>
                    <a:pt x="166668" y="79458"/>
                  </a:cubicBezTo>
                  <a:cubicBezTo>
                    <a:pt x="166668" y="82308"/>
                    <a:pt x="169518" y="88749"/>
                    <a:pt x="176016" y="88749"/>
                  </a:cubicBezTo>
                  <a:close/>
                  <a:moveTo>
                    <a:pt x="167352" y="68058"/>
                  </a:moveTo>
                  <a:lnTo>
                    <a:pt x="167352" y="71649"/>
                  </a:lnTo>
                  <a:cubicBezTo>
                    <a:pt x="167352" y="73815"/>
                    <a:pt x="168777" y="73815"/>
                    <a:pt x="169518" y="73815"/>
                  </a:cubicBezTo>
                  <a:cubicBezTo>
                    <a:pt x="170259" y="73074"/>
                    <a:pt x="170259" y="68799"/>
                    <a:pt x="170259" y="68115"/>
                  </a:cubicBezTo>
                  <a:lnTo>
                    <a:pt x="167409" y="68115"/>
                  </a:lnTo>
                  <a:close/>
                  <a:moveTo>
                    <a:pt x="172368" y="377853"/>
                  </a:moveTo>
                  <a:lnTo>
                    <a:pt x="175959" y="378594"/>
                  </a:lnTo>
                  <a:cubicBezTo>
                    <a:pt x="176700" y="377853"/>
                    <a:pt x="177384" y="376428"/>
                    <a:pt x="177384" y="375744"/>
                  </a:cubicBezTo>
                  <a:cubicBezTo>
                    <a:pt x="175959" y="375744"/>
                    <a:pt x="173793" y="375744"/>
                    <a:pt x="173052" y="375003"/>
                  </a:cubicBezTo>
                  <a:lnTo>
                    <a:pt x="172311" y="377853"/>
                  </a:lnTo>
                  <a:close/>
                  <a:moveTo>
                    <a:pt x="174534" y="101688"/>
                  </a:moveTo>
                  <a:cubicBezTo>
                    <a:pt x="173793" y="102429"/>
                    <a:pt x="173109" y="103113"/>
                    <a:pt x="173109" y="104538"/>
                  </a:cubicBezTo>
                  <a:cubicBezTo>
                    <a:pt x="173109" y="106704"/>
                    <a:pt x="175275" y="106704"/>
                    <a:pt x="175275" y="105963"/>
                  </a:cubicBezTo>
                  <a:cubicBezTo>
                    <a:pt x="176016" y="103797"/>
                    <a:pt x="176016" y="102372"/>
                    <a:pt x="174534" y="101688"/>
                  </a:cubicBezTo>
                  <a:close/>
                  <a:moveTo>
                    <a:pt x="173793" y="137427"/>
                  </a:moveTo>
                  <a:cubicBezTo>
                    <a:pt x="175218" y="137427"/>
                    <a:pt x="176643" y="135261"/>
                    <a:pt x="176643" y="134577"/>
                  </a:cubicBezTo>
                  <a:cubicBezTo>
                    <a:pt x="175902" y="133836"/>
                    <a:pt x="174477" y="133152"/>
                    <a:pt x="173793" y="133152"/>
                  </a:cubicBezTo>
                  <a:cubicBezTo>
                    <a:pt x="173052" y="134577"/>
                    <a:pt x="173052" y="136743"/>
                    <a:pt x="173793" y="137427"/>
                  </a:cubicBezTo>
                  <a:close/>
                  <a:moveTo>
                    <a:pt x="180291" y="117420"/>
                  </a:moveTo>
                  <a:lnTo>
                    <a:pt x="175275" y="119586"/>
                  </a:lnTo>
                  <a:lnTo>
                    <a:pt x="180291" y="123177"/>
                  </a:lnTo>
                  <a:cubicBezTo>
                    <a:pt x="181032" y="122436"/>
                    <a:pt x="181716" y="120327"/>
                    <a:pt x="181716" y="119586"/>
                  </a:cubicBezTo>
                  <a:lnTo>
                    <a:pt x="180291" y="117420"/>
                  </a:lnTo>
                  <a:close/>
                  <a:moveTo>
                    <a:pt x="179550" y="44460"/>
                  </a:moveTo>
                  <a:lnTo>
                    <a:pt x="182400" y="44460"/>
                  </a:lnTo>
                  <a:cubicBezTo>
                    <a:pt x="183141" y="43035"/>
                    <a:pt x="184566" y="41610"/>
                    <a:pt x="184566" y="39444"/>
                  </a:cubicBezTo>
                  <a:cubicBezTo>
                    <a:pt x="184566" y="38019"/>
                    <a:pt x="182400" y="35853"/>
                    <a:pt x="180975" y="35169"/>
                  </a:cubicBezTo>
                  <a:cubicBezTo>
                    <a:pt x="178809" y="37335"/>
                    <a:pt x="175959" y="38019"/>
                    <a:pt x="175959" y="40185"/>
                  </a:cubicBezTo>
                  <a:cubicBezTo>
                    <a:pt x="175959" y="42351"/>
                    <a:pt x="178125" y="44460"/>
                    <a:pt x="179550" y="44460"/>
                  </a:cubicBezTo>
                  <a:close/>
                  <a:moveTo>
                    <a:pt x="175959" y="349923"/>
                  </a:moveTo>
                  <a:lnTo>
                    <a:pt x="181716" y="350664"/>
                  </a:lnTo>
                  <a:lnTo>
                    <a:pt x="181716" y="348498"/>
                  </a:lnTo>
                  <a:lnTo>
                    <a:pt x="178866" y="344223"/>
                  </a:lnTo>
                  <a:cubicBezTo>
                    <a:pt x="180291" y="341373"/>
                    <a:pt x="181032" y="338523"/>
                    <a:pt x="181032" y="335616"/>
                  </a:cubicBezTo>
                  <a:lnTo>
                    <a:pt x="176700" y="336357"/>
                  </a:lnTo>
                  <a:cubicBezTo>
                    <a:pt x="177441" y="341373"/>
                    <a:pt x="175959" y="339948"/>
                    <a:pt x="175959" y="344223"/>
                  </a:cubicBezTo>
                  <a:lnTo>
                    <a:pt x="175959" y="349923"/>
                  </a:lnTo>
                  <a:close/>
                  <a:moveTo>
                    <a:pt x="198246" y="287679"/>
                  </a:moveTo>
                  <a:cubicBezTo>
                    <a:pt x="197505" y="286938"/>
                    <a:pt x="196080" y="286254"/>
                    <a:pt x="193914" y="286254"/>
                  </a:cubicBezTo>
                  <a:cubicBezTo>
                    <a:pt x="191748" y="286254"/>
                    <a:pt x="189582" y="286995"/>
                    <a:pt x="187473" y="292695"/>
                  </a:cubicBezTo>
                  <a:cubicBezTo>
                    <a:pt x="188898" y="294120"/>
                    <a:pt x="190323" y="294861"/>
                    <a:pt x="191805" y="294861"/>
                  </a:cubicBezTo>
                  <a:cubicBezTo>
                    <a:pt x="193971" y="294861"/>
                    <a:pt x="195396" y="294120"/>
                    <a:pt x="198246" y="292695"/>
                  </a:cubicBezTo>
                  <a:lnTo>
                    <a:pt x="198246" y="287679"/>
                  </a:lnTo>
                  <a:close/>
                  <a:moveTo>
                    <a:pt x="197505" y="328491"/>
                  </a:moveTo>
                  <a:cubicBezTo>
                    <a:pt x="197505" y="327066"/>
                    <a:pt x="195339" y="324900"/>
                    <a:pt x="197505" y="316350"/>
                  </a:cubicBezTo>
                  <a:lnTo>
                    <a:pt x="194655" y="316350"/>
                  </a:lnTo>
                  <a:cubicBezTo>
                    <a:pt x="193230" y="317091"/>
                    <a:pt x="191805" y="319941"/>
                    <a:pt x="191064" y="320625"/>
                  </a:cubicBezTo>
                  <a:cubicBezTo>
                    <a:pt x="191805" y="324900"/>
                    <a:pt x="192489" y="327807"/>
                    <a:pt x="192489" y="329232"/>
                  </a:cubicBezTo>
                  <a:lnTo>
                    <a:pt x="197505" y="328491"/>
                  </a:lnTo>
                  <a:close/>
                  <a:moveTo>
                    <a:pt x="191064" y="400026"/>
                  </a:moveTo>
                  <a:lnTo>
                    <a:pt x="191064" y="409317"/>
                  </a:lnTo>
                  <a:cubicBezTo>
                    <a:pt x="191805" y="410742"/>
                    <a:pt x="193230" y="411483"/>
                    <a:pt x="193914" y="411483"/>
                  </a:cubicBezTo>
                  <a:cubicBezTo>
                    <a:pt x="195339" y="411483"/>
                    <a:pt x="197505" y="410058"/>
                    <a:pt x="198246" y="408633"/>
                  </a:cubicBezTo>
                  <a:cubicBezTo>
                    <a:pt x="198246" y="407208"/>
                    <a:pt x="197505" y="405042"/>
                    <a:pt x="197505" y="401451"/>
                  </a:cubicBezTo>
                  <a:lnTo>
                    <a:pt x="191064" y="400026"/>
                  </a:lnTo>
                  <a:close/>
                  <a:moveTo>
                    <a:pt x="195339" y="304152"/>
                  </a:moveTo>
                  <a:lnTo>
                    <a:pt x="195339" y="299877"/>
                  </a:lnTo>
                  <a:lnTo>
                    <a:pt x="193914" y="299877"/>
                  </a:lnTo>
                  <a:lnTo>
                    <a:pt x="193914" y="304152"/>
                  </a:lnTo>
                  <a:lnTo>
                    <a:pt x="195339" y="304152"/>
                  </a:lnTo>
                  <a:close/>
                  <a:moveTo>
                    <a:pt x="202521" y="372096"/>
                  </a:moveTo>
                  <a:lnTo>
                    <a:pt x="206853" y="370671"/>
                  </a:lnTo>
                  <a:lnTo>
                    <a:pt x="206853" y="364971"/>
                  </a:lnTo>
                  <a:lnTo>
                    <a:pt x="202521" y="359271"/>
                  </a:lnTo>
                  <a:lnTo>
                    <a:pt x="202521" y="362121"/>
                  </a:lnTo>
                  <a:lnTo>
                    <a:pt x="201780" y="365712"/>
                  </a:lnTo>
                  <a:lnTo>
                    <a:pt x="202521" y="372153"/>
                  </a:lnTo>
                  <a:close/>
                </a:path>
              </a:pathLst>
            </a:custGeom>
            <a:solidFill>
              <a:srgbClr val="000000"/>
            </a:solidFill>
            <a:ln w="5689"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60C5DC0F-47E5-F2D6-2469-D446381B0F1B}"/>
                </a:ext>
              </a:extLst>
            </p:cNvPr>
            <p:cNvSpPr/>
            <p:nvPr/>
          </p:nvSpPr>
          <p:spPr>
            <a:xfrm>
              <a:off x="6706484" y="4000715"/>
              <a:ext cx="94340" cy="526159"/>
            </a:xfrm>
            <a:custGeom>
              <a:avLst/>
              <a:gdLst>
                <a:gd name="connsiteX0" fmla="*/ 91143 w 94340"/>
                <a:gd name="connsiteY0" fmla="*/ 454974 h 526159"/>
                <a:gd name="connsiteX1" fmla="*/ 92568 w 94340"/>
                <a:gd name="connsiteY1" fmla="*/ 515052 h 526159"/>
                <a:gd name="connsiteX2" fmla="*/ 86811 w 94340"/>
                <a:gd name="connsiteY2" fmla="*/ 525084 h 526159"/>
                <a:gd name="connsiteX3" fmla="*/ 83220 w 94340"/>
                <a:gd name="connsiteY3" fmla="*/ 525825 h 526159"/>
                <a:gd name="connsiteX4" fmla="*/ 16416 w 94340"/>
                <a:gd name="connsiteY4" fmla="*/ 523659 h 526159"/>
                <a:gd name="connsiteX5" fmla="*/ 3477 w 94340"/>
                <a:gd name="connsiteY5" fmla="*/ 503652 h 526159"/>
                <a:gd name="connsiteX6" fmla="*/ 4218 w 94340"/>
                <a:gd name="connsiteY6" fmla="*/ 470763 h 526159"/>
                <a:gd name="connsiteX7" fmla="*/ 6384 w 94340"/>
                <a:gd name="connsiteY7" fmla="*/ 429267 h 526159"/>
                <a:gd name="connsiteX8" fmla="*/ 3534 w 94340"/>
                <a:gd name="connsiteY8" fmla="*/ 399912 h 526159"/>
                <a:gd name="connsiteX9" fmla="*/ 5700 w 94340"/>
                <a:gd name="connsiteY9" fmla="*/ 380589 h 526159"/>
                <a:gd name="connsiteX10" fmla="*/ 6441 w 94340"/>
                <a:gd name="connsiteY10" fmla="*/ 359100 h 526159"/>
                <a:gd name="connsiteX11" fmla="*/ 3591 w 94340"/>
                <a:gd name="connsiteY11" fmla="*/ 304722 h 526159"/>
                <a:gd name="connsiteX12" fmla="*/ 5016 w 94340"/>
                <a:gd name="connsiteY12" fmla="*/ 292581 h 526159"/>
                <a:gd name="connsiteX13" fmla="*/ 5016 w 94340"/>
                <a:gd name="connsiteY13" fmla="*/ 258267 h 526159"/>
                <a:gd name="connsiteX14" fmla="*/ 2166 w 94340"/>
                <a:gd name="connsiteY14" fmla="*/ 194598 h 526159"/>
                <a:gd name="connsiteX15" fmla="*/ 2166 w 94340"/>
                <a:gd name="connsiteY15" fmla="*/ 160968 h 526159"/>
                <a:gd name="connsiteX16" fmla="*/ 0 w 94340"/>
                <a:gd name="connsiteY16" fmla="*/ 151677 h 526159"/>
                <a:gd name="connsiteX17" fmla="*/ 0 w 94340"/>
                <a:gd name="connsiteY17" fmla="*/ 108756 h 526159"/>
                <a:gd name="connsiteX18" fmla="*/ 741 w 94340"/>
                <a:gd name="connsiteY18" fmla="*/ 99465 h 526159"/>
                <a:gd name="connsiteX19" fmla="*/ 0 w 94340"/>
                <a:gd name="connsiteY19" fmla="*/ 70110 h 526159"/>
                <a:gd name="connsiteX20" fmla="*/ 0 w 94340"/>
                <a:gd name="connsiteY20" fmla="*/ 63669 h 526159"/>
                <a:gd name="connsiteX21" fmla="*/ 1425 w 94340"/>
                <a:gd name="connsiteY21" fmla="*/ 55803 h 526159"/>
                <a:gd name="connsiteX22" fmla="*/ 0 w 94340"/>
                <a:gd name="connsiteY22" fmla="*/ 14307 h 526159"/>
                <a:gd name="connsiteX23" fmla="*/ 12939 w 94340"/>
                <a:gd name="connsiteY23" fmla="*/ 1425 h 526159"/>
                <a:gd name="connsiteX24" fmla="*/ 41667 w 94340"/>
                <a:gd name="connsiteY24" fmla="*/ 1425 h 526159"/>
                <a:gd name="connsiteX25" fmla="*/ 61047 w 94340"/>
                <a:gd name="connsiteY25" fmla="*/ 0 h 526159"/>
                <a:gd name="connsiteX26" fmla="*/ 80427 w 94340"/>
                <a:gd name="connsiteY26" fmla="*/ 741 h 526159"/>
                <a:gd name="connsiteX27" fmla="*/ 92625 w 94340"/>
                <a:gd name="connsiteY27" fmla="*/ 7923 h 526159"/>
                <a:gd name="connsiteX28" fmla="*/ 92625 w 94340"/>
                <a:gd name="connsiteY28" fmla="*/ 156009 h 526159"/>
                <a:gd name="connsiteX29" fmla="*/ 94050 w 94340"/>
                <a:gd name="connsiteY29" fmla="*/ 206796 h 526159"/>
                <a:gd name="connsiteX30" fmla="*/ 91200 w 94340"/>
                <a:gd name="connsiteY30" fmla="*/ 279756 h 526159"/>
                <a:gd name="connsiteX31" fmla="*/ 91941 w 94340"/>
                <a:gd name="connsiteY31" fmla="*/ 314070 h 526159"/>
                <a:gd name="connsiteX32" fmla="*/ 92682 w 94340"/>
                <a:gd name="connsiteY32" fmla="*/ 434967 h 526159"/>
                <a:gd name="connsiteX33" fmla="*/ 91257 w 94340"/>
                <a:gd name="connsiteY33" fmla="*/ 454974 h 526159"/>
                <a:gd name="connsiteX34" fmla="*/ 30837 w 94340"/>
                <a:gd name="connsiteY34" fmla="*/ 404187 h 526159"/>
                <a:gd name="connsiteX35" fmla="*/ 30837 w 94340"/>
                <a:gd name="connsiteY35" fmla="*/ 399171 h 526159"/>
                <a:gd name="connsiteX36" fmla="*/ 22230 w 94340"/>
                <a:gd name="connsiteY36" fmla="*/ 401337 h 526159"/>
                <a:gd name="connsiteX37" fmla="*/ 30837 w 94340"/>
                <a:gd name="connsiteY37" fmla="*/ 404187 h 526159"/>
                <a:gd name="connsiteX38" fmla="*/ 27246 w 94340"/>
                <a:gd name="connsiteY38" fmla="*/ 415644 h 526159"/>
                <a:gd name="connsiteX39" fmla="*/ 24396 w 94340"/>
                <a:gd name="connsiteY39" fmla="*/ 418494 h 526159"/>
                <a:gd name="connsiteX40" fmla="*/ 30153 w 94340"/>
                <a:gd name="connsiteY40" fmla="*/ 421344 h 526159"/>
                <a:gd name="connsiteX41" fmla="*/ 31578 w 94340"/>
                <a:gd name="connsiteY41" fmla="*/ 419919 h 526159"/>
                <a:gd name="connsiteX42" fmla="*/ 34428 w 94340"/>
                <a:gd name="connsiteY42" fmla="*/ 417753 h 526159"/>
                <a:gd name="connsiteX43" fmla="*/ 27246 w 94340"/>
                <a:gd name="connsiteY43" fmla="*/ 415587 h 526159"/>
                <a:gd name="connsiteX44" fmla="*/ 24396 w 94340"/>
                <a:gd name="connsiteY44" fmla="*/ 432060 h 526159"/>
                <a:gd name="connsiteX45" fmla="*/ 24396 w 94340"/>
                <a:gd name="connsiteY45" fmla="*/ 434910 h 526159"/>
                <a:gd name="connsiteX46" fmla="*/ 30837 w 94340"/>
                <a:gd name="connsiteY46" fmla="*/ 434910 h 526159"/>
                <a:gd name="connsiteX47" fmla="*/ 30837 w 94340"/>
                <a:gd name="connsiteY47" fmla="*/ 432060 h 526159"/>
                <a:gd name="connsiteX48" fmla="*/ 24396 w 94340"/>
                <a:gd name="connsiteY48" fmla="*/ 432060 h 526159"/>
                <a:gd name="connsiteX49" fmla="*/ 32262 w 94340"/>
                <a:gd name="connsiteY49" fmla="*/ 208164 h 526159"/>
                <a:gd name="connsiteX50" fmla="*/ 32262 w 94340"/>
                <a:gd name="connsiteY50" fmla="*/ 203148 h 526159"/>
                <a:gd name="connsiteX51" fmla="*/ 27246 w 94340"/>
                <a:gd name="connsiteY51" fmla="*/ 208164 h 526159"/>
                <a:gd name="connsiteX52" fmla="*/ 32262 w 94340"/>
                <a:gd name="connsiteY52" fmla="*/ 208164 h 526159"/>
                <a:gd name="connsiteX53" fmla="*/ 35853 w 94340"/>
                <a:gd name="connsiteY53" fmla="*/ 454290 h 526159"/>
                <a:gd name="connsiteX54" fmla="*/ 37278 w 94340"/>
                <a:gd name="connsiteY54" fmla="*/ 452124 h 526159"/>
                <a:gd name="connsiteX55" fmla="*/ 38019 w 94340"/>
                <a:gd name="connsiteY55" fmla="*/ 451383 h 526159"/>
                <a:gd name="connsiteX56" fmla="*/ 39444 w 94340"/>
                <a:gd name="connsiteY56" fmla="*/ 449217 h 526159"/>
                <a:gd name="connsiteX57" fmla="*/ 34428 w 94340"/>
                <a:gd name="connsiteY57" fmla="*/ 448476 h 526159"/>
                <a:gd name="connsiteX58" fmla="*/ 28671 w 94340"/>
                <a:gd name="connsiteY58" fmla="*/ 446310 h 526159"/>
                <a:gd name="connsiteX59" fmla="*/ 27246 w 94340"/>
                <a:gd name="connsiteY59" fmla="*/ 449901 h 526159"/>
                <a:gd name="connsiteX60" fmla="*/ 28671 w 94340"/>
                <a:gd name="connsiteY60" fmla="*/ 451326 h 526159"/>
                <a:gd name="connsiteX61" fmla="*/ 29412 w 94340"/>
                <a:gd name="connsiteY61" fmla="*/ 452067 h 526159"/>
                <a:gd name="connsiteX62" fmla="*/ 31578 w 94340"/>
                <a:gd name="connsiteY62" fmla="*/ 454233 h 526159"/>
                <a:gd name="connsiteX63" fmla="*/ 35910 w 94340"/>
                <a:gd name="connsiteY63" fmla="*/ 454233 h 526159"/>
                <a:gd name="connsiteX64" fmla="*/ 41610 w 94340"/>
                <a:gd name="connsiteY64" fmla="*/ 367707 h 526159"/>
                <a:gd name="connsiteX65" fmla="*/ 42351 w 94340"/>
                <a:gd name="connsiteY65" fmla="*/ 367707 h 526159"/>
                <a:gd name="connsiteX66" fmla="*/ 42351 w 94340"/>
                <a:gd name="connsiteY66" fmla="*/ 361266 h 526159"/>
                <a:gd name="connsiteX67" fmla="*/ 38019 w 94340"/>
                <a:gd name="connsiteY67" fmla="*/ 359100 h 526159"/>
                <a:gd name="connsiteX68" fmla="*/ 35169 w 94340"/>
                <a:gd name="connsiteY68" fmla="*/ 355509 h 526159"/>
                <a:gd name="connsiteX69" fmla="*/ 30837 w 94340"/>
                <a:gd name="connsiteY69" fmla="*/ 355509 h 526159"/>
                <a:gd name="connsiteX70" fmla="*/ 27987 w 94340"/>
                <a:gd name="connsiteY70" fmla="*/ 359784 h 526159"/>
                <a:gd name="connsiteX71" fmla="*/ 33744 w 94340"/>
                <a:gd name="connsiteY71" fmla="*/ 365484 h 526159"/>
                <a:gd name="connsiteX72" fmla="*/ 38076 w 94340"/>
                <a:gd name="connsiteY72" fmla="*/ 369075 h 526159"/>
                <a:gd name="connsiteX73" fmla="*/ 40926 w 94340"/>
                <a:gd name="connsiteY73" fmla="*/ 368334 h 526159"/>
                <a:gd name="connsiteX74" fmla="*/ 41667 w 94340"/>
                <a:gd name="connsiteY74" fmla="*/ 367593 h 526159"/>
                <a:gd name="connsiteX75" fmla="*/ 29412 w 94340"/>
                <a:gd name="connsiteY75" fmla="*/ 376257 h 526159"/>
                <a:gd name="connsiteX76" fmla="*/ 27987 w 94340"/>
                <a:gd name="connsiteY76" fmla="*/ 380532 h 526159"/>
                <a:gd name="connsiteX77" fmla="*/ 34428 w 94340"/>
                <a:gd name="connsiteY77" fmla="*/ 383382 h 526159"/>
                <a:gd name="connsiteX78" fmla="*/ 35853 w 94340"/>
                <a:gd name="connsiteY78" fmla="*/ 376200 h 526159"/>
                <a:gd name="connsiteX79" fmla="*/ 29412 w 94340"/>
                <a:gd name="connsiteY79" fmla="*/ 376200 h 526159"/>
                <a:gd name="connsiteX80" fmla="*/ 34428 w 94340"/>
                <a:gd name="connsiteY80" fmla="*/ 237462 h 526159"/>
                <a:gd name="connsiteX81" fmla="*/ 33003 w 94340"/>
                <a:gd name="connsiteY81" fmla="*/ 245328 h 526159"/>
                <a:gd name="connsiteX82" fmla="*/ 37335 w 94340"/>
                <a:gd name="connsiteY82" fmla="*/ 248919 h 526159"/>
                <a:gd name="connsiteX83" fmla="*/ 43092 w 94340"/>
                <a:gd name="connsiteY83" fmla="*/ 242478 h 526159"/>
                <a:gd name="connsiteX84" fmla="*/ 40242 w 94340"/>
                <a:gd name="connsiteY84" fmla="*/ 239628 h 526159"/>
                <a:gd name="connsiteX85" fmla="*/ 34485 w 94340"/>
                <a:gd name="connsiteY85" fmla="*/ 237462 h 526159"/>
                <a:gd name="connsiteX86" fmla="*/ 33003 w 94340"/>
                <a:gd name="connsiteY86" fmla="*/ 397005 h 526159"/>
                <a:gd name="connsiteX87" fmla="*/ 35169 w 94340"/>
                <a:gd name="connsiteY87" fmla="*/ 403446 h 526159"/>
                <a:gd name="connsiteX88" fmla="*/ 37335 w 94340"/>
                <a:gd name="connsiteY88" fmla="*/ 402021 h 526159"/>
                <a:gd name="connsiteX89" fmla="*/ 38760 w 94340"/>
                <a:gd name="connsiteY89" fmla="*/ 401280 h 526159"/>
                <a:gd name="connsiteX90" fmla="*/ 40185 w 94340"/>
                <a:gd name="connsiteY90" fmla="*/ 399114 h 526159"/>
                <a:gd name="connsiteX91" fmla="*/ 33003 w 94340"/>
                <a:gd name="connsiteY91" fmla="*/ 396948 h 526159"/>
                <a:gd name="connsiteX92" fmla="*/ 35853 w 94340"/>
                <a:gd name="connsiteY92" fmla="*/ 482163 h 526159"/>
                <a:gd name="connsiteX93" fmla="*/ 35853 w 94340"/>
                <a:gd name="connsiteY93" fmla="*/ 485754 h 526159"/>
                <a:gd name="connsiteX94" fmla="*/ 42294 w 94340"/>
                <a:gd name="connsiteY94" fmla="*/ 485754 h 526159"/>
                <a:gd name="connsiteX95" fmla="*/ 42294 w 94340"/>
                <a:gd name="connsiteY95" fmla="*/ 482163 h 526159"/>
                <a:gd name="connsiteX96" fmla="*/ 35853 w 94340"/>
                <a:gd name="connsiteY96" fmla="*/ 482163 h 526159"/>
                <a:gd name="connsiteX97" fmla="*/ 42351 w 94340"/>
                <a:gd name="connsiteY97" fmla="*/ 55062 h 526159"/>
                <a:gd name="connsiteX98" fmla="*/ 40185 w 94340"/>
                <a:gd name="connsiteY98" fmla="*/ 52212 h 526159"/>
                <a:gd name="connsiteX99" fmla="*/ 38019 w 94340"/>
                <a:gd name="connsiteY99" fmla="*/ 55062 h 526159"/>
                <a:gd name="connsiteX100" fmla="*/ 42351 w 94340"/>
                <a:gd name="connsiteY100" fmla="*/ 55062 h 526159"/>
                <a:gd name="connsiteX101" fmla="*/ 44460 w 94340"/>
                <a:gd name="connsiteY101" fmla="*/ 319770 h 526159"/>
                <a:gd name="connsiteX102" fmla="*/ 39444 w 94340"/>
                <a:gd name="connsiteY102" fmla="*/ 318345 h 526159"/>
                <a:gd name="connsiteX103" fmla="*/ 38019 w 94340"/>
                <a:gd name="connsiteY103" fmla="*/ 322620 h 526159"/>
                <a:gd name="connsiteX104" fmla="*/ 40185 w 94340"/>
                <a:gd name="connsiteY104" fmla="*/ 323361 h 526159"/>
                <a:gd name="connsiteX105" fmla="*/ 42351 w 94340"/>
                <a:gd name="connsiteY105" fmla="*/ 325527 h 526159"/>
                <a:gd name="connsiteX106" fmla="*/ 43776 w 94340"/>
                <a:gd name="connsiteY106" fmla="*/ 321936 h 526159"/>
                <a:gd name="connsiteX107" fmla="*/ 45201 w 94340"/>
                <a:gd name="connsiteY107" fmla="*/ 323361 h 526159"/>
                <a:gd name="connsiteX108" fmla="*/ 46626 w 94340"/>
                <a:gd name="connsiteY108" fmla="*/ 325527 h 526159"/>
                <a:gd name="connsiteX109" fmla="*/ 51642 w 94340"/>
                <a:gd name="connsiteY109" fmla="*/ 324102 h 526159"/>
                <a:gd name="connsiteX110" fmla="*/ 46626 w 94340"/>
                <a:gd name="connsiteY110" fmla="*/ 319827 h 526159"/>
                <a:gd name="connsiteX111" fmla="*/ 43776 w 94340"/>
                <a:gd name="connsiteY111" fmla="*/ 321252 h 526159"/>
                <a:gd name="connsiteX112" fmla="*/ 44517 w 94340"/>
                <a:gd name="connsiteY112" fmla="*/ 319827 h 526159"/>
                <a:gd name="connsiteX113" fmla="*/ 48051 w 94340"/>
                <a:gd name="connsiteY113" fmla="*/ 427101 h 526159"/>
                <a:gd name="connsiteX114" fmla="*/ 48051 w 94340"/>
                <a:gd name="connsiteY114" fmla="*/ 422826 h 526159"/>
                <a:gd name="connsiteX115" fmla="*/ 42294 w 94340"/>
                <a:gd name="connsiteY115" fmla="*/ 421401 h 526159"/>
                <a:gd name="connsiteX116" fmla="*/ 40128 w 94340"/>
                <a:gd name="connsiteY116" fmla="*/ 425676 h 526159"/>
                <a:gd name="connsiteX117" fmla="*/ 48051 w 94340"/>
                <a:gd name="connsiteY117" fmla="*/ 427101 h 526159"/>
                <a:gd name="connsiteX118" fmla="*/ 51642 w 94340"/>
                <a:gd name="connsiteY118" fmla="*/ 414903 h 526159"/>
                <a:gd name="connsiteX119" fmla="*/ 50901 w 94340"/>
                <a:gd name="connsiteY119" fmla="*/ 414162 h 526159"/>
                <a:gd name="connsiteX120" fmla="*/ 48051 w 94340"/>
                <a:gd name="connsiteY120" fmla="*/ 413421 h 526159"/>
                <a:gd name="connsiteX121" fmla="*/ 44460 w 94340"/>
                <a:gd name="connsiteY121" fmla="*/ 415587 h 526159"/>
                <a:gd name="connsiteX122" fmla="*/ 41610 w 94340"/>
                <a:gd name="connsiteY122" fmla="*/ 417753 h 526159"/>
                <a:gd name="connsiteX123" fmla="*/ 49533 w 94340"/>
                <a:gd name="connsiteY123" fmla="*/ 421344 h 526159"/>
                <a:gd name="connsiteX124" fmla="*/ 52383 w 94340"/>
                <a:gd name="connsiteY124" fmla="*/ 417069 h 526159"/>
                <a:gd name="connsiteX125" fmla="*/ 52383 w 94340"/>
                <a:gd name="connsiteY125" fmla="*/ 417810 h 526159"/>
                <a:gd name="connsiteX126" fmla="*/ 58824 w 94340"/>
                <a:gd name="connsiteY126" fmla="*/ 417810 h 526159"/>
                <a:gd name="connsiteX127" fmla="*/ 58824 w 94340"/>
                <a:gd name="connsiteY127" fmla="*/ 415644 h 526159"/>
                <a:gd name="connsiteX128" fmla="*/ 59565 w 94340"/>
                <a:gd name="connsiteY128" fmla="*/ 413478 h 526159"/>
                <a:gd name="connsiteX129" fmla="*/ 53124 w 94340"/>
                <a:gd name="connsiteY129" fmla="*/ 412053 h 526159"/>
                <a:gd name="connsiteX130" fmla="*/ 52383 w 94340"/>
                <a:gd name="connsiteY130" fmla="*/ 414903 h 526159"/>
                <a:gd name="connsiteX131" fmla="*/ 51642 w 94340"/>
                <a:gd name="connsiteY131" fmla="*/ 414903 h 526159"/>
                <a:gd name="connsiteX132" fmla="*/ 43776 w 94340"/>
                <a:gd name="connsiteY132" fmla="*/ 321879 h 526159"/>
                <a:gd name="connsiteX133" fmla="*/ 42351 w 94340"/>
                <a:gd name="connsiteY133" fmla="*/ 321138 h 526159"/>
                <a:gd name="connsiteX134" fmla="*/ 43776 w 94340"/>
                <a:gd name="connsiteY134" fmla="*/ 321138 h 526159"/>
                <a:gd name="connsiteX135" fmla="*/ 43776 w 94340"/>
                <a:gd name="connsiteY135" fmla="*/ 321879 h 526159"/>
                <a:gd name="connsiteX136" fmla="*/ 43035 w 94340"/>
                <a:gd name="connsiteY136" fmla="*/ 224580 h 526159"/>
                <a:gd name="connsiteX137" fmla="*/ 45201 w 94340"/>
                <a:gd name="connsiteY137" fmla="*/ 222414 h 526159"/>
                <a:gd name="connsiteX138" fmla="*/ 48051 w 94340"/>
                <a:gd name="connsiteY138" fmla="*/ 217398 h 526159"/>
                <a:gd name="connsiteX139" fmla="*/ 43719 w 94340"/>
                <a:gd name="connsiteY139" fmla="*/ 214548 h 526159"/>
                <a:gd name="connsiteX140" fmla="*/ 42978 w 94340"/>
                <a:gd name="connsiteY140" fmla="*/ 218823 h 526159"/>
                <a:gd name="connsiteX141" fmla="*/ 42978 w 94340"/>
                <a:gd name="connsiteY141" fmla="*/ 224523 h 526159"/>
                <a:gd name="connsiteX142" fmla="*/ 45201 w 94340"/>
                <a:gd name="connsiteY142" fmla="*/ 334077 h 526159"/>
                <a:gd name="connsiteX143" fmla="*/ 50958 w 94340"/>
                <a:gd name="connsiteY143" fmla="*/ 334077 h 526159"/>
                <a:gd name="connsiteX144" fmla="*/ 43035 w 94340"/>
                <a:gd name="connsiteY144" fmla="*/ 330486 h 526159"/>
                <a:gd name="connsiteX145" fmla="*/ 45201 w 94340"/>
                <a:gd name="connsiteY145" fmla="*/ 334077 h 526159"/>
                <a:gd name="connsiteX146" fmla="*/ 43035 w 94340"/>
                <a:gd name="connsiteY146" fmla="*/ 340518 h 526159"/>
                <a:gd name="connsiteX147" fmla="*/ 43035 w 94340"/>
                <a:gd name="connsiteY147" fmla="*/ 343368 h 526159"/>
                <a:gd name="connsiteX148" fmla="*/ 47367 w 94340"/>
                <a:gd name="connsiteY148" fmla="*/ 341202 h 526159"/>
                <a:gd name="connsiteX149" fmla="*/ 46626 w 94340"/>
                <a:gd name="connsiteY149" fmla="*/ 338352 h 526159"/>
                <a:gd name="connsiteX150" fmla="*/ 43035 w 94340"/>
                <a:gd name="connsiteY150" fmla="*/ 340518 h 526159"/>
                <a:gd name="connsiteX151" fmla="*/ 45942 w 94340"/>
                <a:gd name="connsiteY151" fmla="*/ 317604 h 526159"/>
                <a:gd name="connsiteX152" fmla="*/ 46683 w 94340"/>
                <a:gd name="connsiteY152" fmla="*/ 317604 h 526159"/>
                <a:gd name="connsiteX153" fmla="*/ 47424 w 94340"/>
                <a:gd name="connsiteY153" fmla="*/ 318345 h 526159"/>
                <a:gd name="connsiteX154" fmla="*/ 53181 w 94340"/>
                <a:gd name="connsiteY154" fmla="*/ 318345 h 526159"/>
                <a:gd name="connsiteX155" fmla="*/ 53181 w 94340"/>
                <a:gd name="connsiteY155" fmla="*/ 313329 h 526159"/>
                <a:gd name="connsiteX156" fmla="*/ 58938 w 94340"/>
                <a:gd name="connsiteY156" fmla="*/ 311904 h 526159"/>
                <a:gd name="connsiteX157" fmla="*/ 58197 w 94340"/>
                <a:gd name="connsiteY157" fmla="*/ 309738 h 526159"/>
                <a:gd name="connsiteX158" fmla="*/ 57456 w 94340"/>
                <a:gd name="connsiteY158" fmla="*/ 306888 h 526159"/>
                <a:gd name="connsiteX159" fmla="*/ 54606 w 94340"/>
                <a:gd name="connsiteY159" fmla="*/ 308313 h 526159"/>
                <a:gd name="connsiteX160" fmla="*/ 57456 w 94340"/>
                <a:gd name="connsiteY160" fmla="*/ 306147 h 526159"/>
                <a:gd name="connsiteX161" fmla="*/ 57456 w 94340"/>
                <a:gd name="connsiteY161" fmla="*/ 301872 h 526159"/>
                <a:gd name="connsiteX162" fmla="*/ 48108 w 94340"/>
                <a:gd name="connsiteY162" fmla="*/ 300447 h 526159"/>
                <a:gd name="connsiteX163" fmla="*/ 49533 w 94340"/>
                <a:gd name="connsiteY163" fmla="*/ 308313 h 526159"/>
                <a:gd name="connsiteX164" fmla="*/ 54549 w 94340"/>
                <a:gd name="connsiteY164" fmla="*/ 308313 h 526159"/>
                <a:gd name="connsiteX165" fmla="*/ 43776 w 94340"/>
                <a:gd name="connsiteY165" fmla="*/ 311904 h 526159"/>
                <a:gd name="connsiteX166" fmla="*/ 43776 w 94340"/>
                <a:gd name="connsiteY166" fmla="*/ 316179 h 526159"/>
                <a:gd name="connsiteX167" fmla="*/ 45942 w 94340"/>
                <a:gd name="connsiteY167" fmla="*/ 317604 h 526159"/>
                <a:gd name="connsiteX168" fmla="*/ 48051 w 94340"/>
                <a:gd name="connsiteY168" fmla="*/ 356250 h 526159"/>
                <a:gd name="connsiteX169" fmla="*/ 53067 w 94340"/>
                <a:gd name="connsiteY169" fmla="*/ 353400 h 526159"/>
                <a:gd name="connsiteX170" fmla="*/ 49476 w 94340"/>
                <a:gd name="connsiteY170" fmla="*/ 349809 h 526159"/>
                <a:gd name="connsiteX171" fmla="*/ 45144 w 94340"/>
                <a:gd name="connsiteY171" fmla="*/ 353400 h 526159"/>
                <a:gd name="connsiteX172" fmla="*/ 47994 w 94340"/>
                <a:gd name="connsiteY172" fmla="*/ 356250 h 526159"/>
                <a:gd name="connsiteX173" fmla="*/ 45942 w 94340"/>
                <a:gd name="connsiteY173" fmla="*/ 266817 h 526159"/>
                <a:gd name="connsiteX174" fmla="*/ 51699 w 94340"/>
                <a:gd name="connsiteY174" fmla="*/ 266817 h 526159"/>
                <a:gd name="connsiteX175" fmla="*/ 51699 w 94340"/>
                <a:gd name="connsiteY175" fmla="*/ 263967 h 526159"/>
                <a:gd name="connsiteX176" fmla="*/ 50958 w 94340"/>
                <a:gd name="connsiteY176" fmla="*/ 261801 h 526159"/>
                <a:gd name="connsiteX177" fmla="*/ 45942 w 94340"/>
                <a:gd name="connsiteY177" fmla="*/ 261801 h 526159"/>
                <a:gd name="connsiteX178" fmla="*/ 45942 w 94340"/>
                <a:gd name="connsiteY178" fmla="*/ 266817 h 526159"/>
                <a:gd name="connsiteX179" fmla="*/ 45942 w 94340"/>
                <a:gd name="connsiteY179" fmla="*/ 359841 h 526159"/>
                <a:gd name="connsiteX180" fmla="*/ 45942 w 94340"/>
                <a:gd name="connsiteY180" fmla="*/ 364116 h 526159"/>
                <a:gd name="connsiteX181" fmla="*/ 58881 w 94340"/>
                <a:gd name="connsiteY181" fmla="*/ 361950 h 526159"/>
                <a:gd name="connsiteX182" fmla="*/ 45942 w 94340"/>
                <a:gd name="connsiteY182" fmla="*/ 359784 h 526159"/>
                <a:gd name="connsiteX183" fmla="*/ 49533 w 94340"/>
                <a:gd name="connsiteY183" fmla="*/ 200298 h 526159"/>
                <a:gd name="connsiteX184" fmla="*/ 49533 w 94340"/>
                <a:gd name="connsiteY184" fmla="*/ 203148 h 526159"/>
                <a:gd name="connsiteX185" fmla="*/ 52383 w 94340"/>
                <a:gd name="connsiteY185" fmla="*/ 203148 h 526159"/>
                <a:gd name="connsiteX186" fmla="*/ 52383 w 94340"/>
                <a:gd name="connsiteY186" fmla="*/ 200298 h 526159"/>
                <a:gd name="connsiteX187" fmla="*/ 49533 w 94340"/>
                <a:gd name="connsiteY187" fmla="*/ 200298 h 526159"/>
                <a:gd name="connsiteX188" fmla="*/ 54549 w 94340"/>
                <a:gd name="connsiteY188" fmla="*/ 212439 h 526159"/>
                <a:gd name="connsiteX189" fmla="*/ 49533 w 94340"/>
                <a:gd name="connsiteY189" fmla="*/ 212439 h 526159"/>
                <a:gd name="connsiteX190" fmla="*/ 49533 w 94340"/>
                <a:gd name="connsiteY190" fmla="*/ 216714 h 526159"/>
                <a:gd name="connsiteX191" fmla="*/ 54549 w 94340"/>
                <a:gd name="connsiteY191" fmla="*/ 220989 h 526159"/>
                <a:gd name="connsiteX192" fmla="*/ 56715 w 94340"/>
                <a:gd name="connsiteY192" fmla="*/ 215289 h 526159"/>
                <a:gd name="connsiteX193" fmla="*/ 54549 w 94340"/>
                <a:gd name="connsiteY193" fmla="*/ 212439 h 526159"/>
                <a:gd name="connsiteX194" fmla="*/ 52383 w 94340"/>
                <a:gd name="connsiteY194" fmla="*/ 178125 h 526159"/>
                <a:gd name="connsiteX195" fmla="*/ 57399 w 94340"/>
                <a:gd name="connsiteY195" fmla="*/ 175959 h 526159"/>
                <a:gd name="connsiteX196" fmla="*/ 50217 w 94340"/>
                <a:gd name="connsiteY196" fmla="*/ 171684 h 526159"/>
                <a:gd name="connsiteX197" fmla="*/ 52383 w 94340"/>
                <a:gd name="connsiteY197" fmla="*/ 178125 h 526159"/>
                <a:gd name="connsiteX198" fmla="*/ 50958 w 94340"/>
                <a:gd name="connsiteY198" fmla="*/ 470022 h 526159"/>
                <a:gd name="connsiteX199" fmla="*/ 61731 w 94340"/>
                <a:gd name="connsiteY199" fmla="*/ 463581 h 526159"/>
                <a:gd name="connsiteX200" fmla="*/ 50217 w 94340"/>
                <a:gd name="connsiteY200" fmla="*/ 466431 h 526159"/>
                <a:gd name="connsiteX201" fmla="*/ 50958 w 94340"/>
                <a:gd name="connsiteY201" fmla="*/ 470022 h 526159"/>
                <a:gd name="connsiteX202" fmla="*/ 50958 w 94340"/>
                <a:gd name="connsiteY202" fmla="*/ 336927 h 526159"/>
                <a:gd name="connsiteX203" fmla="*/ 53808 w 94340"/>
                <a:gd name="connsiteY203" fmla="*/ 339777 h 526159"/>
                <a:gd name="connsiteX204" fmla="*/ 55233 w 94340"/>
                <a:gd name="connsiteY204" fmla="*/ 339777 h 526159"/>
                <a:gd name="connsiteX205" fmla="*/ 55974 w 94340"/>
                <a:gd name="connsiteY205" fmla="*/ 339036 h 526159"/>
                <a:gd name="connsiteX206" fmla="*/ 57399 w 94340"/>
                <a:gd name="connsiteY206" fmla="*/ 339036 h 526159"/>
                <a:gd name="connsiteX207" fmla="*/ 59565 w 94340"/>
                <a:gd name="connsiteY207" fmla="*/ 341886 h 526159"/>
                <a:gd name="connsiteX208" fmla="*/ 61731 w 94340"/>
                <a:gd name="connsiteY208" fmla="*/ 344052 h 526159"/>
                <a:gd name="connsiteX209" fmla="*/ 63897 w 94340"/>
                <a:gd name="connsiteY209" fmla="*/ 340461 h 526159"/>
                <a:gd name="connsiteX210" fmla="*/ 61047 w 94340"/>
                <a:gd name="connsiteY210" fmla="*/ 336186 h 526159"/>
                <a:gd name="connsiteX211" fmla="*/ 58197 w 94340"/>
                <a:gd name="connsiteY211" fmla="*/ 333336 h 526159"/>
                <a:gd name="connsiteX212" fmla="*/ 53865 w 94340"/>
                <a:gd name="connsiteY212" fmla="*/ 333336 h 526159"/>
                <a:gd name="connsiteX213" fmla="*/ 51015 w 94340"/>
                <a:gd name="connsiteY213" fmla="*/ 336927 h 526159"/>
                <a:gd name="connsiteX214" fmla="*/ 50958 w 94340"/>
                <a:gd name="connsiteY214" fmla="*/ 402762 h 526159"/>
                <a:gd name="connsiteX215" fmla="*/ 50958 w 94340"/>
                <a:gd name="connsiteY215" fmla="*/ 406353 h 526159"/>
                <a:gd name="connsiteX216" fmla="*/ 54549 w 94340"/>
                <a:gd name="connsiteY216" fmla="*/ 406353 h 526159"/>
                <a:gd name="connsiteX217" fmla="*/ 54549 w 94340"/>
                <a:gd name="connsiteY217" fmla="*/ 402762 h 526159"/>
                <a:gd name="connsiteX218" fmla="*/ 50958 w 94340"/>
                <a:gd name="connsiteY218" fmla="*/ 402762 h 526159"/>
                <a:gd name="connsiteX219" fmla="*/ 53808 w 94340"/>
                <a:gd name="connsiteY219" fmla="*/ 55062 h 526159"/>
                <a:gd name="connsiteX220" fmla="*/ 51642 w 94340"/>
                <a:gd name="connsiteY220" fmla="*/ 58653 h 526159"/>
                <a:gd name="connsiteX221" fmla="*/ 53808 w 94340"/>
                <a:gd name="connsiteY221" fmla="*/ 60078 h 526159"/>
                <a:gd name="connsiteX222" fmla="*/ 58140 w 94340"/>
                <a:gd name="connsiteY222" fmla="*/ 56487 h 526159"/>
                <a:gd name="connsiteX223" fmla="*/ 53808 w 94340"/>
                <a:gd name="connsiteY223" fmla="*/ 55062 h 526159"/>
                <a:gd name="connsiteX224" fmla="*/ 58140 w 94340"/>
                <a:gd name="connsiteY224" fmla="*/ 289731 h 526159"/>
                <a:gd name="connsiteX225" fmla="*/ 60990 w 94340"/>
                <a:gd name="connsiteY225" fmla="*/ 286881 h 526159"/>
                <a:gd name="connsiteX226" fmla="*/ 55233 w 94340"/>
                <a:gd name="connsiteY226" fmla="*/ 282606 h 526159"/>
                <a:gd name="connsiteX227" fmla="*/ 52383 w 94340"/>
                <a:gd name="connsiteY227" fmla="*/ 288306 h 526159"/>
                <a:gd name="connsiteX228" fmla="*/ 53808 w 94340"/>
                <a:gd name="connsiteY228" fmla="*/ 288306 h 526159"/>
                <a:gd name="connsiteX229" fmla="*/ 56658 w 94340"/>
                <a:gd name="connsiteY229" fmla="*/ 289731 h 526159"/>
                <a:gd name="connsiteX230" fmla="*/ 58083 w 94340"/>
                <a:gd name="connsiteY230" fmla="*/ 289731 h 526159"/>
                <a:gd name="connsiteX231" fmla="*/ 55233 w 94340"/>
                <a:gd name="connsiteY231" fmla="*/ 377739 h 526159"/>
                <a:gd name="connsiteX232" fmla="*/ 52383 w 94340"/>
                <a:gd name="connsiteY232" fmla="*/ 382014 h 526159"/>
                <a:gd name="connsiteX233" fmla="*/ 54549 w 94340"/>
                <a:gd name="connsiteY233" fmla="*/ 385605 h 526159"/>
                <a:gd name="connsiteX234" fmla="*/ 58881 w 94340"/>
                <a:gd name="connsiteY234" fmla="*/ 385605 h 526159"/>
                <a:gd name="connsiteX235" fmla="*/ 61731 w 94340"/>
                <a:gd name="connsiteY235" fmla="*/ 379905 h 526159"/>
                <a:gd name="connsiteX236" fmla="*/ 55974 w 94340"/>
                <a:gd name="connsiteY236" fmla="*/ 377055 h 526159"/>
                <a:gd name="connsiteX237" fmla="*/ 55233 w 94340"/>
                <a:gd name="connsiteY237" fmla="*/ 377796 h 526159"/>
                <a:gd name="connsiteX238" fmla="*/ 61731 w 94340"/>
                <a:gd name="connsiteY238" fmla="*/ 434226 h 526159"/>
                <a:gd name="connsiteX239" fmla="*/ 60306 w 94340"/>
                <a:gd name="connsiteY239" fmla="*/ 427785 h 526159"/>
                <a:gd name="connsiteX240" fmla="*/ 52383 w 94340"/>
                <a:gd name="connsiteY240" fmla="*/ 433485 h 526159"/>
                <a:gd name="connsiteX241" fmla="*/ 61731 w 94340"/>
                <a:gd name="connsiteY241" fmla="*/ 434226 h 526159"/>
                <a:gd name="connsiteX242" fmla="*/ 54549 w 94340"/>
                <a:gd name="connsiteY242" fmla="*/ 253194 h 526159"/>
                <a:gd name="connsiteX243" fmla="*/ 54549 w 94340"/>
                <a:gd name="connsiteY243" fmla="*/ 256044 h 526159"/>
                <a:gd name="connsiteX244" fmla="*/ 58881 w 94340"/>
                <a:gd name="connsiteY244" fmla="*/ 256044 h 526159"/>
                <a:gd name="connsiteX245" fmla="*/ 58881 w 94340"/>
                <a:gd name="connsiteY245" fmla="*/ 253194 h 526159"/>
                <a:gd name="connsiteX246" fmla="*/ 54549 w 94340"/>
                <a:gd name="connsiteY246" fmla="*/ 253194 h 526159"/>
                <a:gd name="connsiteX247" fmla="*/ 55974 w 94340"/>
                <a:gd name="connsiteY247" fmla="*/ 479997 h 526159"/>
                <a:gd name="connsiteX248" fmla="*/ 56715 w 94340"/>
                <a:gd name="connsiteY248" fmla="*/ 482847 h 526159"/>
                <a:gd name="connsiteX249" fmla="*/ 60306 w 94340"/>
                <a:gd name="connsiteY249" fmla="*/ 484272 h 526159"/>
                <a:gd name="connsiteX250" fmla="*/ 61731 w 94340"/>
                <a:gd name="connsiteY250" fmla="*/ 473556 h 526159"/>
                <a:gd name="connsiteX251" fmla="*/ 55974 w 94340"/>
                <a:gd name="connsiteY251" fmla="*/ 471390 h 526159"/>
                <a:gd name="connsiteX252" fmla="*/ 55974 w 94340"/>
                <a:gd name="connsiteY252" fmla="*/ 477090 h 526159"/>
                <a:gd name="connsiteX253" fmla="*/ 55974 w 94340"/>
                <a:gd name="connsiteY253" fmla="*/ 479940 h 526159"/>
                <a:gd name="connsiteX254" fmla="*/ 58140 w 94340"/>
                <a:gd name="connsiteY254" fmla="*/ 440667 h 526159"/>
                <a:gd name="connsiteX255" fmla="*/ 58140 w 94340"/>
                <a:gd name="connsiteY255" fmla="*/ 442833 h 526159"/>
                <a:gd name="connsiteX256" fmla="*/ 62472 w 94340"/>
                <a:gd name="connsiteY256" fmla="*/ 442833 h 526159"/>
                <a:gd name="connsiteX257" fmla="*/ 62472 w 94340"/>
                <a:gd name="connsiteY257" fmla="*/ 440667 h 526159"/>
                <a:gd name="connsiteX258" fmla="*/ 58140 w 94340"/>
                <a:gd name="connsiteY258" fmla="*/ 440667 h 526159"/>
                <a:gd name="connsiteX259" fmla="*/ 67488 w 94340"/>
                <a:gd name="connsiteY259" fmla="*/ 143070 h 526159"/>
                <a:gd name="connsiteX260" fmla="*/ 64638 w 94340"/>
                <a:gd name="connsiteY260" fmla="*/ 143811 h 526159"/>
                <a:gd name="connsiteX261" fmla="*/ 62472 w 94340"/>
                <a:gd name="connsiteY261" fmla="*/ 145977 h 526159"/>
                <a:gd name="connsiteX262" fmla="*/ 66804 w 94340"/>
                <a:gd name="connsiteY262" fmla="*/ 148143 h 526159"/>
                <a:gd name="connsiteX263" fmla="*/ 67545 w 94340"/>
                <a:gd name="connsiteY263" fmla="*/ 143127 h 526159"/>
                <a:gd name="connsiteX264" fmla="*/ 62415 w 94340"/>
                <a:gd name="connsiteY264" fmla="*/ 415644 h 526159"/>
                <a:gd name="connsiteX265" fmla="*/ 62415 w 94340"/>
                <a:gd name="connsiteY265" fmla="*/ 417810 h 526159"/>
                <a:gd name="connsiteX266" fmla="*/ 66747 w 94340"/>
                <a:gd name="connsiteY266" fmla="*/ 417810 h 526159"/>
                <a:gd name="connsiteX267" fmla="*/ 66747 w 94340"/>
                <a:gd name="connsiteY267" fmla="*/ 415644 h 526159"/>
                <a:gd name="connsiteX268" fmla="*/ 62415 w 94340"/>
                <a:gd name="connsiteY268" fmla="*/ 415644 h 526159"/>
                <a:gd name="connsiteX269" fmla="*/ 68172 w 94340"/>
                <a:gd name="connsiteY269" fmla="*/ 465006 h 526159"/>
                <a:gd name="connsiteX270" fmla="*/ 70338 w 94340"/>
                <a:gd name="connsiteY270" fmla="*/ 460731 h 526159"/>
                <a:gd name="connsiteX271" fmla="*/ 67488 w 94340"/>
                <a:gd name="connsiteY271" fmla="*/ 459990 h 526159"/>
                <a:gd name="connsiteX272" fmla="*/ 65322 w 94340"/>
                <a:gd name="connsiteY272" fmla="*/ 463581 h 526159"/>
                <a:gd name="connsiteX273" fmla="*/ 68172 w 94340"/>
                <a:gd name="connsiteY273" fmla="*/ 465006 h 526159"/>
                <a:gd name="connsiteX274" fmla="*/ 66006 w 94340"/>
                <a:gd name="connsiteY274" fmla="*/ 483588 h 526159"/>
                <a:gd name="connsiteX275" fmla="*/ 71022 w 94340"/>
                <a:gd name="connsiteY275" fmla="*/ 484329 h 526159"/>
                <a:gd name="connsiteX276" fmla="*/ 73188 w 94340"/>
                <a:gd name="connsiteY276" fmla="*/ 485070 h 526159"/>
                <a:gd name="connsiteX277" fmla="*/ 74613 w 94340"/>
                <a:gd name="connsiteY277" fmla="*/ 485070 h 526159"/>
                <a:gd name="connsiteX278" fmla="*/ 78945 w 94340"/>
                <a:gd name="connsiteY278" fmla="*/ 480054 h 526159"/>
                <a:gd name="connsiteX279" fmla="*/ 67431 w 94340"/>
                <a:gd name="connsiteY279" fmla="*/ 478629 h 526159"/>
                <a:gd name="connsiteX280" fmla="*/ 66006 w 94340"/>
                <a:gd name="connsiteY280" fmla="*/ 483645 h 526159"/>
                <a:gd name="connsiteX281" fmla="*/ 73929 w 94340"/>
                <a:gd name="connsiteY281" fmla="*/ 387714 h 526159"/>
                <a:gd name="connsiteX282" fmla="*/ 73929 w 94340"/>
                <a:gd name="connsiteY282" fmla="*/ 382698 h 526159"/>
                <a:gd name="connsiteX283" fmla="*/ 69597 w 94340"/>
                <a:gd name="connsiteY283" fmla="*/ 381273 h 526159"/>
                <a:gd name="connsiteX284" fmla="*/ 67431 w 94340"/>
                <a:gd name="connsiteY284" fmla="*/ 389139 h 526159"/>
                <a:gd name="connsiteX285" fmla="*/ 73872 w 94340"/>
                <a:gd name="connsiteY285" fmla="*/ 387714 h 526159"/>
                <a:gd name="connsiteX286" fmla="*/ 81111 w 94340"/>
                <a:gd name="connsiteY286" fmla="*/ 343368 h 526159"/>
                <a:gd name="connsiteX287" fmla="*/ 86127 w 94340"/>
                <a:gd name="connsiteY287" fmla="*/ 344793 h 526159"/>
                <a:gd name="connsiteX288" fmla="*/ 85386 w 94340"/>
                <a:gd name="connsiteY288" fmla="*/ 336186 h 526159"/>
                <a:gd name="connsiteX289" fmla="*/ 80370 w 94340"/>
                <a:gd name="connsiteY289" fmla="*/ 336186 h 526159"/>
                <a:gd name="connsiteX290" fmla="*/ 74613 w 94340"/>
                <a:gd name="connsiteY290" fmla="*/ 336927 h 526159"/>
                <a:gd name="connsiteX291" fmla="*/ 74613 w 94340"/>
                <a:gd name="connsiteY291" fmla="*/ 343368 h 526159"/>
                <a:gd name="connsiteX292" fmla="*/ 76038 w 94340"/>
                <a:gd name="connsiteY292" fmla="*/ 343368 h 526159"/>
                <a:gd name="connsiteX293" fmla="*/ 72447 w 94340"/>
                <a:gd name="connsiteY293" fmla="*/ 347643 h 526159"/>
                <a:gd name="connsiteX294" fmla="*/ 68115 w 94340"/>
                <a:gd name="connsiteY294" fmla="*/ 351234 h 526159"/>
                <a:gd name="connsiteX295" fmla="*/ 83220 w 94340"/>
                <a:gd name="connsiteY295" fmla="*/ 354825 h 526159"/>
                <a:gd name="connsiteX296" fmla="*/ 80370 w 94340"/>
                <a:gd name="connsiteY296" fmla="*/ 351975 h 526159"/>
                <a:gd name="connsiteX297" fmla="*/ 79629 w 94340"/>
                <a:gd name="connsiteY297" fmla="*/ 351234 h 526159"/>
                <a:gd name="connsiteX298" fmla="*/ 81054 w 94340"/>
                <a:gd name="connsiteY298" fmla="*/ 347643 h 526159"/>
                <a:gd name="connsiteX299" fmla="*/ 81054 w 94340"/>
                <a:gd name="connsiteY299" fmla="*/ 343368 h 526159"/>
                <a:gd name="connsiteX300" fmla="*/ 73929 w 94340"/>
                <a:gd name="connsiteY300" fmla="*/ 425676 h 526159"/>
                <a:gd name="connsiteX301" fmla="*/ 73929 w 94340"/>
                <a:gd name="connsiteY301" fmla="*/ 422826 h 526159"/>
                <a:gd name="connsiteX302" fmla="*/ 73188 w 94340"/>
                <a:gd name="connsiteY302" fmla="*/ 422085 h 526159"/>
                <a:gd name="connsiteX303" fmla="*/ 73188 w 94340"/>
                <a:gd name="connsiteY303" fmla="*/ 420660 h 526159"/>
                <a:gd name="connsiteX304" fmla="*/ 68172 w 94340"/>
                <a:gd name="connsiteY304" fmla="*/ 420660 h 526159"/>
                <a:gd name="connsiteX305" fmla="*/ 68172 w 94340"/>
                <a:gd name="connsiteY305" fmla="*/ 427101 h 526159"/>
                <a:gd name="connsiteX306" fmla="*/ 73929 w 94340"/>
                <a:gd name="connsiteY306" fmla="*/ 425676 h 526159"/>
                <a:gd name="connsiteX307" fmla="*/ 78945 w 94340"/>
                <a:gd name="connsiteY307" fmla="*/ 459249 h 526159"/>
                <a:gd name="connsiteX308" fmla="*/ 78945 w 94340"/>
                <a:gd name="connsiteY308" fmla="*/ 452067 h 526159"/>
                <a:gd name="connsiteX309" fmla="*/ 74613 w 94340"/>
                <a:gd name="connsiteY309" fmla="*/ 449217 h 526159"/>
                <a:gd name="connsiteX310" fmla="*/ 71763 w 94340"/>
                <a:gd name="connsiteY310" fmla="*/ 451383 h 526159"/>
                <a:gd name="connsiteX311" fmla="*/ 70338 w 94340"/>
                <a:gd name="connsiteY311" fmla="*/ 449217 h 526159"/>
                <a:gd name="connsiteX312" fmla="*/ 68913 w 94340"/>
                <a:gd name="connsiteY312" fmla="*/ 450642 h 526159"/>
                <a:gd name="connsiteX313" fmla="*/ 68172 w 94340"/>
                <a:gd name="connsiteY313" fmla="*/ 454233 h 526159"/>
                <a:gd name="connsiteX314" fmla="*/ 74613 w 94340"/>
                <a:gd name="connsiteY314" fmla="*/ 460674 h 526159"/>
                <a:gd name="connsiteX315" fmla="*/ 78204 w 94340"/>
                <a:gd name="connsiteY315" fmla="*/ 459933 h 526159"/>
                <a:gd name="connsiteX316" fmla="*/ 78945 w 94340"/>
                <a:gd name="connsiteY316" fmla="*/ 459192 h 526159"/>
                <a:gd name="connsiteX317" fmla="*/ 68913 w 94340"/>
                <a:gd name="connsiteY317" fmla="*/ 298281 h 526159"/>
                <a:gd name="connsiteX318" fmla="*/ 75354 w 94340"/>
                <a:gd name="connsiteY318" fmla="*/ 297540 h 526159"/>
                <a:gd name="connsiteX319" fmla="*/ 69597 w 94340"/>
                <a:gd name="connsiteY319" fmla="*/ 293265 h 526159"/>
                <a:gd name="connsiteX320" fmla="*/ 68856 w 94340"/>
                <a:gd name="connsiteY320" fmla="*/ 296115 h 526159"/>
                <a:gd name="connsiteX321" fmla="*/ 68856 w 94340"/>
                <a:gd name="connsiteY321" fmla="*/ 298281 h 526159"/>
                <a:gd name="connsiteX322" fmla="*/ 74670 w 94340"/>
                <a:gd name="connsiteY322" fmla="*/ 448533 h 526159"/>
                <a:gd name="connsiteX323" fmla="*/ 74670 w 94340"/>
                <a:gd name="connsiteY323" fmla="*/ 442833 h 526159"/>
                <a:gd name="connsiteX324" fmla="*/ 71820 w 94340"/>
                <a:gd name="connsiteY324" fmla="*/ 444258 h 526159"/>
                <a:gd name="connsiteX325" fmla="*/ 73245 w 94340"/>
                <a:gd name="connsiteY325" fmla="*/ 447108 h 526159"/>
                <a:gd name="connsiteX326" fmla="*/ 74670 w 94340"/>
                <a:gd name="connsiteY326" fmla="*/ 448533 h 526159"/>
                <a:gd name="connsiteX327" fmla="*/ 84702 w 94340"/>
                <a:gd name="connsiteY327" fmla="*/ 393471 h 526159"/>
                <a:gd name="connsiteX328" fmla="*/ 86127 w 94340"/>
                <a:gd name="connsiteY328" fmla="*/ 390621 h 526159"/>
                <a:gd name="connsiteX329" fmla="*/ 86127 w 94340"/>
                <a:gd name="connsiteY329" fmla="*/ 382755 h 526159"/>
                <a:gd name="connsiteX330" fmla="*/ 83277 w 94340"/>
                <a:gd name="connsiteY330" fmla="*/ 382755 h 526159"/>
                <a:gd name="connsiteX331" fmla="*/ 82536 w 94340"/>
                <a:gd name="connsiteY331" fmla="*/ 382014 h 526159"/>
                <a:gd name="connsiteX332" fmla="*/ 81111 w 94340"/>
                <a:gd name="connsiteY332" fmla="*/ 382014 h 526159"/>
                <a:gd name="connsiteX333" fmla="*/ 74670 w 94340"/>
                <a:gd name="connsiteY333" fmla="*/ 387030 h 526159"/>
                <a:gd name="connsiteX334" fmla="*/ 76095 w 94340"/>
                <a:gd name="connsiteY334" fmla="*/ 404928 h 526159"/>
                <a:gd name="connsiteX335" fmla="*/ 83277 w 94340"/>
                <a:gd name="connsiteY335" fmla="*/ 398487 h 526159"/>
                <a:gd name="connsiteX336" fmla="*/ 84018 w 94340"/>
                <a:gd name="connsiteY336" fmla="*/ 394212 h 526159"/>
                <a:gd name="connsiteX337" fmla="*/ 84759 w 94340"/>
                <a:gd name="connsiteY337" fmla="*/ 393471 h 526159"/>
                <a:gd name="connsiteX338" fmla="*/ 80370 w 94340"/>
                <a:gd name="connsiteY338" fmla="*/ 414903 h 526159"/>
                <a:gd name="connsiteX339" fmla="*/ 76038 w 94340"/>
                <a:gd name="connsiteY339" fmla="*/ 418494 h 526159"/>
                <a:gd name="connsiteX340" fmla="*/ 77463 w 94340"/>
                <a:gd name="connsiteY340" fmla="*/ 419235 h 526159"/>
                <a:gd name="connsiteX341" fmla="*/ 77463 w 94340"/>
                <a:gd name="connsiteY341" fmla="*/ 419976 h 526159"/>
                <a:gd name="connsiteX342" fmla="*/ 80313 w 94340"/>
                <a:gd name="connsiteY342" fmla="*/ 420717 h 526159"/>
                <a:gd name="connsiteX343" fmla="*/ 87495 w 94340"/>
                <a:gd name="connsiteY343" fmla="*/ 420717 h 526159"/>
                <a:gd name="connsiteX344" fmla="*/ 80313 w 94340"/>
                <a:gd name="connsiteY344" fmla="*/ 415017 h 526159"/>
                <a:gd name="connsiteX345" fmla="*/ 84702 w 94340"/>
                <a:gd name="connsiteY345" fmla="*/ 22857 h 526159"/>
                <a:gd name="connsiteX346" fmla="*/ 81852 w 94340"/>
                <a:gd name="connsiteY346" fmla="*/ 21432 h 526159"/>
                <a:gd name="connsiteX347" fmla="*/ 78261 w 94340"/>
                <a:gd name="connsiteY347" fmla="*/ 25707 h 526159"/>
                <a:gd name="connsiteX348" fmla="*/ 82593 w 94340"/>
                <a:gd name="connsiteY348" fmla="*/ 27132 h 526159"/>
                <a:gd name="connsiteX349" fmla="*/ 84759 w 94340"/>
                <a:gd name="connsiteY349" fmla="*/ 25707 h 526159"/>
                <a:gd name="connsiteX350" fmla="*/ 84759 w 94340"/>
                <a:gd name="connsiteY350" fmla="*/ 22857 h 526159"/>
                <a:gd name="connsiteX351" fmla="*/ 78261 w 94340"/>
                <a:gd name="connsiteY351" fmla="*/ 92226 h 526159"/>
                <a:gd name="connsiteX352" fmla="*/ 81111 w 94340"/>
                <a:gd name="connsiteY352" fmla="*/ 90801 h 526159"/>
                <a:gd name="connsiteX353" fmla="*/ 81111 w 94340"/>
                <a:gd name="connsiteY353" fmla="*/ 92226 h 526159"/>
                <a:gd name="connsiteX354" fmla="*/ 78261 w 94340"/>
                <a:gd name="connsiteY354" fmla="*/ 93651 h 526159"/>
                <a:gd name="connsiteX355" fmla="*/ 78261 w 94340"/>
                <a:gd name="connsiteY355" fmla="*/ 92226 h 526159"/>
                <a:gd name="connsiteX356" fmla="*/ 80370 w 94340"/>
                <a:gd name="connsiteY356" fmla="*/ 466431 h 526159"/>
                <a:gd name="connsiteX357" fmla="*/ 81111 w 94340"/>
                <a:gd name="connsiteY357" fmla="*/ 472131 h 526159"/>
                <a:gd name="connsiteX358" fmla="*/ 81852 w 94340"/>
                <a:gd name="connsiteY358" fmla="*/ 473556 h 526159"/>
                <a:gd name="connsiteX359" fmla="*/ 81852 w 94340"/>
                <a:gd name="connsiteY359" fmla="*/ 474297 h 526159"/>
                <a:gd name="connsiteX360" fmla="*/ 89034 w 94340"/>
                <a:gd name="connsiteY360" fmla="*/ 473556 h 526159"/>
                <a:gd name="connsiteX361" fmla="*/ 86184 w 94340"/>
                <a:gd name="connsiteY361" fmla="*/ 466374 h 526159"/>
                <a:gd name="connsiteX362" fmla="*/ 80427 w 94340"/>
                <a:gd name="connsiteY362" fmla="*/ 466374 h 526159"/>
                <a:gd name="connsiteX363" fmla="*/ 84702 w 94340"/>
                <a:gd name="connsiteY363" fmla="*/ 439242 h 526159"/>
                <a:gd name="connsiteX364" fmla="*/ 84702 w 94340"/>
                <a:gd name="connsiteY364" fmla="*/ 439983 h 526159"/>
                <a:gd name="connsiteX365" fmla="*/ 87552 w 94340"/>
                <a:gd name="connsiteY365" fmla="*/ 439242 h 526159"/>
                <a:gd name="connsiteX366" fmla="*/ 89718 w 94340"/>
                <a:gd name="connsiteY366" fmla="*/ 437817 h 526159"/>
                <a:gd name="connsiteX367" fmla="*/ 83277 w 94340"/>
                <a:gd name="connsiteY367" fmla="*/ 433542 h 526159"/>
                <a:gd name="connsiteX368" fmla="*/ 84018 w 94340"/>
                <a:gd name="connsiteY368" fmla="*/ 437817 h 526159"/>
                <a:gd name="connsiteX369" fmla="*/ 84759 w 94340"/>
                <a:gd name="connsiteY369" fmla="*/ 439242 h 52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94340" h="526159">
                  <a:moveTo>
                    <a:pt x="91143" y="454974"/>
                  </a:moveTo>
                  <a:lnTo>
                    <a:pt x="92568" y="515052"/>
                  </a:lnTo>
                  <a:cubicBezTo>
                    <a:pt x="92568" y="517902"/>
                    <a:pt x="92568" y="525084"/>
                    <a:pt x="86811" y="525084"/>
                  </a:cubicBezTo>
                  <a:cubicBezTo>
                    <a:pt x="84645" y="525084"/>
                    <a:pt x="83220" y="524343"/>
                    <a:pt x="83220" y="525825"/>
                  </a:cubicBezTo>
                  <a:cubicBezTo>
                    <a:pt x="32946" y="527250"/>
                    <a:pt x="18582" y="523659"/>
                    <a:pt x="16416" y="523659"/>
                  </a:cubicBezTo>
                  <a:cubicBezTo>
                    <a:pt x="4218" y="524400"/>
                    <a:pt x="3477" y="520809"/>
                    <a:pt x="3477" y="503652"/>
                  </a:cubicBezTo>
                  <a:lnTo>
                    <a:pt x="4218" y="470763"/>
                  </a:lnTo>
                  <a:cubicBezTo>
                    <a:pt x="4218" y="467913"/>
                    <a:pt x="6384" y="435708"/>
                    <a:pt x="6384" y="429267"/>
                  </a:cubicBezTo>
                  <a:cubicBezTo>
                    <a:pt x="6384" y="427101"/>
                    <a:pt x="4218" y="402819"/>
                    <a:pt x="3534" y="399912"/>
                  </a:cubicBezTo>
                  <a:cubicBezTo>
                    <a:pt x="3534" y="399171"/>
                    <a:pt x="5700" y="384180"/>
                    <a:pt x="5700" y="380589"/>
                  </a:cubicBezTo>
                  <a:cubicBezTo>
                    <a:pt x="5700" y="374889"/>
                    <a:pt x="4959" y="366282"/>
                    <a:pt x="6441" y="359100"/>
                  </a:cubicBezTo>
                  <a:cubicBezTo>
                    <a:pt x="3591" y="354825"/>
                    <a:pt x="2850" y="346959"/>
                    <a:pt x="3591" y="304722"/>
                  </a:cubicBezTo>
                  <a:cubicBezTo>
                    <a:pt x="3591" y="298281"/>
                    <a:pt x="4332" y="296115"/>
                    <a:pt x="5016" y="292581"/>
                  </a:cubicBezTo>
                  <a:lnTo>
                    <a:pt x="5016" y="258267"/>
                  </a:lnTo>
                  <a:cubicBezTo>
                    <a:pt x="5016" y="238944"/>
                    <a:pt x="2166" y="212496"/>
                    <a:pt x="2166" y="194598"/>
                  </a:cubicBezTo>
                  <a:lnTo>
                    <a:pt x="2166" y="160968"/>
                  </a:lnTo>
                  <a:cubicBezTo>
                    <a:pt x="741" y="159543"/>
                    <a:pt x="0" y="154527"/>
                    <a:pt x="0" y="151677"/>
                  </a:cubicBezTo>
                  <a:lnTo>
                    <a:pt x="0" y="108756"/>
                  </a:lnTo>
                  <a:cubicBezTo>
                    <a:pt x="0" y="107331"/>
                    <a:pt x="5757" y="105906"/>
                    <a:pt x="741" y="99465"/>
                  </a:cubicBezTo>
                  <a:lnTo>
                    <a:pt x="0" y="70110"/>
                  </a:lnTo>
                  <a:cubicBezTo>
                    <a:pt x="2850" y="66519"/>
                    <a:pt x="0" y="65835"/>
                    <a:pt x="0" y="63669"/>
                  </a:cubicBezTo>
                  <a:cubicBezTo>
                    <a:pt x="0" y="60078"/>
                    <a:pt x="741" y="59394"/>
                    <a:pt x="1425" y="55803"/>
                  </a:cubicBezTo>
                  <a:lnTo>
                    <a:pt x="0" y="14307"/>
                  </a:lnTo>
                  <a:cubicBezTo>
                    <a:pt x="0" y="8607"/>
                    <a:pt x="1425" y="1425"/>
                    <a:pt x="12939" y="1425"/>
                  </a:cubicBezTo>
                  <a:cubicBezTo>
                    <a:pt x="21546" y="-741"/>
                    <a:pt x="32319" y="684"/>
                    <a:pt x="41667" y="1425"/>
                  </a:cubicBezTo>
                  <a:cubicBezTo>
                    <a:pt x="47424" y="0"/>
                    <a:pt x="53181" y="0"/>
                    <a:pt x="61047" y="0"/>
                  </a:cubicBezTo>
                  <a:lnTo>
                    <a:pt x="80427" y="741"/>
                  </a:lnTo>
                  <a:cubicBezTo>
                    <a:pt x="88350" y="741"/>
                    <a:pt x="92625" y="2166"/>
                    <a:pt x="92625" y="7923"/>
                  </a:cubicBezTo>
                  <a:lnTo>
                    <a:pt x="92625" y="156009"/>
                  </a:lnTo>
                  <a:cubicBezTo>
                    <a:pt x="92625" y="178182"/>
                    <a:pt x="93366" y="194655"/>
                    <a:pt x="94050" y="206796"/>
                  </a:cubicBezTo>
                  <a:cubicBezTo>
                    <a:pt x="95475" y="231135"/>
                    <a:pt x="91200" y="255474"/>
                    <a:pt x="91200" y="279756"/>
                  </a:cubicBezTo>
                  <a:lnTo>
                    <a:pt x="91941" y="314070"/>
                  </a:lnTo>
                  <a:lnTo>
                    <a:pt x="92682" y="434967"/>
                  </a:lnTo>
                  <a:lnTo>
                    <a:pt x="91257" y="454974"/>
                  </a:lnTo>
                  <a:close/>
                  <a:moveTo>
                    <a:pt x="30837" y="404187"/>
                  </a:moveTo>
                  <a:lnTo>
                    <a:pt x="30837" y="399171"/>
                  </a:lnTo>
                  <a:lnTo>
                    <a:pt x="22230" y="401337"/>
                  </a:lnTo>
                  <a:lnTo>
                    <a:pt x="30837" y="404187"/>
                  </a:lnTo>
                  <a:close/>
                  <a:moveTo>
                    <a:pt x="27246" y="415644"/>
                  </a:moveTo>
                  <a:lnTo>
                    <a:pt x="24396" y="418494"/>
                  </a:lnTo>
                  <a:cubicBezTo>
                    <a:pt x="25821" y="419919"/>
                    <a:pt x="28728" y="421344"/>
                    <a:pt x="30153" y="421344"/>
                  </a:cubicBezTo>
                  <a:cubicBezTo>
                    <a:pt x="30894" y="420603"/>
                    <a:pt x="31578" y="420603"/>
                    <a:pt x="31578" y="419919"/>
                  </a:cubicBezTo>
                  <a:lnTo>
                    <a:pt x="34428" y="417753"/>
                  </a:lnTo>
                  <a:lnTo>
                    <a:pt x="27246" y="415587"/>
                  </a:lnTo>
                  <a:close/>
                  <a:moveTo>
                    <a:pt x="24396" y="432060"/>
                  </a:moveTo>
                  <a:lnTo>
                    <a:pt x="24396" y="434910"/>
                  </a:lnTo>
                  <a:lnTo>
                    <a:pt x="30837" y="434910"/>
                  </a:lnTo>
                  <a:lnTo>
                    <a:pt x="30837" y="432060"/>
                  </a:lnTo>
                  <a:lnTo>
                    <a:pt x="24396" y="432060"/>
                  </a:lnTo>
                  <a:close/>
                  <a:moveTo>
                    <a:pt x="32262" y="208164"/>
                  </a:moveTo>
                  <a:lnTo>
                    <a:pt x="32262" y="203148"/>
                  </a:lnTo>
                  <a:cubicBezTo>
                    <a:pt x="30096" y="203148"/>
                    <a:pt x="27246" y="205998"/>
                    <a:pt x="27246" y="208164"/>
                  </a:cubicBezTo>
                  <a:lnTo>
                    <a:pt x="32262" y="208164"/>
                  </a:lnTo>
                  <a:close/>
                  <a:moveTo>
                    <a:pt x="35853" y="454290"/>
                  </a:moveTo>
                  <a:cubicBezTo>
                    <a:pt x="36594" y="453549"/>
                    <a:pt x="37278" y="452865"/>
                    <a:pt x="37278" y="452124"/>
                  </a:cubicBezTo>
                  <a:lnTo>
                    <a:pt x="38019" y="451383"/>
                  </a:lnTo>
                  <a:cubicBezTo>
                    <a:pt x="38019" y="450889"/>
                    <a:pt x="38494" y="450167"/>
                    <a:pt x="39444" y="449217"/>
                  </a:cubicBezTo>
                  <a:cubicBezTo>
                    <a:pt x="36594" y="449217"/>
                    <a:pt x="35853" y="448476"/>
                    <a:pt x="34428" y="448476"/>
                  </a:cubicBezTo>
                  <a:lnTo>
                    <a:pt x="28671" y="446310"/>
                  </a:lnTo>
                  <a:cubicBezTo>
                    <a:pt x="28671" y="448476"/>
                    <a:pt x="27246" y="449160"/>
                    <a:pt x="27246" y="449901"/>
                  </a:cubicBezTo>
                  <a:cubicBezTo>
                    <a:pt x="27987" y="450642"/>
                    <a:pt x="27987" y="451326"/>
                    <a:pt x="28671" y="451326"/>
                  </a:cubicBezTo>
                  <a:lnTo>
                    <a:pt x="29412" y="452067"/>
                  </a:lnTo>
                  <a:cubicBezTo>
                    <a:pt x="30837" y="452808"/>
                    <a:pt x="31578" y="453492"/>
                    <a:pt x="31578" y="454233"/>
                  </a:cubicBezTo>
                  <a:lnTo>
                    <a:pt x="35910" y="454233"/>
                  </a:lnTo>
                  <a:close/>
                  <a:moveTo>
                    <a:pt x="41610" y="367707"/>
                  </a:moveTo>
                  <a:lnTo>
                    <a:pt x="42351" y="367707"/>
                  </a:lnTo>
                  <a:lnTo>
                    <a:pt x="42351" y="361266"/>
                  </a:lnTo>
                  <a:lnTo>
                    <a:pt x="38019" y="359100"/>
                  </a:lnTo>
                  <a:cubicBezTo>
                    <a:pt x="36594" y="358359"/>
                    <a:pt x="35853" y="357675"/>
                    <a:pt x="35169" y="355509"/>
                  </a:cubicBezTo>
                  <a:lnTo>
                    <a:pt x="30837" y="355509"/>
                  </a:lnTo>
                  <a:lnTo>
                    <a:pt x="27987" y="359784"/>
                  </a:lnTo>
                  <a:lnTo>
                    <a:pt x="33744" y="365484"/>
                  </a:lnTo>
                  <a:cubicBezTo>
                    <a:pt x="35169" y="367650"/>
                    <a:pt x="37335" y="369075"/>
                    <a:pt x="38076" y="369075"/>
                  </a:cubicBezTo>
                  <a:cubicBezTo>
                    <a:pt x="39501" y="369075"/>
                    <a:pt x="40242" y="368334"/>
                    <a:pt x="40926" y="368334"/>
                  </a:cubicBezTo>
                  <a:lnTo>
                    <a:pt x="41667" y="367593"/>
                  </a:lnTo>
                  <a:close/>
                  <a:moveTo>
                    <a:pt x="29412" y="376257"/>
                  </a:moveTo>
                  <a:lnTo>
                    <a:pt x="27987" y="380532"/>
                  </a:lnTo>
                  <a:cubicBezTo>
                    <a:pt x="29412" y="381957"/>
                    <a:pt x="32319" y="383382"/>
                    <a:pt x="34428" y="383382"/>
                  </a:cubicBezTo>
                  <a:lnTo>
                    <a:pt x="35853" y="376200"/>
                  </a:lnTo>
                  <a:lnTo>
                    <a:pt x="29412" y="376200"/>
                  </a:lnTo>
                  <a:close/>
                  <a:moveTo>
                    <a:pt x="34428" y="237462"/>
                  </a:moveTo>
                  <a:lnTo>
                    <a:pt x="33003" y="245328"/>
                  </a:lnTo>
                  <a:lnTo>
                    <a:pt x="37335" y="248919"/>
                  </a:lnTo>
                  <a:cubicBezTo>
                    <a:pt x="39501" y="247494"/>
                    <a:pt x="43092" y="245328"/>
                    <a:pt x="43092" y="242478"/>
                  </a:cubicBezTo>
                  <a:cubicBezTo>
                    <a:pt x="43092" y="241053"/>
                    <a:pt x="41667" y="240312"/>
                    <a:pt x="40242" y="239628"/>
                  </a:cubicBezTo>
                  <a:lnTo>
                    <a:pt x="34485" y="237462"/>
                  </a:lnTo>
                  <a:close/>
                  <a:moveTo>
                    <a:pt x="33003" y="397005"/>
                  </a:moveTo>
                  <a:cubicBezTo>
                    <a:pt x="33003" y="397005"/>
                    <a:pt x="33744" y="402705"/>
                    <a:pt x="35169" y="403446"/>
                  </a:cubicBezTo>
                  <a:cubicBezTo>
                    <a:pt x="35910" y="403446"/>
                    <a:pt x="36594" y="403446"/>
                    <a:pt x="37335" y="402021"/>
                  </a:cubicBezTo>
                  <a:lnTo>
                    <a:pt x="38760" y="401280"/>
                  </a:lnTo>
                  <a:cubicBezTo>
                    <a:pt x="38760" y="400786"/>
                    <a:pt x="39235" y="400064"/>
                    <a:pt x="40185" y="399114"/>
                  </a:cubicBezTo>
                  <a:lnTo>
                    <a:pt x="33003" y="396948"/>
                  </a:lnTo>
                  <a:close/>
                  <a:moveTo>
                    <a:pt x="35853" y="482163"/>
                  </a:moveTo>
                  <a:lnTo>
                    <a:pt x="35853" y="485754"/>
                  </a:lnTo>
                  <a:lnTo>
                    <a:pt x="42294" y="485754"/>
                  </a:lnTo>
                  <a:lnTo>
                    <a:pt x="42294" y="482163"/>
                  </a:lnTo>
                  <a:lnTo>
                    <a:pt x="35853" y="482163"/>
                  </a:lnTo>
                  <a:close/>
                  <a:moveTo>
                    <a:pt x="42351" y="55062"/>
                  </a:moveTo>
                  <a:lnTo>
                    <a:pt x="40185" y="52212"/>
                  </a:lnTo>
                  <a:cubicBezTo>
                    <a:pt x="39444" y="52212"/>
                    <a:pt x="38760" y="53637"/>
                    <a:pt x="38019" y="55062"/>
                  </a:cubicBezTo>
                  <a:lnTo>
                    <a:pt x="42351" y="55062"/>
                  </a:lnTo>
                  <a:close/>
                  <a:moveTo>
                    <a:pt x="44460" y="319770"/>
                  </a:moveTo>
                  <a:cubicBezTo>
                    <a:pt x="43035" y="318345"/>
                    <a:pt x="40869" y="318345"/>
                    <a:pt x="39444" y="318345"/>
                  </a:cubicBezTo>
                  <a:lnTo>
                    <a:pt x="38019" y="322620"/>
                  </a:lnTo>
                  <a:cubicBezTo>
                    <a:pt x="38760" y="322620"/>
                    <a:pt x="39444" y="322620"/>
                    <a:pt x="40185" y="323361"/>
                  </a:cubicBezTo>
                  <a:cubicBezTo>
                    <a:pt x="40926" y="323361"/>
                    <a:pt x="41610" y="324102"/>
                    <a:pt x="42351" y="325527"/>
                  </a:cubicBezTo>
                  <a:lnTo>
                    <a:pt x="43776" y="321936"/>
                  </a:lnTo>
                  <a:lnTo>
                    <a:pt x="45201" y="323361"/>
                  </a:lnTo>
                  <a:cubicBezTo>
                    <a:pt x="45201" y="324102"/>
                    <a:pt x="45942" y="324786"/>
                    <a:pt x="46626" y="325527"/>
                  </a:cubicBezTo>
                  <a:lnTo>
                    <a:pt x="51642" y="324102"/>
                  </a:lnTo>
                  <a:cubicBezTo>
                    <a:pt x="51642" y="321936"/>
                    <a:pt x="48792" y="319827"/>
                    <a:pt x="46626" y="319827"/>
                  </a:cubicBezTo>
                  <a:cubicBezTo>
                    <a:pt x="46626" y="321252"/>
                    <a:pt x="45885" y="321252"/>
                    <a:pt x="43776" y="321252"/>
                  </a:cubicBezTo>
                  <a:lnTo>
                    <a:pt x="44517" y="319827"/>
                  </a:lnTo>
                  <a:close/>
                  <a:moveTo>
                    <a:pt x="48051" y="427101"/>
                  </a:moveTo>
                  <a:lnTo>
                    <a:pt x="48051" y="422826"/>
                  </a:lnTo>
                  <a:lnTo>
                    <a:pt x="42294" y="421401"/>
                  </a:lnTo>
                  <a:cubicBezTo>
                    <a:pt x="42294" y="423567"/>
                    <a:pt x="40869" y="424251"/>
                    <a:pt x="40128" y="425676"/>
                  </a:cubicBezTo>
                  <a:lnTo>
                    <a:pt x="48051" y="427101"/>
                  </a:lnTo>
                  <a:close/>
                  <a:moveTo>
                    <a:pt x="51642" y="414903"/>
                  </a:moveTo>
                  <a:lnTo>
                    <a:pt x="50901" y="414162"/>
                  </a:lnTo>
                  <a:cubicBezTo>
                    <a:pt x="50160" y="414162"/>
                    <a:pt x="49476" y="413421"/>
                    <a:pt x="48051" y="413421"/>
                  </a:cubicBezTo>
                  <a:cubicBezTo>
                    <a:pt x="46626" y="413421"/>
                    <a:pt x="45201" y="414846"/>
                    <a:pt x="44460" y="415587"/>
                  </a:cubicBezTo>
                  <a:cubicBezTo>
                    <a:pt x="43035" y="417012"/>
                    <a:pt x="43035" y="417753"/>
                    <a:pt x="41610" y="417753"/>
                  </a:cubicBezTo>
                  <a:cubicBezTo>
                    <a:pt x="43035" y="419919"/>
                    <a:pt x="45942" y="421344"/>
                    <a:pt x="49533" y="421344"/>
                  </a:cubicBezTo>
                  <a:cubicBezTo>
                    <a:pt x="50958" y="420603"/>
                    <a:pt x="51699" y="419178"/>
                    <a:pt x="52383" y="417069"/>
                  </a:cubicBezTo>
                  <a:lnTo>
                    <a:pt x="52383" y="417810"/>
                  </a:lnTo>
                  <a:lnTo>
                    <a:pt x="58824" y="417810"/>
                  </a:lnTo>
                  <a:lnTo>
                    <a:pt x="58824" y="415644"/>
                  </a:lnTo>
                  <a:cubicBezTo>
                    <a:pt x="59565" y="414903"/>
                    <a:pt x="59565" y="414219"/>
                    <a:pt x="59565" y="413478"/>
                  </a:cubicBezTo>
                  <a:lnTo>
                    <a:pt x="53124" y="412053"/>
                  </a:lnTo>
                  <a:cubicBezTo>
                    <a:pt x="52383" y="413478"/>
                    <a:pt x="52383" y="414219"/>
                    <a:pt x="52383" y="414903"/>
                  </a:cubicBezTo>
                  <a:lnTo>
                    <a:pt x="51642" y="414903"/>
                  </a:lnTo>
                  <a:close/>
                  <a:moveTo>
                    <a:pt x="43776" y="321879"/>
                  </a:moveTo>
                  <a:lnTo>
                    <a:pt x="42351" y="321138"/>
                  </a:lnTo>
                  <a:lnTo>
                    <a:pt x="43776" y="321138"/>
                  </a:lnTo>
                  <a:lnTo>
                    <a:pt x="43776" y="321879"/>
                  </a:lnTo>
                  <a:close/>
                  <a:moveTo>
                    <a:pt x="43035" y="224580"/>
                  </a:moveTo>
                  <a:cubicBezTo>
                    <a:pt x="44460" y="223155"/>
                    <a:pt x="45201" y="223155"/>
                    <a:pt x="45201" y="222414"/>
                  </a:cubicBezTo>
                  <a:cubicBezTo>
                    <a:pt x="46626" y="220989"/>
                    <a:pt x="48051" y="219564"/>
                    <a:pt x="48051" y="217398"/>
                  </a:cubicBezTo>
                  <a:cubicBezTo>
                    <a:pt x="48051" y="214548"/>
                    <a:pt x="45201" y="214548"/>
                    <a:pt x="43719" y="214548"/>
                  </a:cubicBezTo>
                  <a:cubicBezTo>
                    <a:pt x="43719" y="214548"/>
                    <a:pt x="42978" y="216714"/>
                    <a:pt x="42978" y="218823"/>
                  </a:cubicBezTo>
                  <a:lnTo>
                    <a:pt x="42978" y="224523"/>
                  </a:lnTo>
                  <a:close/>
                  <a:moveTo>
                    <a:pt x="45201" y="334077"/>
                  </a:moveTo>
                  <a:lnTo>
                    <a:pt x="50958" y="334077"/>
                  </a:lnTo>
                  <a:cubicBezTo>
                    <a:pt x="48792" y="330486"/>
                    <a:pt x="45942" y="329802"/>
                    <a:pt x="43035" y="330486"/>
                  </a:cubicBezTo>
                  <a:cubicBezTo>
                    <a:pt x="44460" y="331911"/>
                    <a:pt x="45201" y="334077"/>
                    <a:pt x="45201" y="334077"/>
                  </a:cubicBezTo>
                  <a:close/>
                  <a:moveTo>
                    <a:pt x="43035" y="340518"/>
                  </a:moveTo>
                  <a:lnTo>
                    <a:pt x="43035" y="343368"/>
                  </a:lnTo>
                  <a:lnTo>
                    <a:pt x="47367" y="341202"/>
                  </a:lnTo>
                  <a:lnTo>
                    <a:pt x="46626" y="338352"/>
                  </a:lnTo>
                  <a:lnTo>
                    <a:pt x="43035" y="340518"/>
                  </a:lnTo>
                  <a:close/>
                  <a:moveTo>
                    <a:pt x="45942" y="317604"/>
                  </a:moveTo>
                  <a:lnTo>
                    <a:pt x="46683" y="317604"/>
                  </a:lnTo>
                  <a:cubicBezTo>
                    <a:pt x="46683" y="317604"/>
                    <a:pt x="46683" y="318345"/>
                    <a:pt x="47424" y="318345"/>
                  </a:cubicBezTo>
                  <a:lnTo>
                    <a:pt x="53181" y="318345"/>
                  </a:lnTo>
                  <a:lnTo>
                    <a:pt x="53181" y="313329"/>
                  </a:lnTo>
                  <a:cubicBezTo>
                    <a:pt x="55347" y="313329"/>
                    <a:pt x="57513" y="313329"/>
                    <a:pt x="58938" y="311904"/>
                  </a:cubicBezTo>
                  <a:cubicBezTo>
                    <a:pt x="58938" y="311163"/>
                    <a:pt x="58938" y="310479"/>
                    <a:pt x="58197" y="309738"/>
                  </a:cubicBezTo>
                  <a:cubicBezTo>
                    <a:pt x="58197" y="308997"/>
                    <a:pt x="57456" y="308313"/>
                    <a:pt x="57456" y="306888"/>
                  </a:cubicBezTo>
                  <a:cubicBezTo>
                    <a:pt x="56715" y="307629"/>
                    <a:pt x="56031" y="308313"/>
                    <a:pt x="54606" y="308313"/>
                  </a:cubicBezTo>
                  <a:cubicBezTo>
                    <a:pt x="55347" y="307572"/>
                    <a:pt x="56031" y="307572"/>
                    <a:pt x="57456" y="306147"/>
                  </a:cubicBezTo>
                  <a:lnTo>
                    <a:pt x="57456" y="301872"/>
                  </a:lnTo>
                  <a:lnTo>
                    <a:pt x="48108" y="300447"/>
                  </a:lnTo>
                  <a:cubicBezTo>
                    <a:pt x="48108" y="304038"/>
                    <a:pt x="48108" y="306888"/>
                    <a:pt x="49533" y="308313"/>
                  </a:cubicBezTo>
                  <a:lnTo>
                    <a:pt x="54549" y="308313"/>
                  </a:lnTo>
                  <a:cubicBezTo>
                    <a:pt x="50217" y="309738"/>
                    <a:pt x="46626" y="310479"/>
                    <a:pt x="43776" y="311904"/>
                  </a:cubicBezTo>
                  <a:lnTo>
                    <a:pt x="43776" y="316179"/>
                  </a:lnTo>
                  <a:lnTo>
                    <a:pt x="45942" y="317604"/>
                  </a:lnTo>
                  <a:close/>
                  <a:moveTo>
                    <a:pt x="48051" y="356250"/>
                  </a:moveTo>
                  <a:cubicBezTo>
                    <a:pt x="50217" y="356250"/>
                    <a:pt x="51642" y="354825"/>
                    <a:pt x="53067" y="353400"/>
                  </a:cubicBezTo>
                  <a:cubicBezTo>
                    <a:pt x="53067" y="351975"/>
                    <a:pt x="51642" y="349809"/>
                    <a:pt x="49476" y="349809"/>
                  </a:cubicBezTo>
                  <a:cubicBezTo>
                    <a:pt x="48735" y="349809"/>
                    <a:pt x="47310" y="351234"/>
                    <a:pt x="45144" y="353400"/>
                  </a:cubicBezTo>
                  <a:lnTo>
                    <a:pt x="47994" y="356250"/>
                  </a:lnTo>
                  <a:close/>
                  <a:moveTo>
                    <a:pt x="45942" y="266817"/>
                  </a:moveTo>
                  <a:lnTo>
                    <a:pt x="51699" y="266817"/>
                  </a:lnTo>
                  <a:lnTo>
                    <a:pt x="51699" y="263967"/>
                  </a:lnTo>
                  <a:cubicBezTo>
                    <a:pt x="50958" y="263967"/>
                    <a:pt x="50958" y="263226"/>
                    <a:pt x="50958" y="261801"/>
                  </a:cubicBezTo>
                  <a:lnTo>
                    <a:pt x="45942" y="261801"/>
                  </a:lnTo>
                  <a:lnTo>
                    <a:pt x="45942" y="266817"/>
                  </a:lnTo>
                  <a:close/>
                  <a:moveTo>
                    <a:pt x="45942" y="359841"/>
                  </a:moveTo>
                  <a:lnTo>
                    <a:pt x="45942" y="364116"/>
                  </a:lnTo>
                  <a:lnTo>
                    <a:pt x="58881" y="361950"/>
                  </a:lnTo>
                  <a:lnTo>
                    <a:pt x="45942" y="359784"/>
                  </a:lnTo>
                  <a:close/>
                  <a:moveTo>
                    <a:pt x="49533" y="200298"/>
                  </a:moveTo>
                  <a:lnTo>
                    <a:pt x="49533" y="203148"/>
                  </a:lnTo>
                  <a:lnTo>
                    <a:pt x="52383" y="203148"/>
                  </a:lnTo>
                  <a:lnTo>
                    <a:pt x="52383" y="200298"/>
                  </a:lnTo>
                  <a:lnTo>
                    <a:pt x="49533" y="200298"/>
                  </a:lnTo>
                  <a:close/>
                  <a:moveTo>
                    <a:pt x="54549" y="212439"/>
                  </a:moveTo>
                  <a:lnTo>
                    <a:pt x="49533" y="212439"/>
                  </a:lnTo>
                  <a:lnTo>
                    <a:pt x="49533" y="216714"/>
                  </a:lnTo>
                  <a:cubicBezTo>
                    <a:pt x="49533" y="219564"/>
                    <a:pt x="52383" y="220989"/>
                    <a:pt x="54549" y="220989"/>
                  </a:cubicBezTo>
                  <a:cubicBezTo>
                    <a:pt x="55290" y="219564"/>
                    <a:pt x="56715" y="216714"/>
                    <a:pt x="56715" y="215289"/>
                  </a:cubicBezTo>
                  <a:lnTo>
                    <a:pt x="54549" y="212439"/>
                  </a:lnTo>
                  <a:close/>
                  <a:moveTo>
                    <a:pt x="52383" y="178125"/>
                  </a:moveTo>
                  <a:cubicBezTo>
                    <a:pt x="53808" y="178125"/>
                    <a:pt x="55233" y="177384"/>
                    <a:pt x="57399" y="175959"/>
                  </a:cubicBezTo>
                  <a:cubicBezTo>
                    <a:pt x="55974" y="173793"/>
                    <a:pt x="52383" y="171684"/>
                    <a:pt x="50217" y="171684"/>
                  </a:cubicBezTo>
                  <a:cubicBezTo>
                    <a:pt x="50217" y="171684"/>
                    <a:pt x="50958" y="176700"/>
                    <a:pt x="52383" y="178125"/>
                  </a:cubicBezTo>
                  <a:close/>
                  <a:moveTo>
                    <a:pt x="50958" y="470022"/>
                  </a:moveTo>
                  <a:cubicBezTo>
                    <a:pt x="55290" y="470022"/>
                    <a:pt x="60990" y="467172"/>
                    <a:pt x="61731" y="463581"/>
                  </a:cubicBezTo>
                  <a:cubicBezTo>
                    <a:pt x="56715" y="462156"/>
                    <a:pt x="52383" y="464322"/>
                    <a:pt x="50217" y="466431"/>
                  </a:cubicBezTo>
                  <a:lnTo>
                    <a:pt x="50958" y="470022"/>
                  </a:lnTo>
                  <a:close/>
                  <a:moveTo>
                    <a:pt x="50958" y="336927"/>
                  </a:moveTo>
                  <a:lnTo>
                    <a:pt x="53808" y="339777"/>
                  </a:lnTo>
                  <a:lnTo>
                    <a:pt x="55233" y="339777"/>
                  </a:lnTo>
                  <a:lnTo>
                    <a:pt x="55974" y="339036"/>
                  </a:lnTo>
                  <a:lnTo>
                    <a:pt x="57399" y="339036"/>
                  </a:lnTo>
                  <a:cubicBezTo>
                    <a:pt x="58140" y="339036"/>
                    <a:pt x="58824" y="341202"/>
                    <a:pt x="59565" y="341886"/>
                  </a:cubicBezTo>
                  <a:cubicBezTo>
                    <a:pt x="60306" y="342627"/>
                    <a:pt x="60306" y="343311"/>
                    <a:pt x="61731" y="344052"/>
                  </a:cubicBezTo>
                  <a:cubicBezTo>
                    <a:pt x="63156" y="342627"/>
                    <a:pt x="63897" y="340461"/>
                    <a:pt x="63897" y="340461"/>
                  </a:cubicBezTo>
                  <a:cubicBezTo>
                    <a:pt x="63156" y="338295"/>
                    <a:pt x="61731" y="337611"/>
                    <a:pt x="61047" y="336186"/>
                  </a:cubicBezTo>
                  <a:lnTo>
                    <a:pt x="58197" y="333336"/>
                  </a:lnTo>
                  <a:lnTo>
                    <a:pt x="53865" y="333336"/>
                  </a:lnTo>
                  <a:lnTo>
                    <a:pt x="51015" y="336927"/>
                  </a:lnTo>
                  <a:close/>
                  <a:moveTo>
                    <a:pt x="50958" y="402762"/>
                  </a:moveTo>
                  <a:lnTo>
                    <a:pt x="50958" y="406353"/>
                  </a:lnTo>
                  <a:lnTo>
                    <a:pt x="54549" y="406353"/>
                  </a:lnTo>
                  <a:lnTo>
                    <a:pt x="54549" y="402762"/>
                  </a:lnTo>
                  <a:lnTo>
                    <a:pt x="50958" y="402762"/>
                  </a:lnTo>
                  <a:close/>
                  <a:moveTo>
                    <a:pt x="53808" y="55062"/>
                  </a:moveTo>
                  <a:cubicBezTo>
                    <a:pt x="52383" y="56487"/>
                    <a:pt x="51642" y="57912"/>
                    <a:pt x="51642" y="58653"/>
                  </a:cubicBezTo>
                  <a:lnTo>
                    <a:pt x="53808" y="60078"/>
                  </a:lnTo>
                  <a:cubicBezTo>
                    <a:pt x="55233" y="60078"/>
                    <a:pt x="56658" y="58653"/>
                    <a:pt x="58140" y="56487"/>
                  </a:cubicBezTo>
                  <a:lnTo>
                    <a:pt x="53808" y="55062"/>
                  </a:lnTo>
                  <a:close/>
                  <a:moveTo>
                    <a:pt x="58140" y="289731"/>
                  </a:moveTo>
                  <a:lnTo>
                    <a:pt x="60990" y="286881"/>
                  </a:lnTo>
                  <a:cubicBezTo>
                    <a:pt x="59565" y="284031"/>
                    <a:pt x="56658" y="282606"/>
                    <a:pt x="55233" y="282606"/>
                  </a:cubicBezTo>
                  <a:cubicBezTo>
                    <a:pt x="53808" y="283347"/>
                    <a:pt x="52383" y="286197"/>
                    <a:pt x="52383" y="288306"/>
                  </a:cubicBezTo>
                  <a:lnTo>
                    <a:pt x="53808" y="288306"/>
                  </a:lnTo>
                  <a:lnTo>
                    <a:pt x="56658" y="289731"/>
                  </a:lnTo>
                  <a:lnTo>
                    <a:pt x="58083" y="289731"/>
                  </a:lnTo>
                  <a:close/>
                  <a:moveTo>
                    <a:pt x="55233" y="377739"/>
                  </a:moveTo>
                  <a:cubicBezTo>
                    <a:pt x="53808" y="379164"/>
                    <a:pt x="52383" y="379905"/>
                    <a:pt x="52383" y="382014"/>
                  </a:cubicBezTo>
                  <a:cubicBezTo>
                    <a:pt x="52383" y="385605"/>
                    <a:pt x="54549" y="385605"/>
                    <a:pt x="54549" y="385605"/>
                  </a:cubicBezTo>
                  <a:lnTo>
                    <a:pt x="58881" y="385605"/>
                  </a:lnTo>
                  <a:cubicBezTo>
                    <a:pt x="60306" y="384180"/>
                    <a:pt x="61731" y="381330"/>
                    <a:pt x="61731" y="379905"/>
                  </a:cubicBezTo>
                  <a:cubicBezTo>
                    <a:pt x="60306" y="378480"/>
                    <a:pt x="57399" y="377055"/>
                    <a:pt x="55974" y="377055"/>
                  </a:cubicBezTo>
                  <a:lnTo>
                    <a:pt x="55233" y="377796"/>
                  </a:lnTo>
                  <a:close/>
                  <a:moveTo>
                    <a:pt x="61731" y="434226"/>
                  </a:moveTo>
                  <a:lnTo>
                    <a:pt x="60306" y="427785"/>
                  </a:lnTo>
                  <a:cubicBezTo>
                    <a:pt x="57456" y="429210"/>
                    <a:pt x="54549" y="430635"/>
                    <a:pt x="52383" y="433485"/>
                  </a:cubicBezTo>
                  <a:cubicBezTo>
                    <a:pt x="53808" y="435651"/>
                    <a:pt x="58824" y="434226"/>
                    <a:pt x="61731" y="434226"/>
                  </a:cubicBezTo>
                  <a:close/>
                  <a:moveTo>
                    <a:pt x="54549" y="253194"/>
                  </a:moveTo>
                  <a:lnTo>
                    <a:pt x="54549" y="256044"/>
                  </a:lnTo>
                  <a:lnTo>
                    <a:pt x="58881" y="256044"/>
                  </a:lnTo>
                  <a:lnTo>
                    <a:pt x="58881" y="253194"/>
                  </a:lnTo>
                  <a:lnTo>
                    <a:pt x="54549" y="253194"/>
                  </a:lnTo>
                  <a:close/>
                  <a:moveTo>
                    <a:pt x="55974" y="479997"/>
                  </a:moveTo>
                  <a:cubicBezTo>
                    <a:pt x="55974" y="480738"/>
                    <a:pt x="56715" y="481422"/>
                    <a:pt x="56715" y="482847"/>
                  </a:cubicBezTo>
                  <a:cubicBezTo>
                    <a:pt x="58140" y="482847"/>
                    <a:pt x="58881" y="483588"/>
                    <a:pt x="60306" y="484272"/>
                  </a:cubicBezTo>
                  <a:lnTo>
                    <a:pt x="61731" y="473556"/>
                  </a:lnTo>
                  <a:cubicBezTo>
                    <a:pt x="60306" y="472131"/>
                    <a:pt x="57399" y="471390"/>
                    <a:pt x="55974" y="471390"/>
                  </a:cubicBezTo>
                  <a:cubicBezTo>
                    <a:pt x="55233" y="473556"/>
                    <a:pt x="55233" y="475665"/>
                    <a:pt x="55974" y="477090"/>
                  </a:cubicBezTo>
                  <a:lnTo>
                    <a:pt x="55974" y="479940"/>
                  </a:lnTo>
                  <a:close/>
                  <a:moveTo>
                    <a:pt x="58140" y="440667"/>
                  </a:moveTo>
                  <a:lnTo>
                    <a:pt x="58140" y="442833"/>
                  </a:lnTo>
                  <a:lnTo>
                    <a:pt x="62472" y="442833"/>
                  </a:lnTo>
                  <a:lnTo>
                    <a:pt x="62472" y="440667"/>
                  </a:lnTo>
                  <a:lnTo>
                    <a:pt x="58140" y="440667"/>
                  </a:lnTo>
                  <a:close/>
                  <a:moveTo>
                    <a:pt x="67488" y="143070"/>
                  </a:moveTo>
                  <a:cubicBezTo>
                    <a:pt x="66063" y="143070"/>
                    <a:pt x="65322" y="143811"/>
                    <a:pt x="64638" y="143811"/>
                  </a:cubicBezTo>
                  <a:cubicBezTo>
                    <a:pt x="63897" y="144552"/>
                    <a:pt x="63897" y="145236"/>
                    <a:pt x="62472" y="145977"/>
                  </a:cubicBezTo>
                  <a:cubicBezTo>
                    <a:pt x="64638" y="147402"/>
                    <a:pt x="66804" y="148143"/>
                    <a:pt x="66804" y="148143"/>
                  </a:cubicBezTo>
                  <a:cubicBezTo>
                    <a:pt x="68229" y="146718"/>
                    <a:pt x="67545" y="145293"/>
                    <a:pt x="67545" y="143127"/>
                  </a:cubicBezTo>
                  <a:close/>
                  <a:moveTo>
                    <a:pt x="62415" y="415644"/>
                  </a:moveTo>
                  <a:lnTo>
                    <a:pt x="62415" y="417810"/>
                  </a:lnTo>
                  <a:lnTo>
                    <a:pt x="66747" y="417810"/>
                  </a:lnTo>
                  <a:lnTo>
                    <a:pt x="66747" y="415644"/>
                  </a:lnTo>
                  <a:lnTo>
                    <a:pt x="62415" y="415644"/>
                  </a:lnTo>
                  <a:close/>
                  <a:moveTo>
                    <a:pt x="68172" y="465006"/>
                  </a:moveTo>
                  <a:lnTo>
                    <a:pt x="70338" y="460731"/>
                  </a:lnTo>
                  <a:lnTo>
                    <a:pt x="67488" y="459990"/>
                  </a:lnTo>
                  <a:lnTo>
                    <a:pt x="65322" y="463581"/>
                  </a:lnTo>
                  <a:lnTo>
                    <a:pt x="68172" y="465006"/>
                  </a:lnTo>
                  <a:close/>
                  <a:moveTo>
                    <a:pt x="66006" y="483588"/>
                  </a:moveTo>
                  <a:cubicBezTo>
                    <a:pt x="68172" y="483588"/>
                    <a:pt x="69597" y="484329"/>
                    <a:pt x="71022" y="484329"/>
                  </a:cubicBezTo>
                  <a:lnTo>
                    <a:pt x="73188" y="485070"/>
                  </a:lnTo>
                  <a:lnTo>
                    <a:pt x="74613" y="485070"/>
                  </a:lnTo>
                  <a:cubicBezTo>
                    <a:pt x="78204" y="485070"/>
                    <a:pt x="78945" y="481479"/>
                    <a:pt x="78945" y="480054"/>
                  </a:cubicBezTo>
                  <a:cubicBezTo>
                    <a:pt x="74613" y="480054"/>
                    <a:pt x="70338" y="480054"/>
                    <a:pt x="67431" y="478629"/>
                  </a:cubicBezTo>
                  <a:lnTo>
                    <a:pt x="66006" y="483645"/>
                  </a:lnTo>
                  <a:close/>
                  <a:moveTo>
                    <a:pt x="73929" y="387714"/>
                  </a:moveTo>
                  <a:lnTo>
                    <a:pt x="73929" y="382698"/>
                  </a:lnTo>
                  <a:cubicBezTo>
                    <a:pt x="72504" y="381273"/>
                    <a:pt x="71079" y="381273"/>
                    <a:pt x="69597" y="381273"/>
                  </a:cubicBezTo>
                  <a:cubicBezTo>
                    <a:pt x="68172" y="383439"/>
                    <a:pt x="66747" y="386289"/>
                    <a:pt x="67431" y="389139"/>
                  </a:cubicBezTo>
                  <a:cubicBezTo>
                    <a:pt x="69597" y="389880"/>
                    <a:pt x="73188" y="389139"/>
                    <a:pt x="73872" y="387714"/>
                  </a:cubicBezTo>
                  <a:close/>
                  <a:moveTo>
                    <a:pt x="81111" y="343368"/>
                  </a:moveTo>
                  <a:cubicBezTo>
                    <a:pt x="82536" y="344109"/>
                    <a:pt x="84702" y="344109"/>
                    <a:pt x="86127" y="344793"/>
                  </a:cubicBezTo>
                  <a:cubicBezTo>
                    <a:pt x="87552" y="343368"/>
                    <a:pt x="86868" y="339093"/>
                    <a:pt x="85386" y="336186"/>
                  </a:cubicBezTo>
                  <a:lnTo>
                    <a:pt x="80370" y="336186"/>
                  </a:lnTo>
                  <a:cubicBezTo>
                    <a:pt x="78204" y="336186"/>
                    <a:pt x="76779" y="336186"/>
                    <a:pt x="74613" y="336927"/>
                  </a:cubicBezTo>
                  <a:lnTo>
                    <a:pt x="74613" y="343368"/>
                  </a:lnTo>
                  <a:lnTo>
                    <a:pt x="76038" y="343368"/>
                  </a:lnTo>
                  <a:cubicBezTo>
                    <a:pt x="75297" y="344793"/>
                    <a:pt x="73872" y="346218"/>
                    <a:pt x="72447" y="347643"/>
                  </a:cubicBezTo>
                  <a:cubicBezTo>
                    <a:pt x="71706" y="349068"/>
                    <a:pt x="70281" y="349809"/>
                    <a:pt x="68115" y="351234"/>
                  </a:cubicBezTo>
                  <a:cubicBezTo>
                    <a:pt x="73872" y="354084"/>
                    <a:pt x="78147" y="355509"/>
                    <a:pt x="83220" y="354825"/>
                  </a:cubicBezTo>
                  <a:cubicBezTo>
                    <a:pt x="82479" y="352659"/>
                    <a:pt x="81054" y="352659"/>
                    <a:pt x="80370" y="351975"/>
                  </a:cubicBezTo>
                  <a:lnTo>
                    <a:pt x="79629" y="351234"/>
                  </a:lnTo>
                  <a:cubicBezTo>
                    <a:pt x="81054" y="350493"/>
                    <a:pt x="81054" y="349068"/>
                    <a:pt x="81054" y="347643"/>
                  </a:cubicBezTo>
                  <a:lnTo>
                    <a:pt x="81054" y="343368"/>
                  </a:lnTo>
                  <a:close/>
                  <a:moveTo>
                    <a:pt x="73929" y="425676"/>
                  </a:moveTo>
                  <a:lnTo>
                    <a:pt x="73929" y="422826"/>
                  </a:lnTo>
                  <a:lnTo>
                    <a:pt x="73188" y="422085"/>
                  </a:lnTo>
                  <a:lnTo>
                    <a:pt x="73188" y="420660"/>
                  </a:lnTo>
                  <a:lnTo>
                    <a:pt x="68172" y="420660"/>
                  </a:lnTo>
                  <a:lnTo>
                    <a:pt x="68172" y="427101"/>
                  </a:lnTo>
                  <a:lnTo>
                    <a:pt x="73929" y="425676"/>
                  </a:lnTo>
                  <a:close/>
                  <a:moveTo>
                    <a:pt x="78945" y="459249"/>
                  </a:moveTo>
                  <a:lnTo>
                    <a:pt x="78945" y="452067"/>
                  </a:lnTo>
                  <a:cubicBezTo>
                    <a:pt x="77520" y="452067"/>
                    <a:pt x="76095" y="450642"/>
                    <a:pt x="74613" y="449217"/>
                  </a:cubicBezTo>
                  <a:cubicBezTo>
                    <a:pt x="73872" y="450642"/>
                    <a:pt x="73188" y="450642"/>
                    <a:pt x="71763" y="451383"/>
                  </a:cubicBezTo>
                  <a:lnTo>
                    <a:pt x="70338" y="449217"/>
                  </a:lnTo>
                  <a:lnTo>
                    <a:pt x="68913" y="450642"/>
                  </a:lnTo>
                  <a:cubicBezTo>
                    <a:pt x="68172" y="451383"/>
                    <a:pt x="68172" y="452808"/>
                    <a:pt x="68172" y="454233"/>
                  </a:cubicBezTo>
                  <a:cubicBezTo>
                    <a:pt x="68172" y="456399"/>
                    <a:pt x="68913" y="460674"/>
                    <a:pt x="74613" y="460674"/>
                  </a:cubicBezTo>
                  <a:cubicBezTo>
                    <a:pt x="76038" y="460674"/>
                    <a:pt x="77463" y="460674"/>
                    <a:pt x="78204" y="459933"/>
                  </a:cubicBezTo>
                  <a:lnTo>
                    <a:pt x="78945" y="459192"/>
                  </a:lnTo>
                  <a:close/>
                  <a:moveTo>
                    <a:pt x="68913" y="298281"/>
                  </a:moveTo>
                  <a:lnTo>
                    <a:pt x="75354" y="297540"/>
                  </a:lnTo>
                  <a:cubicBezTo>
                    <a:pt x="74613" y="294690"/>
                    <a:pt x="71763" y="292524"/>
                    <a:pt x="69597" y="293265"/>
                  </a:cubicBezTo>
                  <a:cubicBezTo>
                    <a:pt x="68856" y="294006"/>
                    <a:pt x="68172" y="295431"/>
                    <a:pt x="68856" y="296115"/>
                  </a:cubicBezTo>
                  <a:lnTo>
                    <a:pt x="68856" y="298281"/>
                  </a:lnTo>
                  <a:close/>
                  <a:moveTo>
                    <a:pt x="74670" y="448533"/>
                  </a:moveTo>
                  <a:cubicBezTo>
                    <a:pt x="76836" y="447108"/>
                    <a:pt x="76836" y="444258"/>
                    <a:pt x="74670" y="442833"/>
                  </a:cubicBezTo>
                  <a:cubicBezTo>
                    <a:pt x="73929" y="444258"/>
                    <a:pt x="71820" y="444258"/>
                    <a:pt x="71820" y="444258"/>
                  </a:cubicBezTo>
                  <a:cubicBezTo>
                    <a:pt x="71820" y="445683"/>
                    <a:pt x="72561" y="446424"/>
                    <a:pt x="73245" y="447108"/>
                  </a:cubicBezTo>
                  <a:lnTo>
                    <a:pt x="74670" y="448533"/>
                  </a:lnTo>
                  <a:close/>
                  <a:moveTo>
                    <a:pt x="84702" y="393471"/>
                  </a:moveTo>
                  <a:cubicBezTo>
                    <a:pt x="85443" y="393471"/>
                    <a:pt x="86127" y="392730"/>
                    <a:pt x="86127" y="390621"/>
                  </a:cubicBezTo>
                  <a:lnTo>
                    <a:pt x="86127" y="382755"/>
                  </a:lnTo>
                  <a:lnTo>
                    <a:pt x="83277" y="382755"/>
                  </a:lnTo>
                  <a:lnTo>
                    <a:pt x="82536" y="382014"/>
                  </a:lnTo>
                  <a:lnTo>
                    <a:pt x="81111" y="382014"/>
                  </a:lnTo>
                  <a:lnTo>
                    <a:pt x="74670" y="387030"/>
                  </a:lnTo>
                  <a:cubicBezTo>
                    <a:pt x="74670" y="392730"/>
                    <a:pt x="74670" y="398487"/>
                    <a:pt x="76095" y="404928"/>
                  </a:cubicBezTo>
                  <a:lnTo>
                    <a:pt x="83277" y="398487"/>
                  </a:lnTo>
                  <a:cubicBezTo>
                    <a:pt x="84018" y="396321"/>
                    <a:pt x="84018" y="394212"/>
                    <a:pt x="84018" y="394212"/>
                  </a:cubicBezTo>
                  <a:lnTo>
                    <a:pt x="84759" y="393471"/>
                  </a:lnTo>
                  <a:close/>
                  <a:moveTo>
                    <a:pt x="80370" y="414903"/>
                  </a:moveTo>
                  <a:lnTo>
                    <a:pt x="76038" y="418494"/>
                  </a:lnTo>
                  <a:cubicBezTo>
                    <a:pt x="76532" y="418988"/>
                    <a:pt x="77007" y="419235"/>
                    <a:pt x="77463" y="419235"/>
                  </a:cubicBezTo>
                  <a:lnTo>
                    <a:pt x="77463" y="419976"/>
                  </a:lnTo>
                  <a:cubicBezTo>
                    <a:pt x="78204" y="419976"/>
                    <a:pt x="78888" y="420717"/>
                    <a:pt x="80313" y="420717"/>
                  </a:cubicBezTo>
                  <a:cubicBezTo>
                    <a:pt x="83163" y="420717"/>
                    <a:pt x="87495" y="422142"/>
                    <a:pt x="87495" y="420717"/>
                  </a:cubicBezTo>
                  <a:lnTo>
                    <a:pt x="80313" y="415017"/>
                  </a:lnTo>
                  <a:close/>
                  <a:moveTo>
                    <a:pt x="84702" y="22857"/>
                  </a:moveTo>
                  <a:cubicBezTo>
                    <a:pt x="83961" y="21432"/>
                    <a:pt x="82536" y="21432"/>
                    <a:pt x="81852" y="21432"/>
                  </a:cubicBezTo>
                  <a:cubicBezTo>
                    <a:pt x="79686" y="22173"/>
                    <a:pt x="78261" y="25023"/>
                    <a:pt x="78261" y="25707"/>
                  </a:cubicBezTo>
                  <a:lnTo>
                    <a:pt x="82593" y="27132"/>
                  </a:lnTo>
                  <a:cubicBezTo>
                    <a:pt x="84018" y="26391"/>
                    <a:pt x="84759" y="25707"/>
                    <a:pt x="84759" y="25707"/>
                  </a:cubicBezTo>
                  <a:lnTo>
                    <a:pt x="84759" y="22857"/>
                  </a:lnTo>
                  <a:close/>
                  <a:moveTo>
                    <a:pt x="78261" y="92226"/>
                  </a:moveTo>
                  <a:lnTo>
                    <a:pt x="81111" y="90801"/>
                  </a:lnTo>
                  <a:lnTo>
                    <a:pt x="81111" y="92226"/>
                  </a:lnTo>
                  <a:lnTo>
                    <a:pt x="78261" y="93651"/>
                  </a:lnTo>
                  <a:lnTo>
                    <a:pt x="78261" y="92226"/>
                  </a:lnTo>
                  <a:close/>
                  <a:moveTo>
                    <a:pt x="80370" y="466431"/>
                  </a:moveTo>
                  <a:cubicBezTo>
                    <a:pt x="80370" y="469281"/>
                    <a:pt x="81111" y="470706"/>
                    <a:pt x="81111" y="472131"/>
                  </a:cubicBezTo>
                  <a:lnTo>
                    <a:pt x="81852" y="473556"/>
                  </a:lnTo>
                  <a:lnTo>
                    <a:pt x="81852" y="474297"/>
                  </a:lnTo>
                  <a:cubicBezTo>
                    <a:pt x="84018" y="475038"/>
                    <a:pt x="86868" y="475038"/>
                    <a:pt x="89034" y="473556"/>
                  </a:cubicBezTo>
                  <a:cubicBezTo>
                    <a:pt x="89034" y="470706"/>
                    <a:pt x="87609" y="467856"/>
                    <a:pt x="86184" y="466374"/>
                  </a:cubicBezTo>
                  <a:lnTo>
                    <a:pt x="80427" y="466374"/>
                  </a:lnTo>
                  <a:close/>
                  <a:moveTo>
                    <a:pt x="84702" y="439242"/>
                  </a:moveTo>
                  <a:lnTo>
                    <a:pt x="84702" y="439983"/>
                  </a:lnTo>
                  <a:cubicBezTo>
                    <a:pt x="86127" y="439983"/>
                    <a:pt x="86868" y="439242"/>
                    <a:pt x="87552" y="439242"/>
                  </a:cubicBezTo>
                  <a:lnTo>
                    <a:pt x="89718" y="437817"/>
                  </a:lnTo>
                  <a:cubicBezTo>
                    <a:pt x="88977" y="434967"/>
                    <a:pt x="85386" y="432801"/>
                    <a:pt x="83277" y="433542"/>
                  </a:cubicBezTo>
                  <a:cubicBezTo>
                    <a:pt x="83277" y="435708"/>
                    <a:pt x="83277" y="437133"/>
                    <a:pt x="84018" y="437817"/>
                  </a:cubicBezTo>
                  <a:lnTo>
                    <a:pt x="84759" y="439242"/>
                  </a:lnTo>
                  <a:close/>
                </a:path>
              </a:pathLst>
            </a:custGeom>
            <a:solidFill>
              <a:srgbClr val="000000"/>
            </a:solidFill>
            <a:ln w="5689"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6DD777F3-47E8-4DA6-8EC6-7B0F8B694D77}"/>
                </a:ext>
              </a:extLst>
            </p:cNvPr>
            <p:cNvSpPr/>
            <p:nvPr/>
          </p:nvSpPr>
          <p:spPr>
            <a:xfrm>
              <a:off x="6873779" y="4002703"/>
              <a:ext cx="249317" cy="523096"/>
            </a:xfrm>
            <a:custGeom>
              <a:avLst/>
              <a:gdLst>
                <a:gd name="connsiteX0" fmla="*/ 7923 w 249317"/>
                <a:gd name="connsiteY0" fmla="*/ 407899 h 523096"/>
                <a:gd name="connsiteX1" fmla="*/ 5757 w 249317"/>
                <a:gd name="connsiteY1" fmla="*/ 403624 h 523096"/>
                <a:gd name="connsiteX2" fmla="*/ 3591 w 249317"/>
                <a:gd name="connsiteY2" fmla="*/ 339955 h 523096"/>
                <a:gd name="connsiteX3" fmla="*/ 2850 w 249317"/>
                <a:gd name="connsiteY3" fmla="*/ 101011 h 523096"/>
                <a:gd name="connsiteX4" fmla="*/ 0 w 249317"/>
                <a:gd name="connsiteY4" fmla="*/ 48799 h 523096"/>
                <a:gd name="connsiteX5" fmla="*/ 2166 w 249317"/>
                <a:gd name="connsiteY5" fmla="*/ 8044 h 523096"/>
                <a:gd name="connsiteX6" fmla="*/ 11514 w 249317"/>
                <a:gd name="connsiteY6" fmla="*/ 178 h 523096"/>
                <a:gd name="connsiteX7" fmla="*/ 57456 w 249317"/>
                <a:gd name="connsiteY7" fmla="*/ 178 h 523096"/>
                <a:gd name="connsiteX8" fmla="*/ 67488 w 249317"/>
                <a:gd name="connsiteY8" fmla="*/ 8785 h 523096"/>
                <a:gd name="connsiteX9" fmla="*/ 69654 w 249317"/>
                <a:gd name="connsiteY9" fmla="*/ 20926 h 523096"/>
                <a:gd name="connsiteX10" fmla="*/ 75411 w 249317"/>
                <a:gd name="connsiteY10" fmla="*/ 33808 h 523096"/>
                <a:gd name="connsiteX11" fmla="*/ 77577 w 249317"/>
                <a:gd name="connsiteY11" fmla="*/ 44524 h 523096"/>
                <a:gd name="connsiteX12" fmla="*/ 84759 w 249317"/>
                <a:gd name="connsiteY12" fmla="*/ 60997 h 523096"/>
                <a:gd name="connsiteX13" fmla="*/ 86184 w 249317"/>
                <a:gd name="connsiteY13" fmla="*/ 69604 h 523096"/>
                <a:gd name="connsiteX14" fmla="*/ 94107 w 249317"/>
                <a:gd name="connsiteY14" fmla="*/ 85336 h 523096"/>
                <a:gd name="connsiteX15" fmla="*/ 94848 w 249317"/>
                <a:gd name="connsiteY15" fmla="*/ 91036 h 523096"/>
                <a:gd name="connsiteX16" fmla="*/ 97698 w 249317"/>
                <a:gd name="connsiteY16" fmla="*/ 93886 h 523096"/>
                <a:gd name="connsiteX17" fmla="*/ 110637 w 249317"/>
                <a:gd name="connsiteY17" fmla="*/ 125350 h 523096"/>
                <a:gd name="connsiteX18" fmla="*/ 112062 w 249317"/>
                <a:gd name="connsiteY18" fmla="*/ 133216 h 523096"/>
                <a:gd name="connsiteX19" fmla="*/ 129276 w 249317"/>
                <a:gd name="connsiteY19" fmla="*/ 184003 h 523096"/>
                <a:gd name="connsiteX20" fmla="*/ 132867 w 249317"/>
                <a:gd name="connsiteY20" fmla="*/ 187594 h 523096"/>
                <a:gd name="connsiteX21" fmla="*/ 142215 w 249317"/>
                <a:gd name="connsiteY21" fmla="*/ 214042 h 523096"/>
                <a:gd name="connsiteX22" fmla="*/ 160170 w 249317"/>
                <a:gd name="connsiteY22" fmla="*/ 272695 h 523096"/>
                <a:gd name="connsiteX23" fmla="*/ 163761 w 249317"/>
                <a:gd name="connsiteY23" fmla="*/ 276970 h 523096"/>
                <a:gd name="connsiteX24" fmla="*/ 167352 w 249317"/>
                <a:gd name="connsiteY24" fmla="*/ 275545 h 523096"/>
                <a:gd name="connsiteX25" fmla="*/ 164502 w 249317"/>
                <a:gd name="connsiteY25" fmla="*/ 250522 h 523096"/>
                <a:gd name="connsiteX26" fmla="*/ 163077 w 249317"/>
                <a:gd name="connsiteY26" fmla="*/ 197569 h 523096"/>
                <a:gd name="connsiteX27" fmla="*/ 163077 w 249317"/>
                <a:gd name="connsiteY27" fmla="*/ 26569 h 523096"/>
                <a:gd name="connsiteX28" fmla="*/ 163818 w 249317"/>
                <a:gd name="connsiteY28" fmla="*/ 13687 h 523096"/>
                <a:gd name="connsiteX29" fmla="*/ 176016 w 249317"/>
                <a:gd name="connsiteY29" fmla="*/ 121 h 523096"/>
                <a:gd name="connsiteX30" fmla="*/ 179607 w 249317"/>
                <a:gd name="connsiteY30" fmla="*/ 862 h 523096"/>
                <a:gd name="connsiteX31" fmla="*/ 181773 w 249317"/>
                <a:gd name="connsiteY31" fmla="*/ 862 h 523096"/>
                <a:gd name="connsiteX32" fmla="*/ 193287 w 249317"/>
                <a:gd name="connsiteY32" fmla="*/ 121 h 523096"/>
                <a:gd name="connsiteX33" fmla="*/ 234954 w 249317"/>
                <a:gd name="connsiteY33" fmla="*/ 2287 h 523096"/>
                <a:gd name="connsiteX34" fmla="*/ 249318 w 249317"/>
                <a:gd name="connsiteY34" fmla="*/ 13003 h 523096"/>
                <a:gd name="connsiteX35" fmla="*/ 249318 w 249317"/>
                <a:gd name="connsiteY35" fmla="*/ 365719 h 523096"/>
                <a:gd name="connsiteX36" fmla="*/ 247152 w 249317"/>
                <a:gd name="connsiteY36" fmla="*/ 368569 h 523096"/>
                <a:gd name="connsiteX37" fmla="*/ 247152 w 249317"/>
                <a:gd name="connsiteY37" fmla="*/ 503773 h 523096"/>
                <a:gd name="connsiteX38" fmla="*/ 234954 w 249317"/>
                <a:gd name="connsiteY38" fmla="*/ 520930 h 523096"/>
                <a:gd name="connsiteX39" fmla="*/ 172482 w 249317"/>
                <a:gd name="connsiteY39" fmla="*/ 522355 h 523096"/>
                <a:gd name="connsiteX40" fmla="*/ 165300 w 249317"/>
                <a:gd name="connsiteY40" fmla="*/ 520189 h 523096"/>
                <a:gd name="connsiteX41" fmla="*/ 158118 w 249317"/>
                <a:gd name="connsiteY41" fmla="*/ 493741 h 523096"/>
                <a:gd name="connsiteX42" fmla="*/ 154527 w 249317"/>
                <a:gd name="connsiteY42" fmla="*/ 489466 h 523096"/>
                <a:gd name="connsiteX43" fmla="*/ 145179 w 249317"/>
                <a:gd name="connsiteY43" fmla="*/ 465127 h 523096"/>
                <a:gd name="connsiteX44" fmla="*/ 145179 w 249317"/>
                <a:gd name="connsiteY44" fmla="*/ 463702 h 523096"/>
                <a:gd name="connsiteX45" fmla="*/ 144438 w 249317"/>
                <a:gd name="connsiteY45" fmla="*/ 460111 h 523096"/>
                <a:gd name="connsiteX46" fmla="*/ 144438 w 249317"/>
                <a:gd name="connsiteY46" fmla="*/ 458686 h 523096"/>
                <a:gd name="connsiteX47" fmla="*/ 132240 w 249317"/>
                <a:gd name="connsiteY47" fmla="*/ 430756 h 523096"/>
                <a:gd name="connsiteX48" fmla="*/ 132240 w 249317"/>
                <a:gd name="connsiteY48" fmla="*/ 425056 h 523096"/>
                <a:gd name="connsiteX49" fmla="*/ 120042 w 249317"/>
                <a:gd name="connsiteY49" fmla="*/ 391426 h 523096"/>
                <a:gd name="connsiteX50" fmla="*/ 113601 w 249317"/>
                <a:gd name="connsiteY50" fmla="*/ 377860 h 523096"/>
                <a:gd name="connsiteX51" fmla="*/ 110010 w 249317"/>
                <a:gd name="connsiteY51" fmla="*/ 362812 h 523096"/>
                <a:gd name="connsiteX52" fmla="*/ 105678 w 249317"/>
                <a:gd name="connsiteY52" fmla="*/ 354946 h 523096"/>
                <a:gd name="connsiteX53" fmla="*/ 101346 w 249317"/>
                <a:gd name="connsiteY53" fmla="*/ 333457 h 523096"/>
                <a:gd name="connsiteX54" fmla="*/ 94905 w 249317"/>
                <a:gd name="connsiteY54" fmla="*/ 320575 h 523096"/>
                <a:gd name="connsiteX55" fmla="*/ 94164 w 249317"/>
                <a:gd name="connsiteY55" fmla="*/ 317725 h 523096"/>
                <a:gd name="connsiteX56" fmla="*/ 78375 w 249317"/>
                <a:gd name="connsiteY56" fmla="*/ 276970 h 523096"/>
                <a:gd name="connsiteX57" fmla="*/ 76209 w 249317"/>
                <a:gd name="connsiteY57" fmla="*/ 300568 h 523096"/>
                <a:gd name="connsiteX58" fmla="*/ 77634 w 249317"/>
                <a:gd name="connsiteY58" fmla="*/ 413599 h 523096"/>
                <a:gd name="connsiteX59" fmla="*/ 79800 w 249317"/>
                <a:gd name="connsiteY59" fmla="*/ 425056 h 523096"/>
                <a:gd name="connsiteX60" fmla="*/ 80541 w 249317"/>
                <a:gd name="connsiteY60" fmla="*/ 435088 h 523096"/>
                <a:gd name="connsiteX61" fmla="*/ 79116 w 249317"/>
                <a:gd name="connsiteY61" fmla="*/ 451561 h 523096"/>
                <a:gd name="connsiteX62" fmla="*/ 80541 w 249317"/>
                <a:gd name="connsiteY62" fmla="*/ 456577 h 523096"/>
                <a:gd name="connsiteX63" fmla="*/ 81966 w 249317"/>
                <a:gd name="connsiteY63" fmla="*/ 510955 h 523096"/>
                <a:gd name="connsiteX64" fmla="*/ 72618 w 249317"/>
                <a:gd name="connsiteY64" fmla="*/ 521671 h 523096"/>
                <a:gd name="connsiteX65" fmla="*/ 25194 w 249317"/>
                <a:gd name="connsiteY65" fmla="*/ 520930 h 523096"/>
                <a:gd name="connsiteX66" fmla="*/ 20862 w 249317"/>
                <a:gd name="connsiteY66" fmla="*/ 523096 h 523096"/>
                <a:gd name="connsiteX67" fmla="*/ 16530 w 249317"/>
                <a:gd name="connsiteY67" fmla="*/ 523096 h 523096"/>
                <a:gd name="connsiteX68" fmla="*/ 9348 w 249317"/>
                <a:gd name="connsiteY68" fmla="*/ 513064 h 523096"/>
                <a:gd name="connsiteX69" fmla="*/ 9348 w 249317"/>
                <a:gd name="connsiteY69" fmla="*/ 488725 h 523096"/>
                <a:gd name="connsiteX70" fmla="*/ 7923 w 249317"/>
                <a:gd name="connsiteY70" fmla="*/ 484450 h 523096"/>
                <a:gd name="connsiteX71" fmla="*/ 7923 w 249317"/>
                <a:gd name="connsiteY71" fmla="*/ 407899 h 523096"/>
                <a:gd name="connsiteX72" fmla="*/ 17955 w 249317"/>
                <a:gd name="connsiteY72" fmla="*/ 305584 h 523096"/>
                <a:gd name="connsiteX73" fmla="*/ 12198 w 249317"/>
                <a:gd name="connsiteY73" fmla="*/ 314191 h 523096"/>
                <a:gd name="connsiteX74" fmla="*/ 20121 w 249317"/>
                <a:gd name="connsiteY74" fmla="*/ 312025 h 523096"/>
                <a:gd name="connsiteX75" fmla="*/ 17955 w 249317"/>
                <a:gd name="connsiteY75" fmla="*/ 305584 h 523096"/>
                <a:gd name="connsiteX76" fmla="*/ 21546 w 249317"/>
                <a:gd name="connsiteY76" fmla="*/ 92404 h 523096"/>
                <a:gd name="connsiteX77" fmla="*/ 21546 w 249317"/>
                <a:gd name="connsiteY77" fmla="*/ 95995 h 523096"/>
                <a:gd name="connsiteX78" fmla="*/ 25137 w 249317"/>
                <a:gd name="connsiteY78" fmla="*/ 95995 h 523096"/>
                <a:gd name="connsiteX79" fmla="*/ 25137 w 249317"/>
                <a:gd name="connsiteY79" fmla="*/ 92404 h 523096"/>
                <a:gd name="connsiteX80" fmla="*/ 21546 w 249317"/>
                <a:gd name="connsiteY80" fmla="*/ 92404 h 523096"/>
                <a:gd name="connsiteX81" fmla="*/ 36651 w 249317"/>
                <a:gd name="connsiteY81" fmla="*/ 326332 h 523096"/>
                <a:gd name="connsiteX82" fmla="*/ 28044 w 249317"/>
                <a:gd name="connsiteY82" fmla="*/ 319891 h 523096"/>
                <a:gd name="connsiteX83" fmla="*/ 21603 w 249317"/>
                <a:gd name="connsiteY83" fmla="*/ 317725 h 523096"/>
                <a:gd name="connsiteX84" fmla="*/ 23028 w 249317"/>
                <a:gd name="connsiteY84" fmla="*/ 327016 h 523096"/>
                <a:gd name="connsiteX85" fmla="*/ 31635 w 249317"/>
                <a:gd name="connsiteY85" fmla="*/ 326275 h 523096"/>
                <a:gd name="connsiteX86" fmla="*/ 36651 w 249317"/>
                <a:gd name="connsiteY86" fmla="*/ 326275 h 523096"/>
                <a:gd name="connsiteX87" fmla="*/ 27987 w 249317"/>
                <a:gd name="connsiteY87" fmla="*/ 278395 h 523096"/>
                <a:gd name="connsiteX88" fmla="*/ 27987 w 249317"/>
                <a:gd name="connsiteY88" fmla="*/ 271954 h 523096"/>
                <a:gd name="connsiteX89" fmla="*/ 22971 w 249317"/>
                <a:gd name="connsiteY89" fmla="*/ 271954 h 523096"/>
                <a:gd name="connsiteX90" fmla="*/ 22971 w 249317"/>
                <a:gd name="connsiteY90" fmla="*/ 278395 h 523096"/>
                <a:gd name="connsiteX91" fmla="*/ 27987 w 249317"/>
                <a:gd name="connsiteY91" fmla="*/ 278395 h 523096"/>
                <a:gd name="connsiteX92" fmla="*/ 32319 w 249317"/>
                <a:gd name="connsiteY92" fmla="*/ 383617 h 523096"/>
                <a:gd name="connsiteX93" fmla="*/ 33744 w 249317"/>
                <a:gd name="connsiteY93" fmla="*/ 375010 h 523096"/>
                <a:gd name="connsiteX94" fmla="*/ 27987 w 249317"/>
                <a:gd name="connsiteY94" fmla="*/ 379285 h 523096"/>
                <a:gd name="connsiteX95" fmla="*/ 32319 w 249317"/>
                <a:gd name="connsiteY95" fmla="*/ 383560 h 523096"/>
                <a:gd name="connsiteX96" fmla="*/ 28728 w 249317"/>
                <a:gd name="connsiteY96" fmla="*/ 312766 h 523096"/>
                <a:gd name="connsiteX97" fmla="*/ 28728 w 249317"/>
                <a:gd name="connsiteY97" fmla="*/ 317041 h 523096"/>
                <a:gd name="connsiteX98" fmla="*/ 34485 w 249317"/>
                <a:gd name="connsiteY98" fmla="*/ 314191 h 523096"/>
                <a:gd name="connsiteX99" fmla="*/ 33060 w 249317"/>
                <a:gd name="connsiteY99" fmla="*/ 309916 h 523096"/>
                <a:gd name="connsiteX100" fmla="*/ 28728 w 249317"/>
                <a:gd name="connsiteY100" fmla="*/ 312766 h 523096"/>
                <a:gd name="connsiteX101" fmla="*/ 34485 w 249317"/>
                <a:gd name="connsiteY101" fmla="*/ 446545 h 523096"/>
                <a:gd name="connsiteX102" fmla="*/ 34485 w 249317"/>
                <a:gd name="connsiteY102" fmla="*/ 440104 h 523096"/>
                <a:gd name="connsiteX103" fmla="*/ 29469 w 249317"/>
                <a:gd name="connsiteY103" fmla="*/ 440104 h 523096"/>
                <a:gd name="connsiteX104" fmla="*/ 29469 w 249317"/>
                <a:gd name="connsiteY104" fmla="*/ 446545 h 523096"/>
                <a:gd name="connsiteX105" fmla="*/ 34485 w 249317"/>
                <a:gd name="connsiteY105" fmla="*/ 446545 h 523096"/>
                <a:gd name="connsiteX106" fmla="*/ 35169 w 249317"/>
                <a:gd name="connsiteY106" fmla="*/ 50167 h 523096"/>
                <a:gd name="connsiteX107" fmla="*/ 33744 w 249317"/>
                <a:gd name="connsiteY107" fmla="*/ 44467 h 523096"/>
                <a:gd name="connsiteX108" fmla="*/ 30894 w 249317"/>
                <a:gd name="connsiteY108" fmla="*/ 48058 h 523096"/>
                <a:gd name="connsiteX109" fmla="*/ 35226 w 249317"/>
                <a:gd name="connsiteY109" fmla="*/ 50224 h 523096"/>
                <a:gd name="connsiteX110" fmla="*/ 32319 w 249317"/>
                <a:gd name="connsiteY110" fmla="*/ 231199 h 523096"/>
                <a:gd name="connsiteX111" fmla="*/ 40926 w 249317"/>
                <a:gd name="connsiteY111" fmla="*/ 231199 h 523096"/>
                <a:gd name="connsiteX112" fmla="*/ 40185 w 249317"/>
                <a:gd name="connsiteY112" fmla="*/ 224758 h 523096"/>
                <a:gd name="connsiteX113" fmla="*/ 40185 w 249317"/>
                <a:gd name="connsiteY113" fmla="*/ 222592 h 523096"/>
                <a:gd name="connsiteX114" fmla="*/ 32262 w 249317"/>
                <a:gd name="connsiteY114" fmla="*/ 225442 h 523096"/>
                <a:gd name="connsiteX115" fmla="*/ 32262 w 249317"/>
                <a:gd name="connsiteY115" fmla="*/ 231142 h 523096"/>
                <a:gd name="connsiteX116" fmla="*/ 33060 w 249317"/>
                <a:gd name="connsiteY116" fmla="*/ 245506 h 523096"/>
                <a:gd name="connsiteX117" fmla="*/ 37392 w 249317"/>
                <a:gd name="connsiteY117" fmla="*/ 247672 h 523096"/>
                <a:gd name="connsiteX118" fmla="*/ 33060 w 249317"/>
                <a:gd name="connsiteY118" fmla="*/ 239065 h 523096"/>
                <a:gd name="connsiteX119" fmla="*/ 33060 w 249317"/>
                <a:gd name="connsiteY119" fmla="*/ 245506 h 523096"/>
                <a:gd name="connsiteX120" fmla="*/ 40926 w 249317"/>
                <a:gd name="connsiteY120" fmla="*/ 269104 h 523096"/>
                <a:gd name="connsiteX121" fmla="*/ 38076 w 249317"/>
                <a:gd name="connsiteY121" fmla="*/ 261922 h 523096"/>
                <a:gd name="connsiteX122" fmla="*/ 34485 w 249317"/>
                <a:gd name="connsiteY122" fmla="*/ 269104 h 523096"/>
                <a:gd name="connsiteX123" fmla="*/ 40926 w 249317"/>
                <a:gd name="connsiteY123" fmla="*/ 269104 h 523096"/>
                <a:gd name="connsiteX124" fmla="*/ 34485 w 249317"/>
                <a:gd name="connsiteY124" fmla="*/ 339214 h 523096"/>
                <a:gd name="connsiteX125" fmla="*/ 34485 w 249317"/>
                <a:gd name="connsiteY125" fmla="*/ 344230 h 523096"/>
                <a:gd name="connsiteX126" fmla="*/ 40926 w 249317"/>
                <a:gd name="connsiteY126" fmla="*/ 344230 h 523096"/>
                <a:gd name="connsiteX127" fmla="*/ 40926 w 249317"/>
                <a:gd name="connsiteY127" fmla="*/ 339214 h 523096"/>
                <a:gd name="connsiteX128" fmla="*/ 34485 w 249317"/>
                <a:gd name="connsiteY128" fmla="*/ 339214 h 523096"/>
                <a:gd name="connsiteX129" fmla="*/ 35169 w 249317"/>
                <a:gd name="connsiteY129" fmla="*/ 93829 h 523096"/>
                <a:gd name="connsiteX130" fmla="*/ 37335 w 249317"/>
                <a:gd name="connsiteY130" fmla="*/ 100270 h 523096"/>
                <a:gd name="connsiteX131" fmla="*/ 40185 w 249317"/>
                <a:gd name="connsiteY131" fmla="*/ 93829 h 523096"/>
                <a:gd name="connsiteX132" fmla="*/ 35169 w 249317"/>
                <a:gd name="connsiteY132" fmla="*/ 93829 h 523096"/>
                <a:gd name="connsiteX133" fmla="*/ 35169 w 249317"/>
                <a:gd name="connsiteY133" fmla="*/ 161089 h 523096"/>
                <a:gd name="connsiteX134" fmla="*/ 35169 w 249317"/>
                <a:gd name="connsiteY134" fmla="*/ 165364 h 523096"/>
                <a:gd name="connsiteX135" fmla="*/ 40926 w 249317"/>
                <a:gd name="connsiteY135" fmla="*/ 165364 h 523096"/>
                <a:gd name="connsiteX136" fmla="*/ 40926 w 249317"/>
                <a:gd name="connsiteY136" fmla="*/ 161089 h 523096"/>
                <a:gd name="connsiteX137" fmla="*/ 35169 w 249317"/>
                <a:gd name="connsiteY137" fmla="*/ 161089 h 523096"/>
                <a:gd name="connsiteX138" fmla="*/ 35910 w 249317"/>
                <a:gd name="connsiteY138" fmla="*/ 458002 h 523096"/>
                <a:gd name="connsiteX139" fmla="*/ 43092 w 249317"/>
                <a:gd name="connsiteY139" fmla="*/ 452986 h 523096"/>
                <a:gd name="connsiteX140" fmla="*/ 35910 w 249317"/>
                <a:gd name="connsiteY140" fmla="*/ 450820 h 523096"/>
                <a:gd name="connsiteX141" fmla="*/ 35910 w 249317"/>
                <a:gd name="connsiteY141" fmla="*/ 458002 h 523096"/>
                <a:gd name="connsiteX142" fmla="*/ 43092 w 249317"/>
                <a:gd name="connsiteY142" fmla="*/ 359278 h 523096"/>
                <a:gd name="connsiteX143" fmla="*/ 43092 w 249317"/>
                <a:gd name="connsiteY143" fmla="*/ 352837 h 523096"/>
                <a:gd name="connsiteX144" fmla="*/ 38760 w 249317"/>
                <a:gd name="connsiteY144" fmla="*/ 352837 h 523096"/>
                <a:gd name="connsiteX145" fmla="*/ 38760 w 249317"/>
                <a:gd name="connsiteY145" fmla="*/ 359278 h 523096"/>
                <a:gd name="connsiteX146" fmla="*/ 43092 w 249317"/>
                <a:gd name="connsiteY146" fmla="*/ 359278 h 523096"/>
                <a:gd name="connsiteX147" fmla="*/ 40926 w 249317"/>
                <a:gd name="connsiteY147" fmla="*/ 244081 h 523096"/>
                <a:gd name="connsiteX148" fmla="*/ 40926 w 249317"/>
                <a:gd name="connsiteY148" fmla="*/ 248356 h 523096"/>
                <a:gd name="connsiteX149" fmla="*/ 46683 w 249317"/>
                <a:gd name="connsiteY149" fmla="*/ 248356 h 523096"/>
                <a:gd name="connsiteX150" fmla="*/ 46683 w 249317"/>
                <a:gd name="connsiteY150" fmla="*/ 244081 h 523096"/>
                <a:gd name="connsiteX151" fmla="*/ 40926 w 249317"/>
                <a:gd name="connsiteY151" fmla="*/ 244081 h 523096"/>
                <a:gd name="connsiteX152" fmla="*/ 42351 w 249317"/>
                <a:gd name="connsiteY152" fmla="*/ 98845 h 523096"/>
                <a:gd name="connsiteX153" fmla="*/ 42351 w 249317"/>
                <a:gd name="connsiteY153" fmla="*/ 102436 h 523096"/>
                <a:gd name="connsiteX154" fmla="*/ 48108 w 249317"/>
                <a:gd name="connsiteY154" fmla="*/ 102436 h 523096"/>
                <a:gd name="connsiteX155" fmla="*/ 48108 w 249317"/>
                <a:gd name="connsiteY155" fmla="*/ 101695 h 523096"/>
                <a:gd name="connsiteX156" fmla="*/ 49533 w 249317"/>
                <a:gd name="connsiteY156" fmla="*/ 103120 h 523096"/>
                <a:gd name="connsiteX157" fmla="*/ 54549 w 249317"/>
                <a:gd name="connsiteY157" fmla="*/ 106711 h 523096"/>
                <a:gd name="connsiteX158" fmla="*/ 60306 w 249317"/>
                <a:gd name="connsiteY158" fmla="*/ 103120 h 523096"/>
                <a:gd name="connsiteX159" fmla="*/ 61047 w 249317"/>
                <a:gd name="connsiteY159" fmla="*/ 101695 h 523096"/>
                <a:gd name="connsiteX160" fmla="*/ 48108 w 249317"/>
                <a:gd name="connsiteY160" fmla="*/ 101695 h 523096"/>
                <a:gd name="connsiteX161" fmla="*/ 48108 w 249317"/>
                <a:gd name="connsiteY161" fmla="*/ 98845 h 523096"/>
                <a:gd name="connsiteX162" fmla="*/ 42351 w 249317"/>
                <a:gd name="connsiteY162" fmla="*/ 98845 h 523096"/>
                <a:gd name="connsiteX163" fmla="*/ 44517 w 249317"/>
                <a:gd name="connsiteY163" fmla="*/ 471568 h 523096"/>
                <a:gd name="connsiteX164" fmla="*/ 44517 w 249317"/>
                <a:gd name="connsiteY164" fmla="*/ 476584 h 523096"/>
                <a:gd name="connsiteX165" fmla="*/ 51699 w 249317"/>
                <a:gd name="connsiteY165" fmla="*/ 476584 h 523096"/>
                <a:gd name="connsiteX166" fmla="*/ 51699 w 249317"/>
                <a:gd name="connsiteY166" fmla="*/ 471568 h 523096"/>
                <a:gd name="connsiteX167" fmla="*/ 44517 w 249317"/>
                <a:gd name="connsiteY167" fmla="*/ 471568 h 523096"/>
                <a:gd name="connsiteX168" fmla="*/ 46683 w 249317"/>
                <a:gd name="connsiteY168" fmla="*/ 109561 h 523096"/>
                <a:gd name="connsiteX169" fmla="*/ 53124 w 249317"/>
                <a:gd name="connsiteY169" fmla="*/ 110986 h 523096"/>
                <a:gd name="connsiteX170" fmla="*/ 46683 w 249317"/>
                <a:gd name="connsiteY170" fmla="*/ 109561 h 523096"/>
                <a:gd name="connsiteX171" fmla="*/ 49533 w 249317"/>
                <a:gd name="connsiteY171" fmla="*/ 210451 h 523096"/>
                <a:gd name="connsiteX172" fmla="*/ 56715 w 249317"/>
                <a:gd name="connsiteY172" fmla="*/ 210451 h 523096"/>
                <a:gd name="connsiteX173" fmla="*/ 49533 w 249317"/>
                <a:gd name="connsiteY173" fmla="*/ 210451 h 523096"/>
                <a:gd name="connsiteX174" fmla="*/ 60306 w 249317"/>
                <a:gd name="connsiteY174" fmla="*/ 278395 h 523096"/>
                <a:gd name="connsiteX175" fmla="*/ 60306 w 249317"/>
                <a:gd name="connsiteY175" fmla="*/ 270529 h 523096"/>
                <a:gd name="connsiteX176" fmla="*/ 55974 w 249317"/>
                <a:gd name="connsiteY176" fmla="*/ 270529 h 523096"/>
                <a:gd name="connsiteX177" fmla="*/ 55974 w 249317"/>
                <a:gd name="connsiteY177" fmla="*/ 278395 h 523096"/>
                <a:gd name="connsiteX178" fmla="*/ 60306 w 249317"/>
                <a:gd name="connsiteY178" fmla="*/ 278395 h 523096"/>
                <a:gd name="connsiteX179" fmla="*/ 65322 w 249317"/>
                <a:gd name="connsiteY179" fmla="*/ 107452 h 523096"/>
                <a:gd name="connsiteX180" fmla="*/ 66747 w 249317"/>
                <a:gd name="connsiteY180" fmla="*/ 104602 h 523096"/>
                <a:gd name="connsiteX181" fmla="*/ 60990 w 249317"/>
                <a:gd name="connsiteY181" fmla="*/ 102436 h 523096"/>
                <a:gd name="connsiteX182" fmla="*/ 60990 w 249317"/>
                <a:gd name="connsiteY182" fmla="*/ 105286 h 523096"/>
                <a:gd name="connsiteX183" fmla="*/ 65322 w 249317"/>
                <a:gd name="connsiteY183" fmla="*/ 107452 h 523096"/>
                <a:gd name="connsiteX184" fmla="*/ 67488 w 249317"/>
                <a:gd name="connsiteY184" fmla="*/ 205435 h 523096"/>
                <a:gd name="connsiteX185" fmla="*/ 67488 w 249317"/>
                <a:gd name="connsiteY185" fmla="*/ 198994 h 523096"/>
                <a:gd name="connsiteX186" fmla="*/ 62472 w 249317"/>
                <a:gd name="connsiteY186" fmla="*/ 198994 h 523096"/>
                <a:gd name="connsiteX187" fmla="*/ 62472 w 249317"/>
                <a:gd name="connsiteY187" fmla="*/ 205435 h 523096"/>
                <a:gd name="connsiteX188" fmla="*/ 67488 w 249317"/>
                <a:gd name="connsiteY188" fmla="*/ 205435 h 523096"/>
                <a:gd name="connsiteX189" fmla="*/ 63897 w 249317"/>
                <a:gd name="connsiteY189" fmla="*/ 220483 h 523096"/>
                <a:gd name="connsiteX190" fmla="*/ 63897 w 249317"/>
                <a:gd name="connsiteY190" fmla="*/ 224758 h 523096"/>
                <a:gd name="connsiteX191" fmla="*/ 71079 w 249317"/>
                <a:gd name="connsiteY191" fmla="*/ 224758 h 523096"/>
                <a:gd name="connsiteX192" fmla="*/ 71079 w 249317"/>
                <a:gd name="connsiteY192" fmla="*/ 220483 h 523096"/>
                <a:gd name="connsiteX193" fmla="*/ 63897 w 249317"/>
                <a:gd name="connsiteY193" fmla="*/ 220483 h 523096"/>
                <a:gd name="connsiteX194" fmla="*/ 69654 w 249317"/>
                <a:gd name="connsiteY194" fmla="*/ 396499 h 523096"/>
                <a:gd name="connsiteX195" fmla="*/ 69654 w 249317"/>
                <a:gd name="connsiteY195" fmla="*/ 390799 h 523096"/>
                <a:gd name="connsiteX196" fmla="*/ 64638 w 249317"/>
                <a:gd name="connsiteY196" fmla="*/ 390799 h 523096"/>
                <a:gd name="connsiteX197" fmla="*/ 64638 w 249317"/>
                <a:gd name="connsiteY197" fmla="*/ 396499 h 523096"/>
                <a:gd name="connsiteX198" fmla="*/ 69654 w 249317"/>
                <a:gd name="connsiteY198" fmla="*/ 396499 h 523096"/>
                <a:gd name="connsiteX199" fmla="*/ 71079 w 249317"/>
                <a:gd name="connsiteY199" fmla="*/ 99586 h 523096"/>
                <a:gd name="connsiteX200" fmla="*/ 66063 w 249317"/>
                <a:gd name="connsiteY200" fmla="*/ 93145 h 523096"/>
                <a:gd name="connsiteX201" fmla="*/ 67488 w 249317"/>
                <a:gd name="connsiteY201" fmla="*/ 101011 h 523096"/>
                <a:gd name="connsiteX202" fmla="*/ 71079 w 249317"/>
                <a:gd name="connsiteY202" fmla="*/ 99586 h 523096"/>
                <a:gd name="connsiteX203" fmla="*/ 66804 w 249317"/>
                <a:gd name="connsiteY203" fmla="*/ 169696 h 523096"/>
                <a:gd name="connsiteX204" fmla="*/ 66804 w 249317"/>
                <a:gd name="connsiteY204" fmla="*/ 173971 h 523096"/>
                <a:gd name="connsiteX205" fmla="*/ 73986 w 249317"/>
                <a:gd name="connsiteY205" fmla="*/ 173971 h 523096"/>
                <a:gd name="connsiteX206" fmla="*/ 73986 w 249317"/>
                <a:gd name="connsiteY206" fmla="*/ 169696 h 523096"/>
                <a:gd name="connsiteX207" fmla="*/ 66804 w 249317"/>
                <a:gd name="connsiteY207" fmla="*/ 169696 h 523096"/>
                <a:gd name="connsiteX208" fmla="*/ 70395 w 249317"/>
                <a:gd name="connsiteY208" fmla="*/ 108136 h 523096"/>
                <a:gd name="connsiteX209" fmla="*/ 76152 w 249317"/>
                <a:gd name="connsiteY209" fmla="*/ 105286 h 523096"/>
                <a:gd name="connsiteX210" fmla="*/ 71136 w 249317"/>
                <a:gd name="connsiteY210" fmla="*/ 102436 h 523096"/>
                <a:gd name="connsiteX211" fmla="*/ 70395 w 249317"/>
                <a:gd name="connsiteY211" fmla="*/ 108136 h 523096"/>
                <a:gd name="connsiteX212" fmla="*/ 71820 w 249317"/>
                <a:gd name="connsiteY212" fmla="*/ 195403 h 523096"/>
                <a:gd name="connsiteX213" fmla="*/ 75411 w 249317"/>
                <a:gd name="connsiteY213" fmla="*/ 204694 h 523096"/>
                <a:gd name="connsiteX214" fmla="*/ 71820 w 249317"/>
                <a:gd name="connsiteY214" fmla="*/ 195403 h 523096"/>
                <a:gd name="connsiteX215" fmla="*/ 79686 w 249317"/>
                <a:gd name="connsiteY215" fmla="*/ 212617 h 523096"/>
                <a:gd name="connsiteX216" fmla="*/ 89718 w 249317"/>
                <a:gd name="connsiteY216" fmla="*/ 212617 h 523096"/>
                <a:gd name="connsiteX217" fmla="*/ 79686 w 249317"/>
                <a:gd name="connsiteY217" fmla="*/ 212617 h 523096"/>
                <a:gd name="connsiteX218" fmla="*/ 98382 w 249317"/>
                <a:gd name="connsiteY218" fmla="*/ 264088 h 523096"/>
                <a:gd name="connsiteX219" fmla="*/ 103398 w 249317"/>
                <a:gd name="connsiteY219" fmla="*/ 264088 h 523096"/>
                <a:gd name="connsiteX220" fmla="*/ 102657 w 249317"/>
                <a:gd name="connsiteY220" fmla="*/ 259813 h 523096"/>
                <a:gd name="connsiteX221" fmla="*/ 99807 w 249317"/>
                <a:gd name="connsiteY221" fmla="*/ 257647 h 523096"/>
                <a:gd name="connsiteX222" fmla="*/ 98382 w 249317"/>
                <a:gd name="connsiteY222" fmla="*/ 261922 h 523096"/>
                <a:gd name="connsiteX223" fmla="*/ 98382 w 249317"/>
                <a:gd name="connsiteY223" fmla="*/ 264088 h 523096"/>
                <a:gd name="connsiteX224" fmla="*/ 109155 w 249317"/>
                <a:gd name="connsiteY224" fmla="*/ 312025 h 523096"/>
                <a:gd name="connsiteX225" fmla="*/ 107730 w 249317"/>
                <a:gd name="connsiteY225" fmla="*/ 311284 h 523096"/>
                <a:gd name="connsiteX226" fmla="*/ 104139 w 249317"/>
                <a:gd name="connsiteY226" fmla="*/ 312025 h 523096"/>
                <a:gd name="connsiteX227" fmla="*/ 101289 w 249317"/>
                <a:gd name="connsiteY227" fmla="*/ 314875 h 523096"/>
                <a:gd name="connsiteX228" fmla="*/ 100548 w 249317"/>
                <a:gd name="connsiteY228" fmla="*/ 317041 h 523096"/>
                <a:gd name="connsiteX229" fmla="*/ 98382 w 249317"/>
                <a:gd name="connsiteY229" fmla="*/ 319891 h 523096"/>
                <a:gd name="connsiteX230" fmla="*/ 112746 w 249317"/>
                <a:gd name="connsiteY230" fmla="*/ 310600 h 523096"/>
                <a:gd name="connsiteX231" fmla="*/ 109155 w 249317"/>
                <a:gd name="connsiteY231" fmla="*/ 312025 h 523096"/>
                <a:gd name="connsiteX232" fmla="*/ 117078 w 249317"/>
                <a:gd name="connsiteY232" fmla="*/ 212617 h 523096"/>
                <a:gd name="connsiteX233" fmla="*/ 117078 w 249317"/>
                <a:gd name="connsiteY233" fmla="*/ 207601 h 523096"/>
                <a:gd name="connsiteX234" fmla="*/ 113487 w 249317"/>
                <a:gd name="connsiteY234" fmla="*/ 207601 h 523096"/>
                <a:gd name="connsiteX235" fmla="*/ 113487 w 249317"/>
                <a:gd name="connsiteY235" fmla="*/ 212617 h 523096"/>
                <a:gd name="connsiteX236" fmla="*/ 117078 w 249317"/>
                <a:gd name="connsiteY236" fmla="*/ 212617 h 523096"/>
                <a:gd name="connsiteX237" fmla="*/ 121353 w 249317"/>
                <a:gd name="connsiteY237" fmla="*/ 314191 h 523096"/>
                <a:gd name="connsiteX238" fmla="*/ 124944 w 249317"/>
                <a:gd name="connsiteY238" fmla="*/ 311341 h 523096"/>
                <a:gd name="connsiteX239" fmla="*/ 119928 w 249317"/>
                <a:gd name="connsiteY239" fmla="*/ 305641 h 523096"/>
                <a:gd name="connsiteX240" fmla="*/ 114912 w 249317"/>
                <a:gd name="connsiteY240" fmla="*/ 309916 h 523096"/>
                <a:gd name="connsiteX241" fmla="*/ 121353 w 249317"/>
                <a:gd name="connsiteY241" fmla="*/ 314191 h 523096"/>
                <a:gd name="connsiteX242" fmla="*/ 119928 w 249317"/>
                <a:gd name="connsiteY242" fmla="*/ 236215 h 523096"/>
                <a:gd name="connsiteX243" fmla="*/ 119928 w 249317"/>
                <a:gd name="connsiteY243" fmla="*/ 239806 h 523096"/>
                <a:gd name="connsiteX244" fmla="*/ 124944 w 249317"/>
                <a:gd name="connsiteY244" fmla="*/ 239806 h 523096"/>
                <a:gd name="connsiteX245" fmla="*/ 124944 w 249317"/>
                <a:gd name="connsiteY245" fmla="*/ 236215 h 523096"/>
                <a:gd name="connsiteX246" fmla="*/ 119928 w 249317"/>
                <a:gd name="connsiteY246" fmla="*/ 236215 h 523096"/>
                <a:gd name="connsiteX247" fmla="*/ 122094 w 249317"/>
                <a:gd name="connsiteY247" fmla="*/ 208285 h 523096"/>
                <a:gd name="connsiteX248" fmla="*/ 131442 w 249317"/>
                <a:gd name="connsiteY248" fmla="*/ 198994 h 523096"/>
                <a:gd name="connsiteX249" fmla="*/ 127851 w 249317"/>
                <a:gd name="connsiteY249" fmla="*/ 197569 h 523096"/>
                <a:gd name="connsiteX250" fmla="*/ 120669 w 249317"/>
                <a:gd name="connsiteY250" fmla="*/ 204751 h 523096"/>
                <a:gd name="connsiteX251" fmla="*/ 122094 w 249317"/>
                <a:gd name="connsiteY251" fmla="*/ 208342 h 523096"/>
                <a:gd name="connsiteX252" fmla="*/ 127851 w 249317"/>
                <a:gd name="connsiteY252" fmla="*/ 247672 h 523096"/>
                <a:gd name="connsiteX253" fmla="*/ 127110 w 249317"/>
                <a:gd name="connsiteY253" fmla="*/ 249097 h 523096"/>
                <a:gd name="connsiteX254" fmla="*/ 123519 w 249317"/>
                <a:gd name="connsiteY254" fmla="*/ 253372 h 523096"/>
                <a:gd name="connsiteX255" fmla="*/ 126369 w 249317"/>
                <a:gd name="connsiteY255" fmla="*/ 256963 h 523096"/>
                <a:gd name="connsiteX256" fmla="*/ 131385 w 249317"/>
                <a:gd name="connsiteY256" fmla="*/ 255538 h 523096"/>
                <a:gd name="connsiteX257" fmla="*/ 129219 w 249317"/>
                <a:gd name="connsiteY257" fmla="*/ 245506 h 523096"/>
                <a:gd name="connsiteX258" fmla="*/ 127794 w 249317"/>
                <a:gd name="connsiteY258" fmla="*/ 247672 h 523096"/>
                <a:gd name="connsiteX259" fmla="*/ 124944 w 249317"/>
                <a:gd name="connsiteY259" fmla="*/ 211192 h 523096"/>
                <a:gd name="connsiteX260" fmla="*/ 125685 w 249317"/>
                <a:gd name="connsiteY260" fmla="*/ 217633 h 523096"/>
                <a:gd name="connsiteX261" fmla="*/ 126426 w 249317"/>
                <a:gd name="connsiteY261" fmla="*/ 217633 h 523096"/>
                <a:gd name="connsiteX262" fmla="*/ 126426 w 249317"/>
                <a:gd name="connsiteY262" fmla="*/ 212617 h 523096"/>
                <a:gd name="connsiteX263" fmla="*/ 125001 w 249317"/>
                <a:gd name="connsiteY263" fmla="*/ 211192 h 523096"/>
                <a:gd name="connsiteX264" fmla="*/ 130701 w 249317"/>
                <a:gd name="connsiteY264" fmla="*/ 307066 h 523096"/>
                <a:gd name="connsiteX265" fmla="*/ 132867 w 249317"/>
                <a:gd name="connsiteY265" fmla="*/ 302791 h 523096"/>
                <a:gd name="connsiteX266" fmla="*/ 133608 w 249317"/>
                <a:gd name="connsiteY266" fmla="*/ 306382 h 523096"/>
                <a:gd name="connsiteX267" fmla="*/ 142215 w 249317"/>
                <a:gd name="connsiteY267" fmla="*/ 303532 h 523096"/>
                <a:gd name="connsiteX268" fmla="*/ 140790 w 249317"/>
                <a:gd name="connsiteY268" fmla="*/ 299941 h 523096"/>
                <a:gd name="connsiteX269" fmla="*/ 132867 w 249317"/>
                <a:gd name="connsiteY269" fmla="*/ 302791 h 523096"/>
                <a:gd name="connsiteX270" fmla="*/ 133608 w 249317"/>
                <a:gd name="connsiteY270" fmla="*/ 301366 h 523096"/>
                <a:gd name="connsiteX271" fmla="*/ 129276 w 249317"/>
                <a:gd name="connsiteY271" fmla="*/ 299941 h 523096"/>
                <a:gd name="connsiteX272" fmla="*/ 127110 w 249317"/>
                <a:gd name="connsiteY272" fmla="*/ 304957 h 523096"/>
                <a:gd name="connsiteX273" fmla="*/ 130701 w 249317"/>
                <a:gd name="connsiteY273" fmla="*/ 307123 h 523096"/>
                <a:gd name="connsiteX274" fmla="*/ 132126 w 249317"/>
                <a:gd name="connsiteY274" fmla="*/ 230458 h 523096"/>
                <a:gd name="connsiteX275" fmla="*/ 132126 w 249317"/>
                <a:gd name="connsiteY275" fmla="*/ 226867 h 523096"/>
                <a:gd name="connsiteX276" fmla="*/ 129276 w 249317"/>
                <a:gd name="connsiteY276" fmla="*/ 226867 h 523096"/>
                <a:gd name="connsiteX277" fmla="*/ 129276 w 249317"/>
                <a:gd name="connsiteY277" fmla="*/ 230458 h 523096"/>
                <a:gd name="connsiteX278" fmla="*/ 132126 w 249317"/>
                <a:gd name="connsiteY278" fmla="*/ 230458 h 523096"/>
                <a:gd name="connsiteX279" fmla="*/ 131442 w 249317"/>
                <a:gd name="connsiteY279" fmla="*/ 359962 h 523096"/>
                <a:gd name="connsiteX280" fmla="*/ 130017 w 249317"/>
                <a:gd name="connsiteY280" fmla="*/ 364237 h 523096"/>
                <a:gd name="connsiteX281" fmla="*/ 134349 w 249317"/>
                <a:gd name="connsiteY281" fmla="*/ 362812 h 523096"/>
                <a:gd name="connsiteX282" fmla="*/ 131499 w 249317"/>
                <a:gd name="connsiteY282" fmla="*/ 359962 h 523096"/>
                <a:gd name="connsiteX283" fmla="*/ 134292 w 249317"/>
                <a:gd name="connsiteY283" fmla="*/ 336364 h 523096"/>
                <a:gd name="connsiteX284" fmla="*/ 129960 w 249317"/>
                <a:gd name="connsiteY284" fmla="*/ 330664 h 523096"/>
                <a:gd name="connsiteX285" fmla="*/ 129960 w 249317"/>
                <a:gd name="connsiteY285" fmla="*/ 333514 h 523096"/>
                <a:gd name="connsiteX286" fmla="*/ 134292 w 249317"/>
                <a:gd name="connsiteY286" fmla="*/ 336364 h 523096"/>
                <a:gd name="connsiteX287" fmla="*/ 132126 w 249317"/>
                <a:gd name="connsiteY287" fmla="*/ 387892 h 523096"/>
                <a:gd name="connsiteX288" fmla="*/ 138567 w 249317"/>
                <a:gd name="connsiteY288" fmla="*/ 387892 h 523096"/>
                <a:gd name="connsiteX289" fmla="*/ 132126 w 249317"/>
                <a:gd name="connsiteY289" fmla="*/ 384301 h 523096"/>
                <a:gd name="connsiteX290" fmla="*/ 132126 w 249317"/>
                <a:gd name="connsiteY290" fmla="*/ 387892 h 523096"/>
                <a:gd name="connsiteX291" fmla="*/ 139308 w 249317"/>
                <a:gd name="connsiteY291" fmla="*/ 287002 h 523096"/>
                <a:gd name="connsiteX292" fmla="*/ 132867 w 249317"/>
                <a:gd name="connsiteY292" fmla="*/ 287002 h 523096"/>
                <a:gd name="connsiteX293" fmla="*/ 139308 w 249317"/>
                <a:gd name="connsiteY293" fmla="*/ 293443 h 523096"/>
                <a:gd name="connsiteX294" fmla="*/ 139308 w 249317"/>
                <a:gd name="connsiteY294" fmla="*/ 287002 h 523096"/>
                <a:gd name="connsiteX295" fmla="*/ 133551 w 249317"/>
                <a:gd name="connsiteY295" fmla="*/ 342805 h 523096"/>
                <a:gd name="connsiteX296" fmla="*/ 137883 w 249317"/>
                <a:gd name="connsiteY296" fmla="*/ 340639 h 523096"/>
                <a:gd name="connsiteX297" fmla="*/ 139308 w 249317"/>
                <a:gd name="connsiteY297" fmla="*/ 339214 h 523096"/>
                <a:gd name="connsiteX298" fmla="*/ 133551 w 249317"/>
                <a:gd name="connsiteY298" fmla="*/ 337048 h 523096"/>
                <a:gd name="connsiteX299" fmla="*/ 133551 w 249317"/>
                <a:gd name="connsiteY299" fmla="*/ 342748 h 523096"/>
                <a:gd name="connsiteX300" fmla="*/ 137142 w 249317"/>
                <a:gd name="connsiteY300" fmla="*/ 370735 h 523096"/>
                <a:gd name="connsiteX301" fmla="*/ 138567 w 249317"/>
                <a:gd name="connsiteY301" fmla="*/ 374326 h 523096"/>
                <a:gd name="connsiteX302" fmla="*/ 143583 w 249317"/>
                <a:gd name="connsiteY302" fmla="*/ 372901 h 523096"/>
                <a:gd name="connsiteX303" fmla="*/ 142158 w 249317"/>
                <a:gd name="connsiteY303" fmla="*/ 369310 h 523096"/>
                <a:gd name="connsiteX304" fmla="*/ 137142 w 249317"/>
                <a:gd name="connsiteY304" fmla="*/ 370735 h 523096"/>
                <a:gd name="connsiteX305" fmla="*/ 143640 w 249317"/>
                <a:gd name="connsiteY305" fmla="*/ 355687 h 523096"/>
                <a:gd name="connsiteX306" fmla="*/ 145065 w 249317"/>
                <a:gd name="connsiteY306" fmla="*/ 352096 h 523096"/>
                <a:gd name="connsiteX307" fmla="*/ 141474 w 249317"/>
                <a:gd name="connsiteY307" fmla="*/ 350671 h 523096"/>
                <a:gd name="connsiteX308" fmla="*/ 140049 w 249317"/>
                <a:gd name="connsiteY308" fmla="*/ 353521 h 523096"/>
                <a:gd name="connsiteX309" fmla="*/ 143640 w 249317"/>
                <a:gd name="connsiteY309" fmla="*/ 355687 h 523096"/>
                <a:gd name="connsiteX310" fmla="*/ 143640 w 249317"/>
                <a:gd name="connsiteY310" fmla="*/ 424372 h 523096"/>
                <a:gd name="connsiteX311" fmla="*/ 146490 w 249317"/>
                <a:gd name="connsiteY311" fmla="*/ 426538 h 523096"/>
                <a:gd name="connsiteX312" fmla="*/ 150081 w 249317"/>
                <a:gd name="connsiteY312" fmla="*/ 428704 h 523096"/>
                <a:gd name="connsiteX313" fmla="*/ 150822 w 249317"/>
                <a:gd name="connsiteY313" fmla="*/ 421522 h 523096"/>
                <a:gd name="connsiteX314" fmla="*/ 143640 w 249317"/>
                <a:gd name="connsiteY314" fmla="*/ 424372 h 523096"/>
                <a:gd name="connsiteX315" fmla="*/ 148656 w 249317"/>
                <a:gd name="connsiteY315" fmla="*/ 399349 h 523096"/>
                <a:gd name="connsiteX316" fmla="*/ 148656 w 249317"/>
                <a:gd name="connsiteY316" fmla="*/ 394333 h 523096"/>
                <a:gd name="connsiteX317" fmla="*/ 145806 w 249317"/>
                <a:gd name="connsiteY317" fmla="*/ 394333 h 523096"/>
                <a:gd name="connsiteX318" fmla="*/ 145806 w 249317"/>
                <a:gd name="connsiteY318" fmla="*/ 399349 h 523096"/>
                <a:gd name="connsiteX319" fmla="*/ 148656 w 249317"/>
                <a:gd name="connsiteY319" fmla="*/ 399349 h 523096"/>
                <a:gd name="connsiteX320" fmla="*/ 145806 w 249317"/>
                <a:gd name="connsiteY320" fmla="*/ 415081 h 523096"/>
                <a:gd name="connsiteX321" fmla="*/ 145806 w 249317"/>
                <a:gd name="connsiteY321" fmla="*/ 419356 h 523096"/>
                <a:gd name="connsiteX322" fmla="*/ 150822 w 249317"/>
                <a:gd name="connsiteY322" fmla="*/ 419356 h 523096"/>
                <a:gd name="connsiteX323" fmla="*/ 150822 w 249317"/>
                <a:gd name="connsiteY323" fmla="*/ 415081 h 523096"/>
                <a:gd name="connsiteX324" fmla="*/ 145806 w 249317"/>
                <a:gd name="connsiteY324" fmla="*/ 415081 h 523096"/>
                <a:gd name="connsiteX325" fmla="*/ 154413 w 249317"/>
                <a:gd name="connsiteY325" fmla="*/ 300625 h 523096"/>
                <a:gd name="connsiteX326" fmla="*/ 156579 w 249317"/>
                <a:gd name="connsiteY326" fmla="*/ 299884 h 523096"/>
                <a:gd name="connsiteX327" fmla="*/ 146547 w 249317"/>
                <a:gd name="connsiteY327" fmla="*/ 295609 h 523096"/>
                <a:gd name="connsiteX328" fmla="*/ 152304 w 249317"/>
                <a:gd name="connsiteY328" fmla="*/ 302050 h 523096"/>
                <a:gd name="connsiteX329" fmla="*/ 154470 w 249317"/>
                <a:gd name="connsiteY329" fmla="*/ 300625 h 523096"/>
                <a:gd name="connsiteX330" fmla="*/ 151506 w 249317"/>
                <a:gd name="connsiteY330" fmla="*/ 305584 h 523096"/>
                <a:gd name="connsiteX331" fmla="*/ 152247 w 249317"/>
                <a:gd name="connsiteY331" fmla="*/ 309175 h 523096"/>
                <a:gd name="connsiteX332" fmla="*/ 158688 w 249317"/>
                <a:gd name="connsiteY332" fmla="*/ 307750 h 523096"/>
                <a:gd name="connsiteX333" fmla="*/ 157263 w 249317"/>
                <a:gd name="connsiteY333" fmla="*/ 304159 h 523096"/>
                <a:gd name="connsiteX334" fmla="*/ 151506 w 249317"/>
                <a:gd name="connsiteY334" fmla="*/ 305584 h 523096"/>
                <a:gd name="connsiteX335" fmla="*/ 158004 w 249317"/>
                <a:gd name="connsiteY335" fmla="*/ 402883 h 523096"/>
                <a:gd name="connsiteX336" fmla="*/ 163761 w 249317"/>
                <a:gd name="connsiteY336" fmla="*/ 400717 h 523096"/>
                <a:gd name="connsiteX337" fmla="*/ 158745 w 249317"/>
                <a:gd name="connsiteY337" fmla="*/ 397126 h 523096"/>
                <a:gd name="connsiteX338" fmla="*/ 155895 w 249317"/>
                <a:gd name="connsiteY338" fmla="*/ 395701 h 523096"/>
                <a:gd name="connsiteX339" fmla="*/ 158061 w 249317"/>
                <a:gd name="connsiteY339" fmla="*/ 402883 h 523096"/>
                <a:gd name="connsiteX340" fmla="*/ 174534 w 249317"/>
                <a:gd name="connsiteY340" fmla="*/ 371419 h 523096"/>
                <a:gd name="connsiteX341" fmla="*/ 168093 w 249317"/>
                <a:gd name="connsiteY341" fmla="*/ 372844 h 523096"/>
                <a:gd name="connsiteX342" fmla="*/ 165927 w 249317"/>
                <a:gd name="connsiteY342" fmla="*/ 374269 h 523096"/>
                <a:gd name="connsiteX343" fmla="*/ 163077 w 249317"/>
                <a:gd name="connsiteY343" fmla="*/ 368569 h 523096"/>
                <a:gd name="connsiteX344" fmla="*/ 158745 w 249317"/>
                <a:gd name="connsiteY344" fmla="*/ 369310 h 523096"/>
                <a:gd name="connsiteX345" fmla="*/ 164502 w 249317"/>
                <a:gd name="connsiteY345" fmla="*/ 381451 h 523096"/>
                <a:gd name="connsiteX346" fmla="*/ 174534 w 249317"/>
                <a:gd name="connsiteY346" fmla="*/ 371419 h 523096"/>
                <a:gd name="connsiteX347" fmla="*/ 165186 w 249317"/>
                <a:gd name="connsiteY347" fmla="*/ 344971 h 523096"/>
                <a:gd name="connsiteX348" fmla="*/ 164445 w 249317"/>
                <a:gd name="connsiteY348" fmla="*/ 337789 h 523096"/>
                <a:gd name="connsiteX349" fmla="*/ 161595 w 249317"/>
                <a:gd name="connsiteY349" fmla="*/ 339214 h 523096"/>
                <a:gd name="connsiteX350" fmla="*/ 161595 w 249317"/>
                <a:gd name="connsiteY350" fmla="*/ 344914 h 523096"/>
                <a:gd name="connsiteX351" fmla="*/ 165186 w 249317"/>
                <a:gd name="connsiteY351" fmla="*/ 344914 h 523096"/>
                <a:gd name="connsiteX352" fmla="*/ 167352 w 249317"/>
                <a:gd name="connsiteY352" fmla="*/ 461593 h 523096"/>
                <a:gd name="connsiteX353" fmla="*/ 183141 w 249317"/>
                <a:gd name="connsiteY353" fmla="*/ 450136 h 523096"/>
                <a:gd name="connsiteX354" fmla="*/ 170202 w 249317"/>
                <a:gd name="connsiteY354" fmla="*/ 453727 h 523096"/>
                <a:gd name="connsiteX355" fmla="*/ 161595 w 249317"/>
                <a:gd name="connsiteY355" fmla="*/ 457318 h 523096"/>
                <a:gd name="connsiteX356" fmla="*/ 167352 w 249317"/>
                <a:gd name="connsiteY356" fmla="*/ 461593 h 523096"/>
                <a:gd name="connsiteX357" fmla="*/ 168777 w 249317"/>
                <a:gd name="connsiteY357" fmla="*/ 327814 h 523096"/>
                <a:gd name="connsiteX358" fmla="*/ 170943 w 249317"/>
                <a:gd name="connsiteY358" fmla="*/ 324964 h 523096"/>
                <a:gd name="connsiteX359" fmla="*/ 168777 w 249317"/>
                <a:gd name="connsiteY359" fmla="*/ 323539 h 523096"/>
                <a:gd name="connsiteX360" fmla="*/ 167352 w 249317"/>
                <a:gd name="connsiteY360" fmla="*/ 323539 h 523096"/>
                <a:gd name="connsiteX361" fmla="*/ 166611 w 249317"/>
                <a:gd name="connsiteY361" fmla="*/ 322798 h 523096"/>
                <a:gd name="connsiteX362" fmla="*/ 165870 w 249317"/>
                <a:gd name="connsiteY362" fmla="*/ 316357 h 523096"/>
                <a:gd name="connsiteX363" fmla="*/ 169461 w 249317"/>
                <a:gd name="connsiteY363" fmla="*/ 314932 h 523096"/>
                <a:gd name="connsiteX364" fmla="*/ 169461 w 249317"/>
                <a:gd name="connsiteY364" fmla="*/ 314191 h 523096"/>
                <a:gd name="connsiteX365" fmla="*/ 164445 w 249317"/>
                <a:gd name="connsiteY365" fmla="*/ 315616 h 523096"/>
                <a:gd name="connsiteX366" fmla="*/ 165870 w 249317"/>
                <a:gd name="connsiteY366" fmla="*/ 323482 h 523096"/>
                <a:gd name="connsiteX367" fmla="*/ 167295 w 249317"/>
                <a:gd name="connsiteY367" fmla="*/ 324223 h 523096"/>
                <a:gd name="connsiteX368" fmla="*/ 168720 w 249317"/>
                <a:gd name="connsiteY368" fmla="*/ 324223 h 523096"/>
                <a:gd name="connsiteX369" fmla="*/ 170145 w 249317"/>
                <a:gd name="connsiteY369" fmla="*/ 324964 h 523096"/>
                <a:gd name="connsiteX370" fmla="*/ 167979 w 249317"/>
                <a:gd name="connsiteY370" fmla="*/ 327130 h 523096"/>
                <a:gd name="connsiteX371" fmla="*/ 166554 w 249317"/>
                <a:gd name="connsiteY371" fmla="*/ 328555 h 523096"/>
                <a:gd name="connsiteX372" fmla="*/ 165129 w 249317"/>
                <a:gd name="connsiteY372" fmla="*/ 329980 h 523096"/>
                <a:gd name="connsiteX373" fmla="*/ 165870 w 249317"/>
                <a:gd name="connsiteY373" fmla="*/ 330721 h 523096"/>
                <a:gd name="connsiteX374" fmla="*/ 166611 w 249317"/>
                <a:gd name="connsiteY374" fmla="*/ 329296 h 523096"/>
                <a:gd name="connsiteX375" fmla="*/ 168777 w 249317"/>
                <a:gd name="connsiteY375" fmla="*/ 327871 h 523096"/>
                <a:gd name="connsiteX376" fmla="*/ 165870 w 249317"/>
                <a:gd name="connsiteY376" fmla="*/ 382135 h 523096"/>
                <a:gd name="connsiteX377" fmla="*/ 168036 w 249317"/>
                <a:gd name="connsiteY377" fmla="*/ 387835 h 523096"/>
                <a:gd name="connsiteX378" fmla="*/ 170202 w 249317"/>
                <a:gd name="connsiteY378" fmla="*/ 385669 h 523096"/>
                <a:gd name="connsiteX379" fmla="*/ 177384 w 249317"/>
                <a:gd name="connsiteY379" fmla="*/ 385669 h 523096"/>
                <a:gd name="connsiteX380" fmla="*/ 182400 w 249317"/>
                <a:gd name="connsiteY380" fmla="*/ 383503 h 523096"/>
                <a:gd name="connsiteX381" fmla="*/ 180975 w 249317"/>
                <a:gd name="connsiteY381" fmla="*/ 379912 h 523096"/>
                <a:gd name="connsiteX382" fmla="*/ 175218 w 249317"/>
                <a:gd name="connsiteY382" fmla="*/ 382078 h 523096"/>
                <a:gd name="connsiteX383" fmla="*/ 177384 w 249317"/>
                <a:gd name="connsiteY383" fmla="*/ 385669 h 523096"/>
                <a:gd name="connsiteX384" fmla="*/ 175959 w 249317"/>
                <a:gd name="connsiteY384" fmla="*/ 384244 h 523096"/>
                <a:gd name="connsiteX385" fmla="*/ 174534 w 249317"/>
                <a:gd name="connsiteY385" fmla="*/ 382078 h 523096"/>
                <a:gd name="connsiteX386" fmla="*/ 171684 w 249317"/>
                <a:gd name="connsiteY386" fmla="*/ 383503 h 523096"/>
                <a:gd name="connsiteX387" fmla="*/ 173109 w 249317"/>
                <a:gd name="connsiteY387" fmla="*/ 380653 h 523096"/>
                <a:gd name="connsiteX388" fmla="*/ 168093 w 249317"/>
                <a:gd name="connsiteY388" fmla="*/ 381394 h 523096"/>
                <a:gd name="connsiteX389" fmla="*/ 165927 w 249317"/>
                <a:gd name="connsiteY389" fmla="*/ 382135 h 523096"/>
                <a:gd name="connsiteX390" fmla="*/ 170943 w 249317"/>
                <a:gd name="connsiteY390" fmla="*/ 439420 h 523096"/>
                <a:gd name="connsiteX391" fmla="*/ 168093 w 249317"/>
                <a:gd name="connsiteY391" fmla="*/ 431554 h 523096"/>
                <a:gd name="connsiteX392" fmla="*/ 170943 w 249317"/>
                <a:gd name="connsiteY392" fmla="*/ 439420 h 523096"/>
                <a:gd name="connsiteX393" fmla="*/ 170202 w 249317"/>
                <a:gd name="connsiteY393" fmla="*/ 385726 h 523096"/>
                <a:gd name="connsiteX394" fmla="*/ 168777 w 249317"/>
                <a:gd name="connsiteY394" fmla="*/ 385726 h 523096"/>
                <a:gd name="connsiteX395" fmla="*/ 171627 w 249317"/>
                <a:gd name="connsiteY395" fmla="*/ 383560 h 523096"/>
                <a:gd name="connsiteX396" fmla="*/ 170202 w 249317"/>
                <a:gd name="connsiteY396" fmla="*/ 385726 h 523096"/>
                <a:gd name="connsiteX397" fmla="*/ 168777 w 249317"/>
                <a:gd name="connsiteY397" fmla="*/ 394333 h 523096"/>
                <a:gd name="connsiteX398" fmla="*/ 168777 w 249317"/>
                <a:gd name="connsiteY398" fmla="*/ 397924 h 523096"/>
                <a:gd name="connsiteX399" fmla="*/ 178809 w 249317"/>
                <a:gd name="connsiteY399" fmla="*/ 400090 h 523096"/>
                <a:gd name="connsiteX400" fmla="*/ 178809 w 249317"/>
                <a:gd name="connsiteY400" fmla="*/ 397240 h 523096"/>
                <a:gd name="connsiteX401" fmla="*/ 173793 w 249317"/>
                <a:gd name="connsiteY401" fmla="*/ 392224 h 523096"/>
                <a:gd name="connsiteX402" fmla="*/ 168777 w 249317"/>
                <a:gd name="connsiteY402" fmla="*/ 394390 h 523096"/>
                <a:gd name="connsiteX403" fmla="*/ 180234 w 249317"/>
                <a:gd name="connsiteY403" fmla="*/ 371419 h 523096"/>
                <a:gd name="connsiteX404" fmla="*/ 180975 w 249317"/>
                <a:gd name="connsiteY404" fmla="*/ 370678 h 523096"/>
                <a:gd name="connsiteX405" fmla="*/ 180234 w 249317"/>
                <a:gd name="connsiteY405" fmla="*/ 368512 h 523096"/>
                <a:gd name="connsiteX406" fmla="*/ 180234 w 249317"/>
                <a:gd name="connsiteY406" fmla="*/ 358480 h 523096"/>
                <a:gd name="connsiteX407" fmla="*/ 179493 w 249317"/>
                <a:gd name="connsiteY407" fmla="*/ 358480 h 523096"/>
                <a:gd name="connsiteX408" fmla="*/ 177327 w 249317"/>
                <a:gd name="connsiteY408" fmla="*/ 355630 h 523096"/>
                <a:gd name="connsiteX409" fmla="*/ 173736 w 249317"/>
                <a:gd name="connsiteY409" fmla="*/ 359221 h 523096"/>
                <a:gd name="connsiteX410" fmla="*/ 175161 w 249317"/>
                <a:gd name="connsiteY410" fmla="*/ 362071 h 523096"/>
                <a:gd name="connsiteX411" fmla="*/ 179493 w 249317"/>
                <a:gd name="connsiteY411" fmla="*/ 358480 h 523096"/>
                <a:gd name="connsiteX412" fmla="*/ 180234 w 249317"/>
                <a:gd name="connsiteY412" fmla="*/ 370621 h 523096"/>
                <a:gd name="connsiteX413" fmla="*/ 180234 w 249317"/>
                <a:gd name="connsiteY413" fmla="*/ 371362 h 523096"/>
                <a:gd name="connsiteX414" fmla="*/ 181716 w 249317"/>
                <a:gd name="connsiteY414" fmla="*/ 427222 h 523096"/>
                <a:gd name="connsiteX415" fmla="*/ 177384 w 249317"/>
                <a:gd name="connsiteY415" fmla="*/ 413656 h 523096"/>
                <a:gd name="connsiteX416" fmla="*/ 173793 w 249317"/>
                <a:gd name="connsiteY416" fmla="*/ 415081 h 523096"/>
                <a:gd name="connsiteX417" fmla="*/ 178125 w 249317"/>
                <a:gd name="connsiteY417" fmla="*/ 427963 h 523096"/>
                <a:gd name="connsiteX418" fmla="*/ 181716 w 249317"/>
                <a:gd name="connsiteY418" fmla="*/ 427222 h 523096"/>
                <a:gd name="connsiteX419" fmla="*/ 178125 w 249317"/>
                <a:gd name="connsiteY419" fmla="*/ 116743 h 523096"/>
                <a:gd name="connsiteX420" fmla="*/ 178866 w 249317"/>
                <a:gd name="connsiteY420" fmla="*/ 113893 h 523096"/>
                <a:gd name="connsiteX421" fmla="*/ 175275 w 249317"/>
                <a:gd name="connsiteY421" fmla="*/ 112468 h 523096"/>
                <a:gd name="connsiteX422" fmla="*/ 178125 w 249317"/>
                <a:gd name="connsiteY422" fmla="*/ 116743 h 523096"/>
                <a:gd name="connsiteX423" fmla="*/ 188157 w 249317"/>
                <a:gd name="connsiteY423" fmla="*/ 445861 h 523096"/>
                <a:gd name="connsiteX424" fmla="*/ 188157 w 249317"/>
                <a:gd name="connsiteY424" fmla="*/ 446602 h 523096"/>
                <a:gd name="connsiteX425" fmla="*/ 183141 w 249317"/>
                <a:gd name="connsiteY425" fmla="*/ 454468 h 523096"/>
                <a:gd name="connsiteX426" fmla="*/ 191748 w 249317"/>
                <a:gd name="connsiteY426" fmla="*/ 450193 h 523096"/>
                <a:gd name="connsiteX427" fmla="*/ 194598 w 249317"/>
                <a:gd name="connsiteY427" fmla="*/ 446602 h 523096"/>
                <a:gd name="connsiteX428" fmla="*/ 192432 w 249317"/>
                <a:gd name="connsiteY428" fmla="*/ 440161 h 523096"/>
                <a:gd name="connsiteX429" fmla="*/ 191007 w 249317"/>
                <a:gd name="connsiteY429" fmla="*/ 439420 h 523096"/>
                <a:gd name="connsiteX430" fmla="*/ 189582 w 249317"/>
                <a:gd name="connsiteY430" fmla="*/ 439420 h 523096"/>
                <a:gd name="connsiteX431" fmla="*/ 185991 w 249317"/>
                <a:gd name="connsiteY431" fmla="*/ 437995 h 523096"/>
                <a:gd name="connsiteX432" fmla="*/ 187416 w 249317"/>
                <a:gd name="connsiteY432" fmla="*/ 444436 h 523096"/>
                <a:gd name="connsiteX433" fmla="*/ 188157 w 249317"/>
                <a:gd name="connsiteY433" fmla="*/ 445861 h 523096"/>
                <a:gd name="connsiteX434" fmla="*/ 184566 w 249317"/>
                <a:gd name="connsiteY434" fmla="*/ 385042 h 523096"/>
                <a:gd name="connsiteX435" fmla="*/ 186732 w 249317"/>
                <a:gd name="connsiteY435" fmla="*/ 390742 h 523096"/>
                <a:gd name="connsiteX436" fmla="*/ 190323 w 249317"/>
                <a:gd name="connsiteY436" fmla="*/ 389317 h 523096"/>
                <a:gd name="connsiteX437" fmla="*/ 188157 w 249317"/>
                <a:gd name="connsiteY437" fmla="*/ 383617 h 523096"/>
                <a:gd name="connsiteX438" fmla="*/ 184566 w 249317"/>
                <a:gd name="connsiteY438" fmla="*/ 385042 h 523096"/>
                <a:gd name="connsiteX439" fmla="*/ 191748 w 249317"/>
                <a:gd name="connsiteY439" fmla="*/ 495907 h 523096"/>
                <a:gd name="connsiteX440" fmla="*/ 189582 w 249317"/>
                <a:gd name="connsiteY440" fmla="*/ 491632 h 523096"/>
                <a:gd name="connsiteX441" fmla="*/ 188841 w 249317"/>
                <a:gd name="connsiteY441" fmla="*/ 493057 h 523096"/>
                <a:gd name="connsiteX442" fmla="*/ 188100 w 249317"/>
                <a:gd name="connsiteY442" fmla="*/ 492316 h 523096"/>
                <a:gd name="connsiteX443" fmla="*/ 185250 w 249317"/>
                <a:gd name="connsiteY443" fmla="*/ 498016 h 523096"/>
                <a:gd name="connsiteX444" fmla="*/ 190266 w 249317"/>
                <a:gd name="connsiteY444" fmla="*/ 499441 h 523096"/>
                <a:gd name="connsiteX445" fmla="*/ 191007 w 249317"/>
                <a:gd name="connsiteY445" fmla="*/ 495850 h 523096"/>
                <a:gd name="connsiteX446" fmla="*/ 191748 w 249317"/>
                <a:gd name="connsiteY446" fmla="*/ 495850 h 523096"/>
                <a:gd name="connsiteX447" fmla="*/ 189582 w 249317"/>
                <a:gd name="connsiteY447" fmla="*/ 431554 h 523096"/>
                <a:gd name="connsiteX448" fmla="*/ 185991 w 249317"/>
                <a:gd name="connsiteY448" fmla="*/ 435145 h 523096"/>
                <a:gd name="connsiteX449" fmla="*/ 195339 w 249317"/>
                <a:gd name="connsiteY449" fmla="*/ 437311 h 523096"/>
                <a:gd name="connsiteX450" fmla="*/ 206853 w 249317"/>
                <a:gd name="connsiteY450" fmla="*/ 443752 h 523096"/>
                <a:gd name="connsiteX451" fmla="*/ 197505 w 249317"/>
                <a:gd name="connsiteY451" fmla="*/ 434461 h 523096"/>
                <a:gd name="connsiteX452" fmla="*/ 197505 w 249317"/>
                <a:gd name="connsiteY452" fmla="*/ 430870 h 523096"/>
                <a:gd name="connsiteX453" fmla="*/ 197505 w 249317"/>
                <a:gd name="connsiteY453" fmla="*/ 428704 h 523096"/>
                <a:gd name="connsiteX454" fmla="*/ 197505 w 249317"/>
                <a:gd name="connsiteY454" fmla="*/ 427279 h 523096"/>
                <a:gd name="connsiteX455" fmla="*/ 189582 w 249317"/>
                <a:gd name="connsiteY455" fmla="*/ 431554 h 523096"/>
                <a:gd name="connsiteX456" fmla="*/ 186732 w 249317"/>
                <a:gd name="connsiteY456" fmla="*/ 380026 h 523096"/>
                <a:gd name="connsiteX457" fmla="*/ 187473 w 249317"/>
                <a:gd name="connsiteY457" fmla="*/ 376435 h 523096"/>
                <a:gd name="connsiteX458" fmla="*/ 188214 w 249317"/>
                <a:gd name="connsiteY458" fmla="*/ 376435 h 523096"/>
                <a:gd name="connsiteX459" fmla="*/ 187473 w 249317"/>
                <a:gd name="connsiteY459" fmla="*/ 380026 h 523096"/>
                <a:gd name="connsiteX460" fmla="*/ 187473 w 249317"/>
                <a:gd name="connsiteY460" fmla="*/ 380767 h 523096"/>
                <a:gd name="connsiteX461" fmla="*/ 186732 w 249317"/>
                <a:gd name="connsiteY461" fmla="*/ 380767 h 523096"/>
                <a:gd name="connsiteX462" fmla="*/ 186732 w 249317"/>
                <a:gd name="connsiteY462" fmla="*/ 380026 h 523096"/>
                <a:gd name="connsiteX463" fmla="*/ 188157 w 249317"/>
                <a:gd name="connsiteY463" fmla="*/ 238381 h 523096"/>
                <a:gd name="connsiteX464" fmla="*/ 188898 w 249317"/>
                <a:gd name="connsiteY464" fmla="*/ 236215 h 523096"/>
                <a:gd name="connsiteX465" fmla="*/ 190323 w 249317"/>
                <a:gd name="connsiteY465" fmla="*/ 236215 h 523096"/>
                <a:gd name="connsiteX466" fmla="*/ 188898 w 249317"/>
                <a:gd name="connsiteY466" fmla="*/ 239065 h 523096"/>
                <a:gd name="connsiteX467" fmla="*/ 188157 w 249317"/>
                <a:gd name="connsiteY467" fmla="*/ 238324 h 523096"/>
                <a:gd name="connsiteX468" fmla="*/ 188898 w 249317"/>
                <a:gd name="connsiteY468" fmla="*/ 493057 h 523096"/>
                <a:gd name="connsiteX469" fmla="*/ 191064 w 249317"/>
                <a:gd name="connsiteY469" fmla="*/ 495907 h 523096"/>
                <a:gd name="connsiteX470" fmla="*/ 188214 w 249317"/>
                <a:gd name="connsiteY470" fmla="*/ 495907 h 523096"/>
                <a:gd name="connsiteX471" fmla="*/ 188955 w 249317"/>
                <a:gd name="connsiteY471" fmla="*/ 493057 h 523096"/>
                <a:gd name="connsiteX472" fmla="*/ 193914 w 249317"/>
                <a:gd name="connsiteY472" fmla="*/ 470143 h 523096"/>
                <a:gd name="connsiteX473" fmla="*/ 201096 w 249317"/>
                <a:gd name="connsiteY473" fmla="*/ 464443 h 523096"/>
                <a:gd name="connsiteX474" fmla="*/ 203262 w 249317"/>
                <a:gd name="connsiteY474" fmla="*/ 457261 h 523096"/>
                <a:gd name="connsiteX475" fmla="*/ 206112 w 249317"/>
                <a:gd name="connsiteY475" fmla="*/ 457261 h 523096"/>
                <a:gd name="connsiteX476" fmla="*/ 206112 w 249317"/>
                <a:gd name="connsiteY476" fmla="*/ 456520 h 523096"/>
                <a:gd name="connsiteX477" fmla="*/ 203946 w 249317"/>
                <a:gd name="connsiteY477" fmla="*/ 456520 h 523096"/>
                <a:gd name="connsiteX478" fmla="*/ 203205 w 249317"/>
                <a:gd name="connsiteY478" fmla="*/ 456520 h 523096"/>
                <a:gd name="connsiteX479" fmla="*/ 203205 w 249317"/>
                <a:gd name="connsiteY479" fmla="*/ 455779 h 523096"/>
                <a:gd name="connsiteX480" fmla="*/ 194598 w 249317"/>
                <a:gd name="connsiteY480" fmla="*/ 469345 h 523096"/>
                <a:gd name="connsiteX481" fmla="*/ 191007 w 249317"/>
                <a:gd name="connsiteY481" fmla="*/ 458629 h 523096"/>
                <a:gd name="connsiteX482" fmla="*/ 198189 w 249317"/>
                <a:gd name="connsiteY482" fmla="*/ 453613 h 523096"/>
                <a:gd name="connsiteX483" fmla="*/ 199614 w 249317"/>
                <a:gd name="connsiteY483" fmla="*/ 453613 h 523096"/>
                <a:gd name="connsiteX484" fmla="*/ 200355 w 249317"/>
                <a:gd name="connsiteY484" fmla="*/ 453613 h 523096"/>
                <a:gd name="connsiteX485" fmla="*/ 201096 w 249317"/>
                <a:gd name="connsiteY485" fmla="*/ 455038 h 523096"/>
                <a:gd name="connsiteX486" fmla="*/ 202521 w 249317"/>
                <a:gd name="connsiteY486" fmla="*/ 455779 h 523096"/>
                <a:gd name="connsiteX487" fmla="*/ 203946 w 249317"/>
                <a:gd name="connsiteY487" fmla="*/ 448597 h 523096"/>
                <a:gd name="connsiteX488" fmla="*/ 208278 w 249317"/>
                <a:gd name="connsiteY488" fmla="*/ 451447 h 523096"/>
                <a:gd name="connsiteX489" fmla="*/ 210444 w 249317"/>
                <a:gd name="connsiteY489" fmla="*/ 452872 h 523096"/>
                <a:gd name="connsiteX490" fmla="*/ 211185 w 249317"/>
                <a:gd name="connsiteY490" fmla="*/ 452131 h 523096"/>
                <a:gd name="connsiteX491" fmla="*/ 209019 w 249317"/>
                <a:gd name="connsiteY491" fmla="*/ 450706 h 523096"/>
                <a:gd name="connsiteX492" fmla="*/ 206853 w 249317"/>
                <a:gd name="connsiteY492" fmla="*/ 449965 h 523096"/>
                <a:gd name="connsiteX493" fmla="*/ 203262 w 249317"/>
                <a:gd name="connsiteY493" fmla="*/ 447799 h 523096"/>
                <a:gd name="connsiteX494" fmla="*/ 202521 w 249317"/>
                <a:gd name="connsiteY494" fmla="*/ 452074 h 523096"/>
                <a:gd name="connsiteX495" fmla="*/ 201780 w 249317"/>
                <a:gd name="connsiteY495" fmla="*/ 454924 h 523096"/>
                <a:gd name="connsiteX496" fmla="*/ 201780 w 249317"/>
                <a:gd name="connsiteY496" fmla="*/ 454183 h 523096"/>
                <a:gd name="connsiteX497" fmla="*/ 201039 w 249317"/>
                <a:gd name="connsiteY497" fmla="*/ 453442 h 523096"/>
                <a:gd name="connsiteX498" fmla="*/ 197448 w 249317"/>
                <a:gd name="connsiteY498" fmla="*/ 452701 h 523096"/>
                <a:gd name="connsiteX499" fmla="*/ 189525 w 249317"/>
                <a:gd name="connsiteY499" fmla="*/ 458401 h 523096"/>
                <a:gd name="connsiteX500" fmla="*/ 193857 w 249317"/>
                <a:gd name="connsiteY500" fmla="*/ 469858 h 523096"/>
                <a:gd name="connsiteX501" fmla="*/ 198930 w 249317"/>
                <a:gd name="connsiteY501" fmla="*/ 480175 h 523096"/>
                <a:gd name="connsiteX502" fmla="*/ 193914 w 249317"/>
                <a:gd name="connsiteY502" fmla="*/ 472993 h 523096"/>
                <a:gd name="connsiteX503" fmla="*/ 189582 w 249317"/>
                <a:gd name="connsiteY503" fmla="*/ 479434 h 523096"/>
                <a:gd name="connsiteX504" fmla="*/ 192432 w 249317"/>
                <a:gd name="connsiteY504" fmla="*/ 482284 h 523096"/>
                <a:gd name="connsiteX505" fmla="*/ 198873 w 249317"/>
                <a:gd name="connsiteY505" fmla="*/ 480118 h 523096"/>
                <a:gd name="connsiteX506" fmla="*/ 191748 w 249317"/>
                <a:gd name="connsiteY506" fmla="*/ 401458 h 523096"/>
                <a:gd name="connsiteX507" fmla="*/ 192489 w 249317"/>
                <a:gd name="connsiteY507" fmla="*/ 401458 h 523096"/>
                <a:gd name="connsiteX508" fmla="*/ 193914 w 249317"/>
                <a:gd name="connsiteY508" fmla="*/ 393592 h 523096"/>
                <a:gd name="connsiteX509" fmla="*/ 196764 w 249317"/>
                <a:gd name="connsiteY509" fmla="*/ 396442 h 523096"/>
                <a:gd name="connsiteX510" fmla="*/ 196764 w 249317"/>
                <a:gd name="connsiteY510" fmla="*/ 397867 h 523096"/>
                <a:gd name="connsiteX511" fmla="*/ 197505 w 249317"/>
                <a:gd name="connsiteY511" fmla="*/ 397867 h 523096"/>
                <a:gd name="connsiteX512" fmla="*/ 197505 w 249317"/>
                <a:gd name="connsiteY512" fmla="*/ 396442 h 523096"/>
                <a:gd name="connsiteX513" fmla="*/ 193173 w 249317"/>
                <a:gd name="connsiteY513" fmla="*/ 392851 h 523096"/>
                <a:gd name="connsiteX514" fmla="*/ 191748 w 249317"/>
                <a:gd name="connsiteY514" fmla="*/ 400717 h 523096"/>
                <a:gd name="connsiteX515" fmla="*/ 191748 w 249317"/>
                <a:gd name="connsiteY515" fmla="*/ 401458 h 523096"/>
                <a:gd name="connsiteX516" fmla="*/ 203262 w 249317"/>
                <a:gd name="connsiteY516" fmla="*/ 420781 h 523096"/>
                <a:gd name="connsiteX517" fmla="*/ 201837 w 249317"/>
                <a:gd name="connsiteY517" fmla="*/ 420781 h 523096"/>
                <a:gd name="connsiteX518" fmla="*/ 203262 w 249317"/>
                <a:gd name="connsiteY518" fmla="*/ 417931 h 523096"/>
                <a:gd name="connsiteX519" fmla="*/ 203262 w 249317"/>
                <a:gd name="connsiteY519" fmla="*/ 417190 h 523096"/>
                <a:gd name="connsiteX520" fmla="*/ 204003 w 249317"/>
                <a:gd name="connsiteY520" fmla="*/ 417190 h 523096"/>
                <a:gd name="connsiteX521" fmla="*/ 204003 w 249317"/>
                <a:gd name="connsiteY521" fmla="*/ 417931 h 523096"/>
                <a:gd name="connsiteX522" fmla="*/ 203262 w 249317"/>
                <a:gd name="connsiteY522" fmla="*/ 420097 h 523096"/>
                <a:gd name="connsiteX523" fmla="*/ 203262 w 249317"/>
                <a:gd name="connsiteY523" fmla="*/ 420838 h 523096"/>
                <a:gd name="connsiteX524" fmla="*/ 205371 w 249317"/>
                <a:gd name="connsiteY524" fmla="*/ 480916 h 523096"/>
                <a:gd name="connsiteX525" fmla="*/ 202521 w 249317"/>
                <a:gd name="connsiteY525" fmla="*/ 479491 h 523096"/>
                <a:gd name="connsiteX526" fmla="*/ 203262 w 249317"/>
                <a:gd name="connsiteY526" fmla="*/ 483082 h 523096"/>
                <a:gd name="connsiteX527" fmla="*/ 206112 w 249317"/>
                <a:gd name="connsiteY527" fmla="*/ 482341 h 523096"/>
                <a:gd name="connsiteX528" fmla="*/ 205371 w 249317"/>
                <a:gd name="connsiteY528" fmla="*/ 480916 h 523096"/>
                <a:gd name="connsiteX529" fmla="*/ 204687 w 249317"/>
                <a:gd name="connsiteY529" fmla="*/ 493798 h 523096"/>
                <a:gd name="connsiteX530" fmla="*/ 204687 w 249317"/>
                <a:gd name="connsiteY530" fmla="*/ 494539 h 523096"/>
                <a:gd name="connsiteX531" fmla="*/ 205428 w 249317"/>
                <a:gd name="connsiteY531" fmla="*/ 494539 h 523096"/>
                <a:gd name="connsiteX532" fmla="*/ 208278 w 249317"/>
                <a:gd name="connsiteY532" fmla="*/ 488839 h 523096"/>
                <a:gd name="connsiteX533" fmla="*/ 214035 w 249317"/>
                <a:gd name="connsiteY533" fmla="*/ 488839 h 523096"/>
                <a:gd name="connsiteX534" fmla="*/ 214776 w 249317"/>
                <a:gd name="connsiteY534" fmla="*/ 488098 h 523096"/>
                <a:gd name="connsiteX535" fmla="*/ 210444 w 249317"/>
                <a:gd name="connsiteY535" fmla="*/ 487357 h 523096"/>
                <a:gd name="connsiteX536" fmla="*/ 207594 w 249317"/>
                <a:gd name="connsiteY536" fmla="*/ 488098 h 523096"/>
                <a:gd name="connsiteX537" fmla="*/ 204744 w 249317"/>
                <a:gd name="connsiteY537" fmla="*/ 493798 h 523096"/>
                <a:gd name="connsiteX538" fmla="*/ 208962 w 249317"/>
                <a:gd name="connsiteY538" fmla="*/ 304900 h 523096"/>
                <a:gd name="connsiteX539" fmla="*/ 211128 w 249317"/>
                <a:gd name="connsiteY539" fmla="*/ 300625 h 523096"/>
                <a:gd name="connsiteX540" fmla="*/ 208278 w 249317"/>
                <a:gd name="connsiteY540" fmla="*/ 299884 h 523096"/>
                <a:gd name="connsiteX541" fmla="*/ 206112 w 249317"/>
                <a:gd name="connsiteY541" fmla="*/ 303475 h 523096"/>
                <a:gd name="connsiteX542" fmla="*/ 208962 w 249317"/>
                <a:gd name="connsiteY542" fmla="*/ 304900 h 523096"/>
                <a:gd name="connsiteX543" fmla="*/ 206853 w 249317"/>
                <a:gd name="connsiteY543" fmla="*/ 336364 h 523096"/>
                <a:gd name="connsiteX544" fmla="*/ 206112 w 249317"/>
                <a:gd name="connsiteY544" fmla="*/ 335623 h 523096"/>
                <a:gd name="connsiteX545" fmla="*/ 208962 w 249317"/>
                <a:gd name="connsiteY545" fmla="*/ 341323 h 523096"/>
                <a:gd name="connsiteX546" fmla="*/ 209703 w 249317"/>
                <a:gd name="connsiteY546" fmla="*/ 336307 h 523096"/>
                <a:gd name="connsiteX547" fmla="*/ 206853 w 249317"/>
                <a:gd name="connsiteY547" fmla="*/ 336307 h 523096"/>
                <a:gd name="connsiteX548" fmla="*/ 206112 w 249317"/>
                <a:gd name="connsiteY548" fmla="*/ 414340 h 523096"/>
                <a:gd name="connsiteX549" fmla="*/ 211128 w 249317"/>
                <a:gd name="connsiteY549" fmla="*/ 416506 h 523096"/>
                <a:gd name="connsiteX550" fmla="*/ 210387 w 249317"/>
                <a:gd name="connsiteY550" fmla="*/ 410065 h 523096"/>
                <a:gd name="connsiteX551" fmla="*/ 206055 w 249317"/>
                <a:gd name="connsiteY551" fmla="*/ 414340 h 523096"/>
                <a:gd name="connsiteX552" fmla="*/ 211128 w 249317"/>
                <a:gd name="connsiteY552" fmla="*/ 475159 h 523096"/>
                <a:gd name="connsiteX553" fmla="*/ 211869 w 249317"/>
                <a:gd name="connsiteY553" fmla="*/ 469459 h 523096"/>
                <a:gd name="connsiteX554" fmla="*/ 208278 w 249317"/>
                <a:gd name="connsiteY554" fmla="*/ 469459 h 523096"/>
                <a:gd name="connsiteX555" fmla="*/ 207537 w 249317"/>
                <a:gd name="connsiteY555" fmla="*/ 474475 h 523096"/>
                <a:gd name="connsiteX556" fmla="*/ 211128 w 249317"/>
                <a:gd name="connsiteY556" fmla="*/ 475216 h 523096"/>
                <a:gd name="connsiteX557" fmla="*/ 214035 w 249317"/>
                <a:gd name="connsiteY557" fmla="*/ 460168 h 523096"/>
                <a:gd name="connsiteX558" fmla="*/ 223383 w 249317"/>
                <a:gd name="connsiteY558" fmla="*/ 450877 h 523096"/>
                <a:gd name="connsiteX559" fmla="*/ 219792 w 249317"/>
                <a:gd name="connsiteY559" fmla="*/ 449452 h 523096"/>
                <a:gd name="connsiteX560" fmla="*/ 212610 w 249317"/>
                <a:gd name="connsiteY560" fmla="*/ 456634 h 523096"/>
                <a:gd name="connsiteX561" fmla="*/ 214035 w 249317"/>
                <a:gd name="connsiteY561" fmla="*/ 460225 h 523096"/>
                <a:gd name="connsiteX562" fmla="*/ 219735 w 249317"/>
                <a:gd name="connsiteY562" fmla="*/ 493057 h 523096"/>
                <a:gd name="connsiteX563" fmla="*/ 223326 w 249317"/>
                <a:gd name="connsiteY563" fmla="*/ 488041 h 523096"/>
                <a:gd name="connsiteX564" fmla="*/ 224067 w 249317"/>
                <a:gd name="connsiteY564" fmla="*/ 488782 h 523096"/>
                <a:gd name="connsiteX565" fmla="*/ 223326 w 249317"/>
                <a:gd name="connsiteY565" fmla="*/ 488782 h 523096"/>
                <a:gd name="connsiteX566" fmla="*/ 219735 w 249317"/>
                <a:gd name="connsiteY566" fmla="*/ 493798 h 523096"/>
                <a:gd name="connsiteX567" fmla="*/ 218994 w 249317"/>
                <a:gd name="connsiteY567" fmla="*/ 493057 h 523096"/>
                <a:gd name="connsiteX568" fmla="*/ 219735 w 249317"/>
                <a:gd name="connsiteY568" fmla="*/ 493057 h 523096"/>
                <a:gd name="connsiteX569" fmla="*/ 226917 w 249317"/>
                <a:gd name="connsiteY569" fmla="*/ 264829 h 523096"/>
                <a:gd name="connsiteX570" fmla="*/ 225492 w 249317"/>
                <a:gd name="connsiteY570" fmla="*/ 264829 h 523096"/>
                <a:gd name="connsiteX571" fmla="*/ 225492 w 249317"/>
                <a:gd name="connsiteY571" fmla="*/ 261979 h 523096"/>
                <a:gd name="connsiteX572" fmla="*/ 226917 w 249317"/>
                <a:gd name="connsiteY572" fmla="*/ 261979 h 523096"/>
                <a:gd name="connsiteX573" fmla="*/ 226917 w 249317"/>
                <a:gd name="connsiteY573" fmla="*/ 264829 h 52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249317" h="523096">
                  <a:moveTo>
                    <a:pt x="7923" y="407899"/>
                  </a:moveTo>
                  <a:cubicBezTo>
                    <a:pt x="7923" y="405049"/>
                    <a:pt x="6498" y="405049"/>
                    <a:pt x="5757" y="403624"/>
                  </a:cubicBezTo>
                  <a:cubicBezTo>
                    <a:pt x="5016" y="375694"/>
                    <a:pt x="5757" y="361387"/>
                    <a:pt x="3591" y="339955"/>
                  </a:cubicBezTo>
                  <a:lnTo>
                    <a:pt x="2850" y="101011"/>
                  </a:lnTo>
                  <a:cubicBezTo>
                    <a:pt x="2850" y="83113"/>
                    <a:pt x="0" y="50908"/>
                    <a:pt x="0" y="48799"/>
                  </a:cubicBezTo>
                  <a:cubicBezTo>
                    <a:pt x="0" y="46690"/>
                    <a:pt x="741" y="23776"/>
                    <a:pt x="2166" y="8044"/>
                  </a:cubicBezTo>
                  <a:cubicBezTo>
                    <a:pt x="2166" y="5194"/>
                    <a:pt x="2907" y="178"/>
                    <a:pt x="11514" y="178"/>
                  </a:cubicBezTo>
                  <a:lnTo>
                    <a:pt x="57456" y="178"/>
                  </a:lnTo>
                  <a:cubicBezTo>
                    <a:pt x="66804" y="178"/>
                    <a:pt x="66804" y="5878"/>
                    <a:pt x="67488" y="8785"/>
                  </a:cubicBezTo>
                  <a:cubicBezTo>
                    <a:pt x="68229" y="13060"/>
                    <a:pt x="68913" y="17392"/>
                    <a:pt x="69654" y="20926"/>
                  </a:cubicBezTo>
                  <a:cubicBezTo>
                    <a:pt x="70395" y="23776"/>
                    <a:pt x="74670" y="28792"/>
                    <a:pt x="75411" y="33808"/>
                  </a:cubicBezTo>
                  <a:cubicBezTo>
                    <a:pt x="76836" y="36658"/>
                    <a:pt x="76836" y="40990"/>
                    <a:pt x="77577" y="44524"/>
                  </a:cubicBezTo>
                  <a:cubicBezTo>
                    <a:pt x="78318" y="49540"/>
                    <a:pt x="81909" y="55240"/>
                    <a:pt x="84759" y="60997"/>
                  </a:cubicBezTo>
                  <a:cubicBezTo>
                    <a:pt x="85500" y="63847"/>
                    <a:pt x="84759" y="67438"/>
                    <a:pt x="86184" y="69604"/>
                  </a:cubicBezTo>
                  <a:cubicBezTo>
                    <a:pt x="87609" y="73879"/>
                    <a:pt x="93366" y="81061"/>
                    <a:pt x="94107" y="85336"/>
                  </a:cubicBezTo>
                  <a:cubicBezTo>
                    <a:pt x="94848" y="86761"/>
                    <a:pt x="94848" y="88927"/>
                    <a:pt x="94848" y="91036"/>
                  </a:cubicBezTo>
                  <a:cubicBezTo>
                    <a:pt x="95589" y="91777"/>
                    <a:pt x="97014" y="93886"/>
                    <a:pt x="97698" y="93886"/>
                  </a:cubicBezTo>
                  <a:cubicBezTo>
                    <a:pt x="100548" y="102493"/>
                    <a:pt x="106305" y="114634"/>
                    <a:pt x="110637" y="125350"/>
                  </a:cubicBezTo>
                  <a:cubicBezTo>
                    <a:pt x="111378" y="126775"/>
                    <a:pt x="111378" y="130366"/>
                    <a:pt x="112062" y="133216"/>
                  </a:cubicBezTo>
                  <a:cubicBezTo>
                    <a:pt x="117819" y="147523"/>
                    <a:pt x="127167" y="167530"/>
                    <a:pt x="129276" y="184003"/>
                  </a:cubicBezTo>
                  <a:cubicBezTo>
                    <a:pt x="130017" y="185428"/>
                    <a:pt x="132126" y="186853"/>
                    <a:pt x="132867" y="187594"/>
                  </a:cubicBezTo>
                  <a:cubicBezTo>
                    <a:pt x="135033" y="195460"/>
                    <a:pt x="139308" y="204751"/>
                    <a:pt x="142215" y="214042"/>
                  </a:cubicBezTo>
                  <a:cubicBezTo>
                    <a:pt x="148656" y="233365"/>
                    <a:pt x="156579" y="256279"/>
                    <a:pt x="160170" y="272695"/>
                  </a:cubicBezTo>
                  <a:cubicBezTo>
                    <a:pt x="160911" y="273436"/>
                    <a:pt x="161595" y="275545"/>
                    <a:pt x="163761" y="276970"/>
                  </a:cubicBezTo>
                  <a:cubicBezTo>
                    <a:pt x="164502" y="276970"/>
                    <a:pt x="165927" y="276229"/>
                    <a:pt x="167352" y="275545"/>
                  </a:cubicBezTo>
                  <a:cubicBezTo>
                    <a:pt x="167352" y="266254"/>
                    <a:pt x="164502" y="258388"/>
                    <a:pt x="164502" y="250522"/>
                  </a:cubicBezTo>
                  <a:cubicBezTo>
                    <a:pt x="163761" y="233365"/>
                    <a:pt x="163077" y="200419"/>
                    <a:pt x="163077" y="197569"/>
                  </a:cubicBezTo>
                  <a:lnTo>
                    <a:pt x="163077" y="26569"/>
                  </a:lnTo>
                  <a:cubicBezTo>
                    <a:pt x="163077" y="25144"/>
                    <a:pt x="163818" y="19387"/>
                    <a:pt x="163818" y="13687"/>
                  </a:cubicBezTo>
                  <a:cubicBezTo>
                    <a:pt x="163818" y="4396"/>
                    <a:pt x="166668" y="121"/>
                    <a:pt x="176016" y="121"/>
                  </a:cubicBezTo>
                  <a:lnTo>
                    <a:pt x="179607" y="862"/>
                  </a:lnTo>
                  <a:lnTo>
                    <a:pt x="181773" y="862"/>
                  </a:lnTo>
                  <a:cubicBezTo>
                    <a:pt x="183939" y="862"/>
                    <a:pt x="190380" y="862"/>
                    <a:pt x="193287" y="121"/>
                  </a:cubicBezTo>
                  <a:cubicBezTo>
                    <a:pt x="206910" y="-620"/>
                    <a:pt x="232788" y="2287"/>
                    <a:pt x="234954" y="2287"/>
                  </a:cubicBezTo>
                  <a:cubicBezTo>
                    <a:pt x="246468" y="-563"/>
                    <a:pt x="249318" y="4453"/>
                    <a:pt x="249318" y="13003"/>
                  </a:cubicBezTo>
                  <a:lnTo>
                    <a:pt x="249318" y="365719"/>
                  </a:lnTo>
                  <a:lnTo>
                    <a:pt x="247152" y="368569"/>
                  </a:lnTo>
                  <a:lnTo>
                    <a:pt x="247152" y="503773"/>
                  </a:lnTo>
                  <a:cubicBezTo>
                    <a:pt x="247152" y="509473"/>
                    <a:pt x="250002" y="520930"/>
                    <a:pt x="234954" y="520930"/>
                  </a:cubicBezTo>
                  <a:lnTo>
                    <a:pt x="172482" y="522355"/>
                  </a:lnTo>
                  <a:cubicBezTo>
                    <a:pt x="170316" y="522355"/>
                    <a:pt x="167466" y="521614"/>
                    <a:pt x="165300" y="520189"/>
                  </a:cubicBezTo>
                  <a:cubicBezTo>
                    <a:pt x="160968" y="513748"/>
                    <a:pt x="160968" y="500182"/>
                    <a:pt x="158118" y="493741"/>
                  </a:cubicBezTo>
                  <a:cubicBezTo>
                    <a:pt x="157377" y="492316"/>
                    <a:pt x="155268" y="490150"/>
                    <a:pt x="154527" y="489466"/>
                  </a:cubicBezTo>
                  <a:cubicBezTo>
                    <a:pt x="154527" y="483766"/>
                    <a:pt x="148086" y="472309"/>
                    <a:pt x="145179" y="465127"/>
                  </a:cubicBezTo>
                  <a:lnTo>
                    <a:pt x="145179" y="463702"/>
                  </a:lnTo>
                  <a:lnTo>
                    <a:pt x="144438" y="460111"/>
                  </a:lnTo>
                  <a:lnTo>
                    <a:pt x="144438" y="458686"/>
                  </a:lnTo>
                  <a:lnTo>
                    <a:pt x="132240" y="430756"/>
                  </a:lnTo>
                  <a:lnTo>
                    <a:pt x="132240" y="425056"/>
                  </a:lnTo>
                  <a:cubicBezTo>
                    <a:pt x="128649" y="415024"/>
                    <a:pt x="122892" y="401458"/>
                    <a:pt x="120042" y="391426"/>
                  </a:cubicBezTo>
                  <a:cubicBezTo>
                    <a:pt x="119301" y="387835"/>
                    <a:pt x="115026" y="382135"/>
                    <a:pt x="113601" y="377860"/>
                  </a:cubicBezTo>
                  <a:cubicBezTo>
                    <a:pt x="111435" y="373585"/>
                    <a:pt x="111435" y="367144"/>
                    <a:pt x="110010" y="362812"/>
                  </a:cubicBezTo>
                  <a:cubicBezTo>
                    <a:pt x="108585" y="360646"/>
                    <a:pt x="106419" y="357796"/>
                    <a:pt x="105678" y="354946"/>
                  </a:cubicBezTo>
                  <a:cubicBezTo>
                    <a:pt x="103512" y="349246"/>
                    <a:pt x="102828" y="339898"/>
                    <a:pt x="101346" y="333457"/>
                  </a:cubicBezTo>
                  <a:cubicBezTo>
                    <a:pt x="99921" y="330607"/>
                    <a:pt x="96330" y="325591"/>
                    <a:pt x="94905" y="320575"/>
                  </a:cubicBezTo>
                  <a:lnTo>
                    <a:pt x="94164" y="317725"/>
                  </a:lnTo>
                  <a:cubicBezTo>
                    <a:pt x="85557" y="301993"/>
                    <a:pt x="84816" y="285520"/>
                    <a:pt x="78375" y="276970"/>
                  </a:cubicBezTo>
                  <a:cubicBezTo>
                    <a:pt x="75525" y="283411"/>
                    <a:pt x="76209" y="294868"/>
                    <a:pt x="76209" y="300568"/>
                  </a:cubicBezTo>
                  <a:cubicBezTo>
                    <a:pt x="76209" y="302734"/>
                    <a:pt x="77634" y="367828"/>
                    <a:pt x="77634" y="413599"/>
                  </a:cubicBezTo>
                  <a:cubicBezTo>
                    <a:pt x="77634" y="416449"/>
                    <a:pt x="79059" y="421465"/>
                    <a:pt x="79800" y="425056"/>
                  </a:cubicBezTo>
                  <a:cubicBezTo>
                    <a:pt x="79800" y="427222"/>
                    <a:pt x="80541" y="432238"/>
                    <a:pt x="80541" y="435088"/>
                  </a:cubicBezTo>
                  <a:cubicBezTo>
                    <a:pt x="81282" y="440104"/>
                    <a:pt x="81282" y="446545"/>
                    <a:pt x="79116" y="451561"/>
                  </a:cubicBezTo>
                  <a:cubicBezTo>
                    <a:pt x="79116" y="452302"/>
                    <a:pt x="80541" y="454411"/>
                    <a:pt x="80541" y="456577"/>
                  </a:cubicBezTo>
                  <a:cubicBezTo>
                    <a:pt x="80541" y="473050"/>
                    <a:pt x="81282" y="493057"/>
                    <a:pt x="81966" y="510955"/>
                  </a:cubicBezTo>
                  <a:cubicBezTo>
                    <a:pt x="81966" y="520987"/>
                    <a:pt x="78375" y="521671"/>
                    <a:pt x="72618" y="521671"/>
                  </a:cubicBezTo>
                  <a:cubicBezTo>
                    <a:pt x="58995" y="521671"/>
                    <a:pt x="40299" y="520930"/>
                    <a:pt x="25194" y="520930"/>
                  </a:cubicBezTo>
                  <a:cubicBezTo>
                    <a:pt x="24453" y="520930"/>
                    <a:pt x="23028" y="523096"/>
                    <a:pt x="20862" y="523096"/>
                  </a:cubicBezTo>
                  <a:lnTo>
                    <a:pt x="16530" y="523096"/>
                  </a:lnTo>
                  <a:cubicBezTo>
                    <a:pt x="10089" y="523096"/>
                    <a:pt x="9348" y="517396"/>
                    <a:pt x="9348" y="513064"/>
                  </a:cubicBezTo>
                  <a:lnTo>
                    <a:pt x="9348" y="488725"/>
                  </a:lnTo>
                  <a:cubicBezTo>
                    <a:pt x="8607" y="487300"/>
                    <a:pt x="7923" y="486559"/>
                    <a:pt x="7923" y="484450"/>
                  </a:cubicBezTo>
                  <a:lnTo>
                    <a:pt x="7923" y="407899"/>
                  </a:lnTo>
                  <a:close/>
                  <a:moveTo>
                    <a:pt x="17955" y="305584"/>
                  </a:moveTo>
                  <a:cubicBezTo>
                    <a:pt x="14364" y="308434"/>
                    <a:pt x="12198" y="310600"/>
                    <a:pt x="12198" y="314191"/>
                  </a:cubicBezTo>
                  <a:cubicBezTo>
                    <a:pt x="15789" y="314191"/>
                    <a:pt x="17955" y="313450"/>
                    <a:pt x="20121" y="312025"/>
                  </a:cubicBezTo>
                  <a:lnTo>
                    <a:pt x="17955" y="305584"/>
                  </a:lnTo>
                  <a:close/>
                  <a:moveTo>
                    <a:pt x="21546" y="92404"/>
                  </a:moveTo>
                  <a:lnTo>
                    <a:pt x="21546" y="95995"/>
                  </a:lnTo>
                  <a:lnTo>
                    <a:pt x="25137" y="95995"/>
                  </a:lnTo>
                  <a:lnTo>
                    <a:pt x="25137" y="92404"/>
                  </a:lnTo>
                  <a:lnTo>
                    <a:pt x="21546" y="92404"/>
                  </a:lnTo>
                  <a:close/>
                  <a:moveTo>
                    <a:pt x="36651" y="326332"/>
                  </a:moveTo>
                  <a:cubicBezTo>
                    <a:pt x="30210" y="322057"/>
                    <a:pt x="29469" y="320632"/>
                    <a:pt x="28044" y="319891"/>
                  </a:cubicBezTo>
                  <a:cubicBezTo>
                    <a:pt x="26619" y="319150"/>
                    <a:pt x="25194" y="318466"/>
                    <a:pt x="21603" y="317725"/>
                  </a:cubicBezTo>
                  <a:lnTo>
                    <a:pt x="23028" y="327016"/>
                  </a:lnTo>
                  <a:cubicBezTo>
                    <a:pt x="26619" y="327016"/>
                    <a:pt x="28785" y="327016"/>
                    <a:pt x="31635" y="326275"/>
                  </a:cubicBezTo>
                  <a:lnTo>
                    <a:pt x="36651" y="326275"/>
                  </a:lnTo>
                  <a:close/>
                  <a:moveTo>
                    <a:pt x="27987" y="278395"/>
                  </a:moveTo>
                  <a:lnTo>
                    <a:pt x="27987" y="271954"/>
                  </a:lnTo>
                  <a:lnTo>
                    <a:pt x="22971" y="271954"/>
                  </a:lnTo>
                  <a:lnTo>
                    <a:pt x="22971" y="278395"/>
                  </a:lnTo>
                  <a:lnTo>
                    <a:pt x="27987" y="278395"/>
                  </a:lnTo>
                  <a:close/>
                  <a:moveTo>
                    <a:pt x="32319" y="383617"/>
                  </a:moveTo>
                  <a:cubicBezTo>
                    <a:pt x="33744" y="380026"/>
                    <a:pt x="33744" y="376435"/>
                    <a:pt x="33744" y="375010"/>
                  </a:cubicBezTo>
                  <a:cubicBezTo>
                    <a:pt x="29412" y="375010"/>
                    <a:pt x="28728" y="377176"/>
                    <a:pt x="27987" y="379285"/>
                  </a:cubicBezTo>
                  <a:lnTo>
                    <a:pt x="32319" y="383560"/>
                  </a:lnTo>
                  <a:close/>
                  <a:moveTo>
                    <a:pt x="28728" y="312766"/>
                  </a:moveTo>
                  <a:lnTo>
                    <a:pt x="28728" y="317041"/>
                  </a:lnTo>
                  <a:lnTo>
                    <a:pt x="34485" y="314191"/>
                  </a:lnTo>
                  <a:lnTo>
                    <a:pt x="33060" y="309916"/>
                  </a:lnTo>
                  <a:lnTo>
                    <a:pt x="28728" y="312766"/>
                  </a:lnTo>
                  <a:close/>
                  <a:moveTo>
                    <a:pt x="34485" y="446545"/>
                  </a:moveTo>
                  <a:lnTo>
                    <a:pt x="34485" y="440104"/>
                  </a:lnTo>
                  <a:lnTo>
                    <a:pt x="29469" y="440104"/>
                  </a:lnTo>
                  <a:lnTo>
                    <a:pt x="29469" y="446545"/>
                  </a:lnTo>
                  <a:lnTo>
                    <a:pt x="34485" y="446545"/>
                  </a:lnTo>
                  <a:close/>
                  <a:moveTo>
                    <a:pt x="35169" y="50167"/>
                  </a:moveTo>
                  <a:cubicBezTo>
                    <a:pt x="35169" y="46576"/>
                    <a:pt x="34428" y="45151"/>
                    <a:pt x="33744" y="44467"/>
                  </a:cubicBezTo>
                  <a:cubicBezTo>
                    <a:pt x="32319" y="44467"/>
                    <a:pt x="31578" y="45892"/>
                    <a:pt x="30894" y="48058"/>
                  </a:cubicBezTo>
                  <a:lnTo>
                    <a:pt x="35226" y="50224"/>
                  </a:lnTo>
                  <a:close/>
                  <a:moveTo>
                    <a:pt x="32319" y="231199"/>
                  </a:moveTo>
                  <a:lnTo>
                    <a:pt x="40926" y="231199"/>
                  </a:lnTo>
                  <a:cubicBezTo>
                    <a:pt x="40926" y="229033"/>
                    <a:pt x="40926" y="226924"/>
                    <a:pt x="40185" y="224758"/>
                  </a:cubicBezTo>
                  <a:lnTo>
                    <a:pt x="40185" y="222592"/>
                  </a:lnTo>
                  <a:cubicBezTo>
                    <a:pt x="35853" y="222592"/>
                    <a:pt x="33744" y="224017"/>
                    <a:pt x="32262" y="225442"/>
                  </a:cubicBezTo>
                  <a:lnTo>
                    <a:pt x="32262" y="231142"/>
                  </a:lnTo>
                  <a:close/>
                  <a:moveTo>
                    <a:pt x="33060" y="245506"/>
                  </a:moveTo>
                  <a:lnTo>
                    <a:pt x="37392" y="247672"/>
                  </a:lnTo>
                  <a:cubicBezTo>
                    <a:pt x="39558" y="244822"/>
                    <a:pt x="38817" y="241231"/>
                    <a:pt x="33060" y="239065"/>
                  </a:cubicBezTo>
                  <a:lnTo>
                    <a:pt x="33060" y="245506"/>
                  </a:lnTo>
                  <a:close/>
                  <a:moveTo>
                    <a:pt x="40926" y="269104"/>
                  </a:moveTo>
                  <a:cubicBezTo>
                    <a:pt x="40185" y="265513"/>
                    <a:pt x="39501" y="263404"/>
                    <a:pt x="38076" y="261922"/>
                  </a:cubicBezTo>
                  <a:cubicBezTo>
                    <a:pt x="36651" y="262663"/>
                    <a:pt x="34485" y="264772"/>
                    <a:pt x="34485" y="269104"/>
                  </a:cubicBezTo>
                  <a:lnTo>
                    <a:pt x="40926" y="269104"/>
                  </a:lnTo>
                  <a:close/>
                  <a:moveTo>
                    <a:pt x="34485" y="339214"/>
                  </a:moveTo>
                  <a:lnTo>
                    <a:pt x="34485" y="344230"/>
                  </a:lnTo>
                  <a:lnTo>
                    <a:pt x="40926" y="344230"/>
                  </a:lnTo>
                  <a:lnTo>
                    <a:pt x="40926" y="339214"/>
                  </a:lnTo>
                  <a:lnTo>
                    <a:pt x="34485" y="339214"/>
                  </a:lnTo>
                  <a:close/>
                  <a:moveTo>
                    <a:pt x="35169" y="93829"/>
                  </a:moveTo>
                  <a:cubicBezTo>
                    <a:pt x="35169" y="95995"/>
                    <a:pt x="36594" y="98104"/>
                    <a:pt x="37335" y="100270"/>
                  </a:cubicBezTo>
                  <a:cubicBezTo>
                    <a:pt x="39501" y="98104"/>
                    <a:pt x="40185" y="95995"/>
                    <a:pt x="40185" y="93829"/>
                  </a:cubicBezTo>
                  <a:lnTo>
                    <a:pt x="35169" y="93829"/>
                  </a:lnTo>
                  <a:close/>
                  <a:moveTo>
                    <a:pt x="35169" y="161089"/>
                  </a:moveTo>
                  <a:lnTo>
                    <a:pt x="35169" y="165364"/>
                  </a:lnTo>
                  <a:lnTo>
                    <a:pt x="40926" y="165364"/>
                  </a:lnTo>
                  <a:lnTo>
                    <a:pt x="40926" y="161089"/>
                  </a:lnTo>
                  <a:lnTo>
                    <a:pt x="35169" y="161089"/>
                  </a:lnTo>
                  <a:close/>
                  <a:moveTo>
                    <a:pt x="35910" y="458002"/>
                  </a:moveTo>
                  <a:cubicBezTo>
                    <a:pt x="40926" y="455836"/>
                    <a:pt x="42351" y="454411"/>
                    <a:pt x="43092" y="452986"/>
                  </a:cubicBezTo>
                  <a:cubicBezTo>
                    <a:pt x="40926" y="450820"/>
                    <a:pt x="38760" y="450820"/>
                    <a:pt x="35910" y="450820"/>
                  </a:cubicBezTo>
                  <a:lnTo>
                    <a:pt x="35910" y="458002"/>
                  </a:lnTo>
                  <a:close/>
                  <a:moveTo>
                    <a:pt x="43092" y="359278"/>
                  </a:moveTo>
                  <a:lnTo>
                    <a:pt x="43092" y="352837"/>
                  </a:lnTo>
                  <a:lnTo>
                    <a:pt x="38760" y="352837"/>
                  </a:lnTo>
                  <a:lnTo>
                    <a:pt x="38760" y="359278"/>
                  </a:lnTo>
                  <a:lnTo>
                    <a:pt x="43092" y="359278"/>
                  </a:lnTo>
                  <a:close/>
                  <a:moveTo>
                    <a:pt x="40926" y="244081"/>
                  </a:moveTo>
                  <a:lnTo>
                    <a:pt x="40926" y="248356"/>
                  </a:lnTo>
                  <a:lnTo>
                    <a:pt x="46683" y="248356"/>
                  </a:lnTo>
                  <a:lnTo>
                    <a:pt x="46683" y="244081"/>
                  </a:lnTo>
                  <a:lnTo>
                    <a:pt x="40926" y="244081"/>
                  </a:lnTo>
                  <a:close/>
                  <a:moveTo>
                    <a:pt x="42351" y="98845"/>
                  </a:moveTo>
                  <a:lnTo>
                    <a:pt x="42351" y="102436"/>
                  </a:lnTo>
                  <a:lnTo>
                    <a:pt x="48108" y="102436"/>
                  </a:lnTo>
                  <a:lnTo>
                    <a:pt x="48108" y="101695"/>
                  </a:lnTo>
                  <a:lnTo>
                    <a:pt x="49533" y="103120"/>
                  </a:lnTo>
                  <a:cubicBezTo>
                    <a:pt x="50958" y="104545"/>
                    <a:pt x="52383" y="106711"/>
                    <a:pt x="54549" y="106711"/>
                  </a:cubicBezTo>
                  <a:cubicBezTo>
                    <a:pt x="56715" y="106711"/>
                    <a:pt x="58140" y="105286"/>
                    <a:pt x="60306" y="103120"/>
                  </a:cubicBezTo>
                  <a:lnTo>
                    <a:pt x="61047" y="101695"/>
                  </a:lnTo>
                  <a:lnTo>
                    <a:pt x="48108" y="101695"/>
                  </a:lnTo>
                  <a:lnTo>
                    <a:pt x="48108" y="98845"/>
                  </a:lnTo>
                  <a:lnTo>
                    <a:pt x="42351" y="98845"/>
                  </a:lnTo>
                  <a:close/>
                  <a:moveTo>
                    <a:pt x="44517" y="471568"/>
                  </a:moveTo>
                  <a:lnTo>
                    <a:pt x="44517" y="476584"/>
                  </a:lnTo>
                  <a:lnTo>
                    <a:pt x="51699" y="476584"/>
                  </a:lnTo>
                  <a:lnTo>
                    <a:pt x="51699" y="471568"/>
                  </a:lnTo>
                  <a:lnTo>
                    <a:pt x="44517" y="471568"/>
                  </a:lnTo>
                  <a:close/>
                  <a:moveTo>
                    <a:pt x="46683" y="109561"/>
                  </a:moveTo>
                  <a:cubicBezTo>
                    <a:pt x="48108" y="111727"/>
                    <a:pt x="50274" y="112411"/>
                    <a:pt x="53124" y="110986"/>
                  </a:cubicBezTo>
                  <a:cubicBezTo>
                    <a:pt x="50958" y="109561"/>
                    <a:pt x="48792" y="108820"/>
                    <a:pt x="46683" y="109561"/>
                  </a:cubicBezTo>
                  <a:close/>
                  <a:moveTo>
                    <a:pt x="49533" y="210451"/>
                  </a:moveTo>
                  <a:cubicBezTo>
                    <a:pt x="53124" y="216151"/>
                    <a:pt x="55974" y="214042"/>
                    <a:pt x="56715" y="210451"/>
                  </a:cubicBezTo>
                  <a:lnTo>
                    <a:pt x="49533" y="210451"/>
                  </a:lnTo>
                  <a:close/>
                  <a:moveTo>
                    <a:pt x="60306" y="278395"/>
                  </a:moveTo>
                  <a:lnTo>
                    <a:pt x="60306" y="270529"/>
                  </a:lnTo>
                  <a:lnTo>
                    <a:pt x="55974" y="270529"/>
                  </a:lnTo>
                  <a:lnTo>
                    <a:pt x="55974" y="278395"/>
                  </a:lnTo>
                  <a:lnTo>
                    <a:pt x="60306" y="278395"/>
                  </a:lnTo>
                  <a:close/>
                  <a:moveTo>
                    <a:pt x="65322" y="107452"/>
                  </a:moveTo>
                  <a:lnTo>
                    <a:pt x="66747" y="104602"/>
                  </a:lnTo>
                  <a:lnTo>
                    <a:pt x="60990" y="102436"/>
                  </a:lnTo>
                  <a:lnTo>
                    <a:pt x="60990" y="105286"/>
                  </a:lnTo>
                  <a:lnTo>
                    <a:pt x="65322" y="107452"/>
                  </a:lnTo>
                  <a:close/>
                  <a:moveTo>
                    <a:pt x="67488" y="205435"/>
                  </a:moveTo>
                  <a:lnTo>
                    <a:pt x="67488" y="198994"/>
                  </a:lnTo>
                  <a:lnTo>
                    <a:pt x="62472" y="198994"/>
                  </a:lnTo>
                  <a:lnTo>
                    <a:pt x="62472" y="205435"/>
                  </a:lnTo>
                  <a:lnTo>
                    <a:pt x="67488" y="205435"/>
                  </a:lnTo>
                  <a:close/>
                  <a:moveTo>
                    <a:pt x="63897" y="220483"/>
                  </a:moveTo>
                  <a:lnTo>
                    <a:pt x="63897" y="224758"/>
                  </a:lnTo>
                  <a:lnTo>
                    <a:pt x="71079" y="224758"/>
                  </a:lnTo>
                  <a:lnTo>
                    <a:pt x="71079" y="220483"/>
                  </a:lnTo>
                  <a:lnTo>
                    <a:pt x="63897" y="220483"/>
                  </a:lnTo>
                  <a:close/>
                  <a:moveTo>
                    <a:pt x="69654" y="396499"/>
                  </a:moveTo>
                  <a:lnTo>
                    <a:pt x="69654" y="390799"/>
                  </a:lnTo>
                  <a:lnTo>
                    <a:pt x="64638" y="390799"/>
                  </a:lnTo>
                  <a:lnTo>
                    <a:pt x="64638" y="396499"/>
                  </a:lnTo>
                  <a:lnTo>
                    <a:pt x="69654" y="396499"/>
                  </a:lnTo>
                  <a:close/>
                  <a:moveTo>
                    <a:pt x="71079" y="99586"/>
                  </a:moveTo>
                  <a:cubicBezTo>
                    <a:pt x="70338" y="98161"/>
                    <a:pt x="68913" y="95995"/>
                    <a:pt x="66063" y="93145"/>
                  </a:cubicBezTo>
                  <a:cubicBezTo>
                    <a:pt x="66063" y="97420"/>
                    <a:pt x="66804" y="99586"/>
                    <a:pt x="67488" y="101011"/>
                  </a:cubicBezTo>
                  <a:lnTo>
                    <a:pt x="71079" y="99586"/>
                  </a:lnTo>
                  <a:close/>
                  <a:moveTo>
                    <a:pt x="66804" y="169696"/>
                  </a:moveTo>
                  <a:lnTo>
                    <a:pt x="66804" y="173971"/>
                  </a:lnTo>
                  <a:lnTo>
                    <a:pt x="73986" y="173971"/>
                  </a:lnTo>
                  <a:lnTo>
                    <a:pt x="73986" y="169696"/>
                  </a:lnTo>
                  <a:lnTo>
                    <a:pt x="66804" y="169696"/>
                  </a:lnTo>
                  <a:close/>
                  <a:moveTo>
                    <a:pt x="70395" y="108136"/>
                  </a:moveTo>
                  <a:cubicBezTo>
                    <a:pt x="73245" y="108136"/>
                    <a:pt x="74727" y="106711"/>
                    <a:pt x="76152" y="105286"/>
                  </a:cubicBezTo>
                  <a:cubicBezTo>
                    <a:pt x="74727" y="103861"/>
                    <a:pt x="72561" y="102436"/>
                    <a:pt x="71136" y="102436"/>
                  </a:cubicBezTo>
                  <a:cubicBezTo>
                    <a:pt x="69711" y="104602"/>
                    <a:pt x="70395" y="105286"/>
                    <a:pt x="70395" y="108136"/>
                  </a:cubicBezTo>
                  <a:close/>
                  <a:moveTo>
                    <a:pt x="71820" y="195403"/>
                  </a:moveTo>
                  <a:cubicBezTo>
                    <a:pt x="72561" y="199678"/>
                    <a:pt x="73245" y="201844"/>
                    <a:pt x="75411" y="204694"/>
                  </a:cubicBezTo>
                  <a:cubicBezTo>
                    <a:pt x="78261" y="201103"/>
                    <a:pt x="76836" y="198253"/>
                    <a:pt x="71820" y="195403"/>
                  </a:cubicBezTo>
                  <a:close/>
                  <a:moveTo>
                    <a:pt x="79686" y="212617"/>
                  </a:moveTo>
                  <a:cubicBezTo>
                    <a:pt x="84018" y="215467"/>
                    <a:pt x="86868" y="216208"/>
                    <a:pt x="89718" y="212617"/>
                  </a:cubicBezTo>
                  <a:lnTo>
                    <a:pt x="79686" y="212617"/>
                  </a:lnTo>
                  <a:close/>
                  <a:moveTo>
                    <a:pt x="98382" y="264088"/>
                  </a:moveTo>
                  <a:lnTo>
                    <a:pt x="103398" y="264088"/>
                  </a:lnTo>
                  <a:cubicBezTo>
                    <a:pt x="103398" y="261238"/>
                    <a:pt x="102657" y="260497"/>
                    <a:pt x="102657" y="259813"/>
                  </a:cubicBezTo>
                  <a:lnTo>
                    <a:pt x="99807" y="257647"/>
                  </a:lnTo>
                  <a:cubicBezTo>
                    <a:pt x="98382" y="259072"/>
                    <a:pt x="98382" y="259813"/>
                    <a:pt x="98382" y="261922"/>
                  </a:cubicBezTo>
                  <a:lnTo>
                    <a:pt x="98382" y="264088"/>
                  </a:lnTo>
                  <a:close/>
                  <a:moveTo>
                    <a:pt x="109155" y="312025"/>
                  </a:moveTo>
                  <a:lnTo>
                    <a:pt x="107730" y="311284"/>
                  </a:lnTo>
                  <a:cubicBezTo>
                    <a:pt x="106989" y="311284"/>
                    <a:pt x="105564" y="311284"/>
                    <a:pt x="104139" y="312025"/>
                  </a:cubicBezTo>
                  <a:cubicBezTo>
                    <a:pt x="101973" y="312766"/>
                    <a:pt x="101289" y="314191"/>
                    <a:pt x="101289" y="314875"/>
                  </a:cubicBezTo>
                  <a:lnTo>
                    <a:pt x="100548" y="317041"/>
                  </a:lnTo>
                  <a:cubicBezTo>
                    <a:pt x="100548" y="317535"/>
                    <a:pt x="99826" y="318485"/>
                    <a:pt x="98382" y="319891"/>
                  </a:cubicBezTo>
                  <a:cubicBezTo>
                    <a:pt x="103398" y="318466"/>
                    <a:pt x="108414" y="314875"/>
                    <a:pt x="112746" y="310600"/>
                  </a:cubicBezTo>
                  <a:lnTo>
                    <a:pt x="109155" y="312025"/>
                  </a:lnTo>
                  <a:close/>
                  <a:moveTo>
                    <a:pt x="117078" y="212617"/>
                  </a:moveTo>
                  <a:lnTo>
                    <a:pt x="117078" y="207601"/>
                  </a:lnTo>
                  <a:lnTo>
                    <a:pt x="113487" y="207601"/>
                  </a:lnTo>
                  <a:lnTo>
                    <a:pt x="113487" y="212617"/>
                  </a:lnTo>
                  <a:lnTo>
                    <a:pt x="117078" y="212617"/>
                  </a:lnTo>
                  <a:close/>
                  <a:moveTo>
                    <a:pt x="121353" y="314191"/>
                  </a:moveTo>
                  <a:cubicBezTo>
                    <a:pt x="122778" y="313450"/>
                    <a:pt x="124944" y="311341"/>
                    <a:pt x="124944" y="311341"/>
                  </a:cubicBezTo>
                  <a:cubicBezTo>
                    <a:pt x="124203" y="309175"/>
                    <a:pt x="122778" y="307066"/>
                    <a:pt x="119928" y="305641"/>
                  </a:cubicBezTo>
                  <a:cubicBezTo>
                    <a:pt x="119187" y="307807"/>
                    <a:pt x="117762" y="309232"/>
                    <a:pt x="114912" y="309916"/>
                  </a:cubicBezTo>
                  <a:lnTo>
                    <a:pt x="121353" y="314191"/>
                  </a:lnTo>
                  <a:close/>
                  <a:moveTo>
                    <a:pt x="119928" y="236215"/>
                  </a:moveTo>
                  <a:lnTo>
                    <a:pt x="119928" y="239806"/>
                  </a:lnTo>
                  <a:lnTo>
                    <a:pt x="124944" y="239806"/>
                  </a:lnTo>
                  <a:lnTo>
                    <a:pt x="124944" y="236215"/>
                  </a:lnTo>
                  <a:lnTo>
                    <a:pt x="119928" y="236215"/>
                  </a:lnTo>
                  <a:close/>
                  <a:moveTo>
                    <a:pt x="122094" y="208285"/>
                  </a:moveTo>
                  <a:lnTo>
                    <a:pt x="131442" y="198994"/>
                  </a:lnTo>
                  <a:lnTo>
                    <a:pt x="127851" y="197569"/>
                  </a:lnTo>
                  <a:cubicBezTo>
                    <a:pt x="127851" y="203269"/>
                    <a:pt x="127851" y="204751"/>
                    <a:pt x="120669" y="204751"/>
                  </a:cubicBezTo>
                  <a:lnTo>
                    <a:pt x="122094" y="208342"/>
                  </a:lnTo>
                  <a:close/>
                  <a:moveTo>
                    <a:pt x="127851" y="247672"/>
                  </a:moveTo>
                  <a:cubicBezTo>
                    <a:pt x="127851" y="248166"/>
                    <a:pt x="127604" y="248641"/>
                    <a:pt x="127110" y="249097"/>
                  </a:cubicBezTo>
                  <a:lnTo>
                    <a:pt x="123519" y="253372"/>
                  </a:lnTo>
                  <a:cubicBezTo>
                    <a:pt x="124944" y="254797"/>
                    <a:pt x="124944" y="256222"/>
                    <a:pt x="126369" y="256963"/>
                  </a:cubicBezTo>
                  <a:cubicBezTo>
                    <a:pt x="127794" y="256963"/>
                    <a:pt x="129219" y="256963"/>
                    <a:pt x="131385" y="255538"/>
                  </a:cubicBezTo>
                  <a:cubicBezTo>
                    <a:pt x="129960" y="251947"/>
                    <a:pt x="129960" y="249838"/>
                    <a:pt x="129219" y="245506"/>
                  </a:cubicBezTo>
                  <a:lnTo>
                    <a:pt x="127794" y="247672"/>
                  </a:lnTo>
                  <a:close/>
                  <a:moveTo>
                    <a:pt x="124944" y="211192"/>
                  </a:moveTo>
                  <a:cubicBezTo>
                    <a:pt x="124203" y="214042"/>
                    <a:pt x="124944" y="214783"/>
                    <a:pt x="125685" y="217633"/>
                  </a:cubicBezTo>
                  <a:lnTo>
                    <a:pt x="126426" y="217633"/>
                  </a:lnTo>
                  <a:cubicBezTo>
                    <a:pt x="126426" y="215467"/>
                    <a:pt x="127167" y="214042"/>
                    <a:pt x="126426" y="212617"/>
                  </a:cubicBezTo>
                  <a:lnTo>
                    <a:pt x="125001" y="211192"/>
                  </a:lnTo>
                  <a:close/>
                  <a:moveTo>
                    <a:pt x="130701" y="307066"/>
                  </a:moveTo>
                  <a:lnTo>
                    <a:pt x="132867" y="302791"/>
                  </a:lnTo>
                  <a:lnTo>
                    <a:pt x="133608" y="306382"/>
                  </a:lnTo>
                  <a:lnTo>
                    <a:pt x="142215" y="303532"/>
                  </a:lnTo>
                  <a:lnTo>
                    <a:pt x="140790" y="299941"/>
                  </a:lnTo>
                  <a:lnTo>
                    <a:pt x="132867" y="302791"/>
                  </a:lnTo>
                  <a:lnTo>
                    <a:pt x="133608" y="301366"/>
                  </a:lnTo>
                  <a:lnTo>
                    <a:pt x="129276" y="299941"/>
                  </a:lnTo>
                  <a:lnTo>
                    <a:pt x="127110" y="304957"/>
                  </a:lnTo>
                  <a:lnTo>
                    <a:pt x="130701" y="307123"/>
                  </a:lnTo>
                  <a:close/>
                  <a:moveTo>
                    <a:pt x="132126" y="230458"/>
                  </a:moveTo>
                  <a:lnTo>
                    <a:pt x="132126" y="226867"/>
                  </a:lnTo>
                  <a:lnTo>
                    <a:pt x="129276" y="226867"/>
                  </a:lnTo>
                  <a:lnTo>
                    <a:pt x="129276" y="230458"/>
                  </a:lnTo>
                  <a:lnTo>
                    <a:pt x="132126" y="230458"/>
                  </a:lnTo>
                  <a:close/>
                  <a:moveTo>
                    <a:pt x="131442" y="359962"/>
                  </a:moveTo>
                  <a:cubicBezTo>
                    <a:pt x="130017" y="359962"/>
                    <a:pt x="128592" y="362812"/>
                    <a:pt x="130017" y="364237"/>
                  </a:cubicBezTo>
                  <a:cubicBezTo>
                    <a:pt x="131442" y="364237"/>
                    <a:pt x="132867" y="363496"/>
                    <a:pt x="134349" y="362812"/>
                  </a:cubicBezTo>
                  <a:lnTo>
                    <a:pt x="131499" y="359962"/>
                  </a:lnTo>
                  <a:close/>
                  <a:moveTo>
                    <a:pt x="134292" y="336364"/>
                  </a:moveTo>
                  <a:cubicBezTo>
                    <a:pt x="133551" y="332773"/>
                    <a:pt x="131442" y="330664"/>
                    <a:pt x="129960" y="330664"/>
                  </a:cubicBezTo>
                  <a:cubicBezTo>
                    <a:pt x="129219" y="331405"/>
                    <a:pt x="129219" y="332089"/>
                    <a:pt x="129960" y="333514"/>
                  </a:cubicBezTo>
                  <a:lnTo>
                    <a:pt x="134292" y="336364"/>
                  </a:lnTo>
                  <a:close/>
                  <a:moveTo>
                    <a:pt x="132126" y="387892"/>
                  </a:moveTo>
                  <a:cubicBezTo>
                    <a:pt x="134292" y="389317"/>
                    <a:pt x="136458" y="389317"/>
                    <a:pt x="138567" y="387892"/>
                  </a:cubicBezTo>
                  <a:cubicBezTo>
                    <a:pt x="137142" y="385726"/>
                    <a:pt x="134976" y="384301"/>
                    <a:pt x="132126" y="384301"/>
                  </a:cubicBezTo>
                  <a:lnTo>
                    <a:pt x="132126" y="387892"/>
                  </a:lnTo>
                  <a:close/>
                  <a:moveTo>
                    <a:pt x="139308" y="287002"/>
                  </a:moveTo>
                  <a:lnTo>
                    <a:pt x="132867" y="287002"/>
                  </a:lnTo>
                  <a:cubicBezTo>
                    <a:pt x="133608" y="291277"/>
                    <a:pt x="135717" y="292702"/>
                    <a:pt x="139308" y="293443"/>
                  </a:cubicBezTo>
                  <a:lnTo>
                    <a:pt x="139308" y="287002"/>
                  </a:lnTo>
                  <a:close/>
                  <a:moveTo>
                    <a:pt x="133551" y="342805"/>
                  </a:moveTo>
                  <a:cubicBezTo>
                    <a:pt x="136401" y="342805"/>
                    <a:pt x="136401" y="342064"/>
                    <a:pt x="137883" y="340639"/>
                  </a:cubicBezTo>
                  <a:lnTo>
                    <a:pt x="139308" y="339214"/>
                  </a:lnTo>
                  <a:cubicBezTo>
                    <a:pt x="137142" y="337789"/>
                    <a:pt x="135717" y="337048"/>
                    <a:pt x="133551" y="337048"/>
                  </a:cubicBezTo>
                  <a:lnTo>
                    <a:pt x="133551" y="342748"/>
                  </a:lnTo>
                  <a:close/>
                  <a:moveTo>
                    <a:pt x="137142" y="370735"/>
                  </a:moveTo>
                  <a:lnTo>
                    <a:pt x="138567" y="374326"/>
                  </a:lnTo>
                  <a:lnTo>
                    <a:pt x="143583" y="372901"/>
                  </a:lnTo>
                  <a:lnTo>
                    <a:pt x="142158" y="369310"/>
                  </a:lnTo>
                  <a:lnTo>
                    <a:pt x="137142" y="370735"/>
                  </a:lnTo>
                  <a:close/>
                  <a:moveTo>
                    <a:pt x="143640" y="355687"/>
                  </a:moveTo>
                  <a:lnTo>
                    <a:pt x="145065" y="352096"/>
                  </a:lnTo>
                  <a:lnTo>
                    <a:pt x="141474" y="350671"/>
                  </a:lnTo>
                  <a:lnTo>
                    <a:pt x="140049" y="353521"/>
                  </a:lnTo>
                  <a:lnTo>
                    <a:pt x="143640" y="355687"/>
                  </a:lnTo>
                  <a:close/>
                  <a:moveTo>
                    <a:pt x="143640" y="424372"/>
                  </a:moveTo>
                  <a:cubicBezTo>
                    <a:pt x="144381" y="425797"/>
                    <a:pt x="145065" y="426538"/>
                    <a:pt x="146490" y="426538"/>
                  </a:cubicBezTo>
                  <a:lnTo>
                    <a:pt x="150081" y="428704"/>
                  </a:lnTo>
                  <a:cubicBezTo>
                    <a:pt x="149340" y="425854"/>
                    <a:pt x="150081" y="423688"/>
                    <a:pt x="150822" y="421522"/>
                  </a:cubicBezTo>
                  <a:lnTo>
                    <a:pt x="143640" y="424372"/>
                  </a:lnTo>
                  <a:close/>
                  <a:moveTo>
                    <a:pt x="148656" y="399349"/>
                  </a:moveTo>
                  <a:lnTo>
                    <a:pt x="148656" y="394333"/>
                  </a:lnTo>
                  <a:lnTo>
                    <a:pt x="145806" y="394333"/>
                  </a:lnTo>
                  <a:lnTo>
                    <a:pt x="145806" y="399349"/>
                  </a:lnTo>
                  <a:lnTo>
                    <a:pt x="148656" y="399349"/>
                  </a:lnTo>
                  <a:close/>
                  <a:moveTo>
                    <a:pt x="145806" y="415081"/>
                  </a:moveTo>
                  <a:lnTo>
                    <a:pt x="145806" y="419356"/>
                  </a:lnTo>
                  <a:lnTo>
                    <a:pt x="150822" y="419356"/>
                  </a:lnTo>
                  <a:lnTo>
                    <a:pt x="150822" y="415081"/>
                  </a:lnTo>
                  <a:lnTo>
                    <a:pt x="145806" y="415081"/>
                  </a:lnTo>
                  <a:close/>
                  <a:moveTo>
                    <a:pt x="154413" y="300625"/>
                  </a:moveTo>
                  <a:lnTo>
                    <a:pt x="156579" y="299884"/>
                  </a:lnTo>
                  <a:cubicBezTo>
                    <a:pt x="152988" y="297034"/>
                    <a:pt x="150138" y="295609"/>
                    <a:pt x="146547" y="295609"/>
                  </a:cubicBezTo>
                  <a:cubicBezTo>
                    <a:pt x="147288" y="299884"/>
                    <a:pt x="149397" y="301309"/>
                    <a:pt x="152304" y="302050"/>
                  </a:cubicBezTo>
                  <a:cubicBezTo>
                    <a:pt x="153045" y="301309"/>
                    <a:pt x="153729" y="300625"/>
                    <a:pt x="154470" y="300625"/>
                  </a:cubicBezTo>
                  <a:close/>
                  <a:moveTo>
                    <a:pt x="151506" y="305584"/>
                  </a:moveTo>
                  <a:lnTo>
                    <a:pt x="152247" y="309175"/>
                  </a:lnTo>
                  <a:lnTo>
                    <a:pt x="158688" y="307750"/>
                  </a:lnTo>
                  <a:lnTo>
                    <a:pt x="157263" y="304159"/>
                  </a:lnTo>
                  <a:lnTo>
                    <a:pt x="151506" y="305584"/>
                  </a:lnTo>
                  <a:close/>
                  <a:moveTo>
                    <a:pt x="158004" y="402883"/>
                  </a:moveTo>
                  <a:lnTo>
                    <a:pt x="163761" y="400717"/>
                  </a:lnTo>
                  <a:cubicBezTo>
                    <a:pt x="163020" y="397867"/>
                    <a:pt x="161595" y="397867"/>
                    <a:pt x="158745" y="397126"/>
                  </a:cubicBezTo>
                  <a:cubicBezTo>
                    <a:pt x="158251" y="397126"/>
                    <a:pt x="157301" y="396651"/>
                    <a:pt x="155895" y="395701"/>
                  </a:cubicBezTo>
                  <a:lnTo>
                    <a:pt x="158061" y="402883"/>
                  </a:lnTo>
                  <a:close/>
                  <a:moveTo>
                    <a:pt x="174534" y="371419"/>
                  </a:moveTo>
                  <a:cubicBezTo>
                    <a:pt x="170202" y="372844"/>
                    <a:pt x="169518" y="372844"/>
                    <a:pt x="168093" y="372844"/>
                  </a:cubicBezTo>
                  <a:lnTo>
                    <a:pt x="165927" y="374269"/>
                  </a:lnTo>
                  <a:cubicBezTo>
                    <a:pt x="164502" y="372844"/>
                    <a:pt x="164502" y="370678"/>
                    <a:pt x="163077" y="368569"/>
                  </a:cubicBezTo>
                  <a:cubicBezTo>
                    <a:pt x="161652" y="368569"/>
                    <a:pt x="158745" y="369310"/>
                    <a:pt x="158745" y="369310"/>
                  </a:cubicBezTo>
                  <a:cubicBezTo>
                    <a:pt x="158745" y="374326"/>
                    <a:pt x="162336" y="378601"/>
                    <a:pt x="164502" y="381451"/>
                  </a:cubicBezTo>
                  <a:cubicBezTo>
                    <a:pt x="167352" y="378601"/>
                    <a:pt x="169518" y="375751"/>
                    <a:pt x="174534" y="371419"/>
                  </a:cubicBezTo>
                  <a:close/>
                  <a:moveTo>
                    <a:pt x="165186" y="344971"/>
                  </a:moveTo>
                  <a:lnTo>
                    <a:pt x="164445" y="337789"/>
                  </a:lnTo>
                  <a:lnTo>
                    <a:pt x="161595" y="339214"/>
                  </a:lnTo>
                  <a:lnTo>
                    <a:pt x="161595" y="344914"/>
                  </a:lnTo>
                  <a:lnTo>
                    <a:pt x="165186" y="344914"/>
                  </a:lnTo>
                  <a:close/>
                  <a:moveTo>
                    <a:pt x="167352" y="461593"/>
                  </a:moveTo>
                  <a:lnTo>
                    <a:pt x="183141" y="450136"/>
                  </a:lnTo>
                  <a:lnTo>
                    <a:pt x="170202" y="453727"/>
                  </a:lnTo>
                  <a:cubicBezTo>
                    <a:pt x="167352" y="454468"/>
                    <a:pt x="164445" y="455152"/>
                    <a:pt x="161595" y="457318"/>
                  </a:cubicBezTo>
                  <a:lnTo>
                    <a:pt x="167352" y="461593"/>
                  </a:lnTo>
                  <a:close/>
                  <a:moveTo>
                    <a:pt x="168777" y="327814"/>
                  </a:moveTo>
                  <a:cubicBezTo>
                    <a:pt x="169518" y="327073"/>
                    <a:pt x="170943" y="326389"/>
                    <a:pt x="170943" y="324964"/>
                  </a:cubicBezTo>
                  <a:cubicBezTo>
                    <a:pt x="170943" y="324223"/>
                    <a:pt x="170202" y="323539"/>
                    <a:pt x="168777" y="323539"/>
                  </a:cubicBezTo>
                  <a:lnTo>
                    <a:pt x="167352" y="323539"/>
                  </a:lnTo>
                  <a:cubicBezTo>
                    <a:pt x="167352" y="322798"/>
                    <a:pt x="166611" y="322798"/>
                    <a:pt x="166611" y="322798"/>
                  </a:cubicBezTo>
                  <a:lnTo>
                    <a:pt x="165870" y="316357"/>
                  </a:lnTo>
                  <a:lnTo>
                    <a:pt x="169461" y="314932"/>
                  </a:lnTo>
                  <a:lnTo>
                    <a:pt x="169461" y="314191"/>
                  </a:lnTo>
                  <a:lnTo>
                    <a:pt x="164445" y="315616"/>
                  </a:lnTo>
                  <a:lnTo>
                    <a:pt x="165870" y="323482"/>
                  </a:lnTo>
                  <a:cubicBezTo>
                    <a:pt x="165870" y="323482"/>
                    <a:pt x="166611" y="323482"/>
                    <a:pt x="167295" y="324223"/>
                  </a:cubicBezTo>
                  <a:lnTo>
                    <a:pt x="168720" y="324223"/>
                  </a:lnTo>
                  <a:cubicBezTo>
                    <a:pt x="169461" y="324223"/>
                    <a:pt x="170145" y="324964"/>
                    <a:pt x="170145" y="324964"/>
                  </a:cubicBezTo>
                  <a:cubicBezTo>
                    <a:pt x="170145" y="325705"/>
                    <a:pt x="168720" y="326389"/>
                    <a:pt x="167979" y="327130"/>
                  </a:cubicBezTo>
                  <a:lnTo>
                    <a:pt x="166554" y="328555"/>
                  </a:lnTo>
                  <a:cubicBezTo>
                    <a:pt x="165813" y="328555"/>
                    <a:pt x="165813" y="329296"/>
                    <a:pt x="165129" y="329980"/>
                  </a:cubicBezTo>
                  <a:lnTo>
                    <a:pt x="165870" y="330721"/>
                  </a:lnTo>
                  <a:cubicBezTo>
                    <a:pt x="165870" y="329980"/>
                    <a:pt x="166611" y="329296"/>
                    <a:pt x="166611" y="329296"/>
                  </a:cubicBezTo>
                  <a:lnTo>
                    <a:pt x="168777" y="327871"/>
                  </a:lnTo>
                  <a:close/>
                  <a:moveTo>
                    <a:pt x="165870" y="382135"/>
                  </a:moveTo>
                  <a:cubicBezTo>
                    <a:pt x="165870" y="385726"/>
                    <a:pt x="168036" y="387835"/>
                    <a:pt x="168036" y="387835"/>
                  </a:cubicBezTo>
                  <a:cubicBezTo>
                    <a:pt x="168777" y="387835"/>
                    <a:pt x="169461" y="386410"/>
                    <a:pt x="170202" y="385669"/>
                  </a:cubicBezTo>
                  <a:lnTo>
                    <a:pt x="177384" y="385669"/>
                  </a:lnTo>
                  <a:lnTo>
                    <a:pt x="182400" y="383503"/>
                  </a:lnTo>
                  <a:lnTo>
                    <a:pt x="180975" y="379912"/>
                  </a:lnTo>
                  <a:lnTo>
                    <a:pt x="175218" y="382078"/>
                  </a:lnTo>
                  <a:lnTo>
                    <a:pt x="177384" y="385669"/>
                  </a:lnTo>
                  <a:lnTo>
                    <a:pt x="175959" y="384244"/>
                  </a:lnTo>
                  <a:cubicBezTo>
                    <a:pt x="175218" y="382078"/>
                    <a:pt x="174534" y="382078"/>
                    <a:pt x="174534" y="382078"/>
                  </a:cubicBezTo>
                  <a:cubicBezTo>
                    <a:pt x="173793" y="382078"/>
                    <a:pt x="172368" y="382819"/>
                    <a:pt x="171684" y="383503"/>
                  </a:cubicBezTo>
                  <a:cubicBezTo>
                    <a:pt x="172425" y="382762"/>
                    <a:pt x="172425" y="381337"/>
                    <a:pt x="173109" y="380653"/>
                  </a:cubicBezTo>
                  <a:cubicBezTo>
                    <a:pt x="170943" y="381394"/>
                    <a:pt x="169518" y="381394"/>
                    <a:pt x="168093" y="381394"/>
                  </a:cubicBezTo>
                  <a:lnTo>
                    <a:pt x="165927" y="382135"/>
                  </a:lnTo>
                  <a:close/>
                  <a:moveTo>
                    <a:pt x="170943" y="439420"/>
                  </a:moveTo>
                  <a:cubicBezTo>
                    <a:pt x="174534" y="435829"/>
                    <a:pt x="171684" y="433720"/>
                    <a:pt x="168093" y="431554"/>
                  </a:cubicBezTo>
                  <a:lnTo>
                    <a:pt x="170943" y="439420"/>
                  </a:lnTo>
                  <a:close/>
                  <a:moveTo>
                    <a:pt x="170202" y="385726"/>
                  </a:moveTo>
                  <a:lnTo>
                    <a:pt x="168777" y="385726"/>
                  </a:lnTo>
                  <a:cubicBezTo>
                    <a:pt x="169518" y="385726"/>
                    <a:pt x="170202" y="384301"/>
                    <a:pt x="171627" y="383560"/>
                  </a:cubicBezTo>
                  <a:cubicBezTo>
                    <a:pt x="171627" y="384301"/>
                    <a:pt x="170886" y="384985"/>
                    <a:pt x="170202" y="385726"/>
                  </a:cubicBezTo>
                  <a:close/>
                  <a:moveTo>
                    <a:pt x="168777" y="394333"/>
                  </a:moveTo>
                  <a:lnTo>
                    <a:pt x="168777" y="397924"/>
                  </a:lnTo>
                  <a:cubicBezTo>
                    <a:pt x="172368" y="400090"/>
                    <a:pt x="175959" y="400774"/>
                    <a:pt x="178809" y="400090"/>
                  </a:cubicBezTo>
                  <a:cubicBezTo>
                    <a:pt x="178068" y="398665"/>
                    <a:pt x="178809" y="397240"/>
                    <a:pt x="178809" y="397240"/>
                  </a:cubicBezTo>
                  <a:cubicBezTo>
                    <a:pt x="178809" y="395074"/>
                    <a:pt x="175959" y="392965"/>
                    <a:pt x="173793" y="392224"/>
                  </a:cubicBezTo>
                  <a:lnTo>
                    <a:pt x="168777" y="394390"/>
                  </a:lnTo>
                  <a:close/>
                  <a:moveTo>
                    <a:pt x="180234" y="371419"/>
                  </a:moveTo>
                  <a:lnTo>
                    <a:pt x="180975" y="370678"/>
                  </a:lnTo>
                  <a:cubicBezTo>
                    <a:pt x="180234" y="369937"/>
                    <a:pt x="180234" y="369253"/>
                    <a:pt x="180234" y="368512"/>
                  </a:cubicBezTo>
                  <a:cubicBezTo>
                    <a:pt x="180975" y="364921"/>
                    <a:pt x="181659" y="362071"/>
                    <a:pt x="180234" y="358480"/>
                  </a:cubicBezTo>
                  <a:lnTo>
                    <a:pt x="179493" y="358480"/>
                  </a:lnTo>
                  <a:lnTo>
                    <a:pt x="177327" y="355630"/>
                  </a:lnTo>
                  <a:lnTo>
                    <a:pt x="173736" y="359221"/>
                  </a:lnTo>
                  <a:lnTo>
                    <a:pt x="175161" y="362071"/>
                  </a:lnTo>
                  <a:lnTo>
                    <a:pt x="179493" y="358480"/>
                  </a:lnTo>
                  <a:cubicBezTo>
                    <a:pt x="180918" y="362755"/>
                    <a:pt x="178752" y="367771"/>
                    <a:pt x="180234" y="370621"/>
                  </a:cubicBezTo>
                  <a:lnTo>
                    <a:pt x="180234" y="371362"/>
                  </a:lnTo>
                  <a:close/>
                  <a:moveTo>
                    <a:pt x="181716" y="427222"/>
                  </a:moveTo>
                  <a:lnTo>
                    <a:pt x="177384" y="413656"/>
                  </a:lnTo>
                  <a:lnTo>
                    <a:pt x="173793" y="415081"/>
                  </a:lnTo>
                  <a:lnTo>
                    <a:pt x="178125" y="427963"/>
                  </a:lnTo>
                  <a:lnTo>
                    <a:pt x="181716" y="427222"/>
                  </a:lnTo>
                  <a:close/>
                  <a:moveTo>
                    <a:pt x="178125" y="116743"/>
                  </a:moveTo>
                  <a:cubicBezTo>
                    <a:pt x="178866" y="115318"/>
                    <a:pt x="178866" y="114577"/>
                    <a:pt x="178866" y="113893"/>
                  </a:cubicBezTo>
                  <a:cubicBezTo>
                    <a:pt x="178125" y="113152"/>
                    <a:pt x="177441" y="112468"/>
                    <a:pt x="175275" y="112468"/>
                  </a:cubicBezTo>
                  <a:cubicBezTo>
                    <a:pt x="175275" y="114634"/>
                    <a:pt x="176700" y="115318"/>
                    <a:pt x="178125" y="116743"/>
                  </a:cubicBezTo>
                  <a:close/>
                  <a:moveTo>
                    <a:pt x="188157" y="445861"/>
                  </a:moveTo>
                  <a:lnTo>
                    <a:pt x="188157" y="446602"/>
                  </a:lnTo>
                  <a:cubicBezTo>
                    <a:pt x="188898" y="448768"/>
                    <a:pt x="188898" y="450193"/>
                    <a:pt x="183141" y="454468"/>
                  </a:cubicBezTo>
                  <a:cubicBezTo>
                    <a:pt x="189582" y="452302"/>
                    <a:pt x="191064" y="450877"/>
                    <a:pt x="191748" y="450193"/>
                  </a:cubicBezTo>
                  <a:lnTo>
                    <a:pt x="194598" y="446602"/>
                  </a:lnTo>
                  <a:lnTo>
                    <a:pt x="192432" y="440161"/>
                  </a:lnTo>
                  <a:cubicBezTo>
                    <a:pt x="191691" y="439420"/>
                    <a:pt x="191007" y="439420"/>
                    <a:pt x="191007" y="439420"/>
                  </a:cubicBezTo>
                  <a:lnTo>
                    <a:pt x="189582" y="439420"/>
                  </a:lnTo>
                  <a:cubicBezTo>
                    <a:pt x="188841" y="439420"/>
                    <a:pt x="187416" y="439420"/>
                    <a:pt x="185991" y="437995"/>
                  </a:cubicBezTo>
                  <a:cubicBezTo>
                    <a:pt x="185991" y="440845"/>
                    <a:pt x="186732" y="442270"/>
                    <a:pt x="187416" y="444436"/>
                  </a:cubicBezTo>
                  <a:lnTo>
                    <a:pt x="188157" y="445861"/>
                  </a:lnTo>
                  <a:close/>
                  <a:moveTo>
                    <a:pt x="184566" y="385042"/>
                  </a:moveTo>
                  <a:lnTo>
                    <a:pt x="186732" y="390742"/>
                  </a:lnTo>
                  <a:lnTo>
                    <a:pt x="190323" y="389317"/>
                  </a:lnTo>
                  <a:lnTo>
                    <a:pt x="188157" y="383617"/>
                  </a:lnTo>
                  <a:lnTo>
                    <a:pt x="184566" y="385042"/>
                  </a:lnTo>
                  <a:close/>
                  <a:moveTo>
                    <a:pt x="191748" y="495907"/>
                  </a:moveTo>
                  <a:cubicBezTo>
                    <a:pt x="191748" y="494482"/>
                    <a:pt x="191007" y="493057"/>
                    <a:pt x="189582" y="491632"/>
                  </a:cubicBezTo>
                  <a:lnTo>
                    <a:pt x="188841" y="493057"/>
                  </a:lnTo>
                  <a:lnTo>
                    <a:pt x="188100" y="492316"/>
                  </a:lnTo>
                  <a:lnTo>
                    <a:pt x="185250" y="498016"/>
                  </a:lnTo>
                  <a:cubicBezTo>
                    <a:pt x="187416" y="499441"/>
                    <a:pt x="190266" y="499441"/>
                    <a:pt x="190266" y="499441"/>
                  </a:cubicBezTo>
                  <a:cubicBezTo>
                    <a:pt x="191007" y="498016"/>
                    <a:pt x="191007" y="497275"/>
                    <a:pt x="191007" y="495850"/>
                  </a:cubicBezTo>
                  <a:lnTo>
                    <a:pt x="191748" y="495850"/>
                  </a:lnTo>
                  <a:close/>
                  <a:moveTo>
                    <a:pt x="189582" y="431554"/>
                  </a:moveTo>
                  <a:cubicBezTo>
                    <a:pt x="188157" y="432295"/>
                    <a:pt x="187416" y="433720"/>
                    <a:pt x="185991" y="435145"/>
                  </a:cubicBezTo>
                  <a:cubicBezTo>
                    <a:pt x="189582" y="435886"/>
                    <a:pt x="192432" y="435886"/>
                    <a:pt x="195339" y="437311"/>
                  </a:cubicBezTo>
                  <a:cubicBezTo>
                    <a:pt x="196080" y="441586"/>
                    <a:pt x="198189" y="448027"/>
                    <a:pt x="206853" y="443752"/>
                  </a:cubicBezTo>
                  <a:cubicBezTo>
                    <a:pt x="201837" y="440161"/>
                    <a:pt x="198246" y="437311"/>
                    <a:pt x="197505" y="434461"/>
                  </a:cubicBezTo>
                  <a:cubicBezTo>
                    <a:pt x="196764" y="433036"/>
                    <a:pt x="197505" y="432295"/>
                    <a:pt x="197505" y="430870"/>
                  </a:cubicBezTo>
                  <a:lnTo>
                    <a:pt x="197505" y="428704"/>
                  </a:lnTo>
                  <a:cubicBezTo>
                    <a:pt x="197505" y="428704"/>
                    <a:pt x="198246" y="427963"/>
                    <a:pt x="197505" y="427279"/>
                  </a:cubicBezTo>
                  <a:lnTo>
                    <a:pt x="189582" y="431554"/>
                  </a:lnTo>
                  <a:close/>
                  <a:moveTo>
                    <a:pt x="186732" y="380026"/>
                  </a:moveTo>
                  <a:lnTo>
                    <a:pt x="187473" y="376435"/>
                  </a:lnTo>
                  <a:lnTo>
                    <a:pt x="188214" y="376435"/>
                  </a:lnTo>
                  <a:lnTo>
                    <a:pt x="187473" y="380026"/>
                  </a:lnTo>
                  <a:lnTo>
                    <a:pt x="187473" y="380767"/>
                  </a:lnTo>
                  <a:lnTo>
                    <a:pt x="186732" y="380767"/>
                  </a:lnTo>
                  <a:lnTo>
                    <a:pt x="186732" y="380026"/>
                  </a:lnTo>
                  <a:close/>
                  <a:moveTo>
                    <a:pt x="188157" y="238381"/>
                  </a:moveTo>
                  <a:lnTo>
                    <a:pt x="188898" y="236215"/>
                  </a:lnTo>
                  <a:lnTo>
                    <a:pt x="190323" y="236215"/>
                  </a:lnTo>
                  <a:lnTo>
                    <a:pt x="188898" y="239065"/>
                  </a:lnTo>
                  <a:lnTo>
                    <a:pt x="188157" y="238324"/>
                  </a:lnTo>
                  <a:close/>
                  <a:moveTo>
                    <a:pt x="188898" y="493057"/>
                  </a:moveTo>
                  <a:cubicBezTo>
                    <a:pt x="189639" y="493798"/>
                    <a:pt x="190323" y="495223"/>
                    <a:pt x="191064" y="495907"/>
                  </a:cubicBezTo>
                  <a:cubicBezTo>
                    <a:pt x="190114" y="496401"/>
                    <a:pt x="189164" y="496401"/>
                    <a:pt x="188214" y="495907"/>
                  </a:cubicBezTo>
                  <a:lnTo>
                    <a:pt x="188955" y="493057"/>
                  </a:lnTo>
                  <a:close/>
                  <a:moveTo>
                    <a:pt x="193914" y="470143"/>
                  </a:moveTo>
                  <a:cubicBezTo>
                    <a:pt x="198246" y="470143"/>
                    <a:pt x="199671" y="467293"/>
                    <a:pt x="201096" y="464443"/>
                  </a:cubicBezTo>
                  <a:lnTo>
                    <a:pt x="203262" y="457261"/>
                  </a:lnTo>
                  <a:cubicBezTo>
                    <a:pt x="204003" y="458002"/>
                    <a:pt x="204687" y="458002"/>
                    <a:pt x="206112" y="457261"/>
                  </a:cubicBezTo>
                  <a:lnTo>
                    <a:pt x="206112" y="456520"/>
                  </a:lnTo>
                  <a:cubicBezTo>
                    <a:pt x="205371" y="456520"/>
                    <a:pt x="203946" y="457261"/>
                    <a:pt x="203946" y="456520"/>
                  </a:cubicBezTo>
                  <a:lnTo>
                    <a:pt x="203205" y="456520"/>
                  </a:lnTo>
                  <a:lnTo>
                    <a:pt x="203205" y="455779"/>
                  </a:lnTo>
                  <a:cubicBezTo>
                    <a:pt x="201780" y="460795"/>
                    <a:pt x="199614" y="468661"/>
                    <a:pt x="194598" y="469345"/>
                  </a:cubicBezTo>
                  <a:lnTo>
                    <a:pt x="191007" y="458629"/>
                  </a:lnTo>
                  <a:cubicBezTo>
                    <a:pt x="193173" y="456463"/>
                    <a:pt x="195339" y="454354"/>
                    <a:pt x="198189" y="453613"/>
                  </a:cubicBezTo>
                  <a:cubicBezTo>
                    <a:pt x="198930" y="452872"/>
                    <a:pt x="198930" y="453613"/>
                    <a:pt x="199614" y="453613"/>
                  </a:cubicBezTo>
                  <a:lnTo>
                    <a:pt x="200355" y="453613"/>
                  </a:lnTo>
                  <a:lnTo>
                    <a:pt x="201096" y="455038"/>
                  </a:lnTo>
                  <a:cubicBezTo>
                    <a:pt x="201096" y="455779"/>
                    <a:pt x="201837" y="455779"/>
                    <a:pt x="202521" y="455779"/>
                  </a:cubicBezTo>
                  <a:cubicBezTo>
                    <a:pt x="203262" y="454354"/>
                    <a:pt x="203262" y="451504"/>
                    <a:pt x="203946" y="448597"/>
                  </a:cubicBezTo>
                  <a:lnTo>
                    <a:pt x="208278" y="451447"/>
                  </a:lnTo>
                  <a:cubicBezTo>
                    <a:pt x="209019" y="452188"/>
                    <a:pt x="209703" y="452872"/>
                    <a:pt x="210444" y="452872"/>
                  </a:cubicBezTo>
                  <a:lnTo>
                    <a:pt x="211185" y="452131"/>
                  </a:lnTo>
                  <a:cubicBezTo>
                    <a:pt x="210444" y="452131"/>
                    <a:pt x="209760" y="451390"/>
                    <a:pt x="209019" y="450706"/>
                  </a:cubicBezTo>
                  <a:lnTo>
                    <a:pt x="206853" y="449965"/>
                  </a:lnTo>
                  <a:cubicBezTo>
                    <a:pt x="205428" y="448540"/>
                    <a:pt x="204687" y="447799"/>
                    <a:pt x="203262" y="447799"/>
                  </a:cubicBezTo>
                  <a:cubicBezTo>
                    <a:pt x="202521" y="449224"/>
                    <a:pt x="202521" y="450649"/>
                    <a:pt x="202521" y="452074"/>
                  </a:cubicBezTo>
                  <a:cubicBezTo>
                    <a:pt x="202521" y="453499"/>
                    <a:pt x="202521" y="454240"/>
                    <a:pt x="201780" y="454924"/>
                  </a:cubicBezTo>
                  <a:lnTo>
                    <a:pt x="201780" y="454183"/>
                  </a:lnTo>
                  <a:lnTo>
                    <a:pt x="201039" y="453442"/>
                  </a:lnTo>
                  <a:cubicBezTo>
                    <a:pt x="200298" y="452017"/>
                    <a:pt x="199614" y="452017"/>
                    <a:pt x="197448" y="452701"/>
                  </a:cubicBezTo>
                  <a:cubicBezTo>
                    <a:pt x="194598" y="453442"/>
                    <a:pt x="192432" y="456292"/>
                    <a:pt x="189525" y="458401"/>
                  </a:cubicBezTo>
                  <a:lnTo>
                    <a:pt x="193857" y="469858"/>
                  </a:lnTo>
                  <a:close/>
                  <a:moveTo>
                    <a:pt x="198930" y="480175"/>
                  </a:moveTo>
                  <a:lnTo>
                    <a:pt x="193914" y="472993"/>
                  </a:lnTo>
                  <a:lnTo>
                    <a:pt x="189582" y="479434"/>
                  </a:lnTo>
                  <a:cubicBezTo>
                    <a:pt x="191748" y="480175"/>
                    <a:pt x="192432" y="482284"/>
                    <a:pt x="192432" y="482284"/>
                  </a:cubicBezTo>
                  <a:lnTo>
                    <a:pt x="198873" y="480118"/>
                  </a:lnTo>
                  <a:close/>
                  <a:moveTo>
                    <a:pt x="191748" y="401458"/>
                  </a:moveTo>
                  <a:lnTo>
                    <a:pt x="192489" y="401458"/>
                  </a:lnTo>
                  <a:cubicBezTo>
                    <a:pt x="191064" y="397867"/>
                    <a:pt x="192489" y="396442"/>
                    <a:pt x="193914" y="393592"/>
                  </a:cubicBezTo>
                  <a:cubicBezTo>
                    <a:pt x="195339" y="393592"/>
                    <a:pt x="196080" y="395017"/>
                    <a:pt x="196764" y="396442"/>
                  </a:cubicBezTo>
                  <a:lnTo>
                    <a:pt x="196764" y="397867"/>
                  </a:lnTo>
                  <a:lnTo>
                    <a:pt x="197505" y="397867"/>
                  </a:lnTo>
                  <a:lnTo>
                    <a:pt x="197505" y="396442"/>
                  </a:lnTo>
                  <a:cubicBezTo>
                    <a:pt x="196764" y="394276"/>
                    <a:pt x="196080" y="392851"/>
                    <a:pt x="193173" y="392851"/>
                  </a:cubicBezTo>
                  <a:cubicBezTo>
                    <a:pt x="191748" y="395017"/>
                    <a:pt x="190323" y="397867"/>
                    <a:pt x="191748" y="400717"/>
                  </a:cubicBezTo>
                  <a:lnTo>
                    <a:pt x="191748" y="401458"/>
                  </a:lnTo>
                  <a:close/>
                  <a:moveTo>
                    <a:pt x="203262" y="420781"/>
                  </a:moveTo>
                  <a:lnTo>
                    <a:pt x="201837" y="420781"/>
                  </a:lnTo>
                  <a:lnTo>
                    <a:pt x="203262" y="417931"/>
                  </a:lnTo>
                  <a:lnTo>
                    <a:pt x="203262" y="417190"/>
                  </a:lnTo>
                  <a:lnTo>
                    <a:pt x="204003" y="417190"/>
                  </a:lnTo>
                  <a:lnTo>
                    <a:pt x="204003" y="417931"/>
                  </a:lnTo>
                  <a:lnTo>
                    <a:pt x="203262" y="420097"/>
                  </a:lnTo>
                  <a:lnTo>
                    <a:pt x="203262" y="420838"/>
                  </a:lnTo>
                  <a:close/>
                  <a:moveTo>
                    <a:pt x="205371" y="480916"/>
                  </a:moveTo>
                  <a:cubicBezTo>
                    <a:pt x="204630" y="481657"/>
                    <a:pt x="203205" y="480175"/>
                    <a:pt x="202521" y="479491"/>
                  </a:cubicBezTo>
                  <a:cubicBezTo>
                    <a:pt x="201096" y="482341"/>
                    <a:pt x="202521" y="483082"/>
                    <a:pt x="203262" y="483082"/>
                  </a:cubicBezTo>
                  <a:cubicBezTo>
                    <a:pt x="204003" y="483082"/>
                    <a:pt x="205428" y="483082"/>
                    <a:pt x="206112" y="482341"/>
                  </a:cubicBezTo>
                  <a:lnTo>
                    <a:pt x="205371" y="480916"/>
                  </a:lnTo>
                  <a:close/>
                  <a:moveTo>
                    <a:pt x="204687" y="493798"/>
                  </a:moveTo>
                  <a:lnTo>
                    <a:pt x="204687" y="494539"/>
                  </a:lnTo>
                  <a:lnTo>
                    <a:pt x="205428" y="494539"/>
                  </a:lnTo>
                  <a:lnTo>
                    <a:pt x="208278" y="488839"/>
                  </a:lnTo>
                  <a:cubicBezTo>
                    <a:pt x="209703" y="488098"/>
                    <a:pt x="212610" y="488098"/>
                    <a:pt x="214035" y="488839"/>
                  </a:cubicBezTo>
                  <a:lnTo>
                    <a:pt x="214776" y="488098"/>
                  </a:lnTo>
                  <a:cubicBezTo>
                    <a:pt x="213351" y="487357"/>
                    <a:pt x="211926" y="487357"/>
                    <a:pt x="210444" y="487357"/>
                  </a:cubicBezTo>
                  <a:cubicBezTo>
                    <a:pt x="209019" y="488098"/>
                    <a:pt x="207594" y="488098"/>
                    <a:pt x="207594" y="488098"/>
                  </a:cubicBezTo>
                  <a:lnTo>
                    <a:pt x="204744" y="493798"/>
                  </a:lnTo>
                  <a:close/>
                  <a:moveTo>
                    <a:pt x="208962" y="304900"/>
                  </a:moveTo>
                  <a:lnTo>
                    <a:pt x="211128" y="300625"/>
                  </a:lnTo>
                  <a:lnTo>
                    <a:pt x="208278" y="299884"/>
                  </a:lnTo>
                  <a:lnTo>
                    <a:pt x="206112" y="303475"/>
                  </a:lnTo>
                  <a:lnTo>
                    <a:pt x="208962" y="304900"/>
                  </a:lnTo>
                  <a:close/>
                  <a:moveTo>
                    <a:pt x="206853" y="336364"/>
                  </a:moveTo>
                  <a:lnTo>
                    <a:pt x="206112" y="335623"/>
                  </a:lnTo>
                  <a:cubicBezTo>
                    <a:pt x="206853" y="338473"/>
                    <a:pt x="207537" y="339898"/>
                    <a:pt x="208962" y="341323"/>
                  </a:cubicBezTo>
                  <a:cubicBezTo>
                    <a:pt x="210387" y="339898"/>
                    <a:pt x="210387" y="338473"/>
                    <a:pt x="209703" y="336307"/>
                  </a:cubicBezTo>
                  <a:lnTo>
                    <a:pt x="206853" y="336307"/>
                  </a:lnTo>
                  <a:close/>
                  <a:moveTo>
                    <a:pt x="206112" y="414340"/>
                  </a:moveTo>
                  <a:cubicBezTo>
                    <a:pt x="208278" y="415765"/>
                    <a:pt x="209703" y="416506"/>
                    <a:pt x="211128" y="416506"/>
                  </a:cubicBezTo>
                  <a:cubicBezTo>
                    <a:pt x="212553" y="415081"/>
                    <a:pt x="212553" y="412915"/>
                    <a:pt x="210387" y="410065"/>
                  </a:cubicBezTo>
                  <a:lnTo>
                    <a:pt x="206055" y="414340"/>
                  </a:lnTo>
                  <a:close/>
                  <a:moveTo>
                    <a:pt x="211128" y="475159"/>
                  </a:moveTo>
                  <a:lnTo>
                    <a:pt x="211869" y="469459"/>
                  </a:lnTo>
                  <a:lnTo>
                    <a:pt x="208278" y="469459"/>
                  </a:lnTo>
                  <a:lnTo>
                    <a:pt x="207537" y="474475"/>
                  </a:lnTo>
                  <a:lnTo>
                    <a:pt x="211128" y="475216"/>
                  </a:lnTo>
                  <a:close/>
                  <a:moveTo>
                    <a:pt x="214035" y="460168"/>
                  </a:moveTo>
                  <a:lnTo>
                    <a:pt x="223383" y="450877"/>
                  </a:lnTo>
                  <a:lnTo>
                    <a:pt x="219792" y="449452"/>
                  </a:lnTo>
                  <a:cubicBezTo>
                    <a:pt x="219792" y="455152"/>
                    <a:pt x="219051" y="456634"/>
                    <a:pt x="212610" y="456634"/>
                  </a:cubicBezTo>
                  <a:lnTo>
                    <a:pt x="214035" y="460225"/>
                  </a:lnTo>
                  <a:close/>
                  <a:moveTo>
                    <a:pt x="219735" y="493057"/>
                  </a:moveTo>
                  <a:cubicBezTo>
                    <a:pt x="220476" y="490891"/>
                    <a:pt x="221901" y="488782"/>
                    <a:pt x="223326" y="488041"/>
                  </a:cubicBezTo>
                  <a:lnTo>
                    <a:pt x="224067" y="488782"/>
                  </a:lnTo>
                  <a:lnTo>
                    <a:pt x="223326" y="488782"/>
                  </a:lnTo>
                  <a:cubicBezTo>
                    <a:pt x="221901" y="489523"/>
                    <a:pt x="220476" y="492373"/>
                    <a:pt x="219735" y="493798"/>
                  </a:cubicBezTo>
                  <a:lnTo>
                    <a:pt x="218994" y="493057"/>
                  </a:lnTo>
                  <a:lnTo>
                    <a:pt x="219735" y="493057"/>
                  </a:lnTo>
                  <a:close/>
                  <a:moveTo>
                    <a:pt x="226917" y="264829"/>
                  </a:moveTo>
                  <a:lnTo>
                    <a:pt x="225492" y="264829"/>
                  </a:lnTo>
                  <a:lnTo>
                    <a:pt x="225492" y="261979"/>
                  </a:lnTo>
                  <a:lnTo>
                    <a:pt x="226917" y="261979"/>
                  </a:lnTo>
                  <a:lnTo>
                    <a:pt x="226917" y="264829"/>
                  </a:lnTo>
                  <a:close/>
                </a:path>
              </a:pathLst>
            </a:custGeom>
            <a:solidFill>
              <a:srgbClr val="000000"/>
            </a:solidFill>
            <a:ln w="5689"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5CF4A05C-B3FA-3EA4-5094-6BBAFE1173CC}"/>
                </a:ext>
              </a:extLst>
            </p:cNvPr>
            <p:cNvSpPr/>
            <p:nvPr/>
          </p:nvSpPr>
          <p:spPr>
            <a:xfrm>
              <a:off x="7193605" y="3990569"/>
              <a:ext cx="224865" cy="543039"/>
            </a:xfrm>
            <a:custGeom>
              <a:avLst/>
              <a:gdLst>
                <a:gd name="connsiteX0" fmla="*/ 134349 w 224865"/>
                <a:gd name="connsiteY0" fmla="*/ 391419 h 543039"/>
                <a:gd name="connsiteX1" fmla="*/ 133608 w 224865"/>
                <a:gd name="connsiteY1" fmla="*/ 373521 h 543039"/>
                <a:gd name="connsiteX2" fmla="*/ 134349 w 224865"/>
                <a:gd name="connsiteY2" fmla="*/ 352773 h 543039"/>
                <a:gd name="connsiteX3" fmla="*/ 134349 w 224865"/>
                <a:gd name="connsiteY3" fmla="*/ 346332 h 543039"/>
                <a:gd name="connsiteX4" fmla="*/ 135090 w 224865"/>
                <a:gd name="connsiteY4" fmla="*/ 337725 h 543039"/>
                <a:gd name="connsiteX5" fmla="*/ 128649 w 224865"/>
                <a:gd name="connsiteY5" fmla="*/ 330543 h 543039"/>
                <a:gd name="connsiteX6" fmla="*/ 115710 w 224865"/>
                <a:gd name="connsiteY6" fmla="*/ 331284 h 543039"/>
                <a:gd name="connsiteX7" fmla="*/ 105678 w 224865"/>
                <a:gd name="connsiteY7" fmla="*/ 295488 h 543039"/>
                <a:gd name="connsiteX8" fmla="*/ 104937 w 224865"/>
                <a:gd name="connsiteY8" fmla="*/ 284772 h 543039"/>
                <a:gd name="connsiteX9" fmla="*/ 105678 w 224865"/>
                <a:gd name="connsiteY9" fmla="*/ 268299 h 543039"/>
                <a:gd name="connsiteX10" fmla="*/ 111435 w 224865"/>
                <a:gd name="connsiteY10" fmla="*/ 261858 h 543039"/>
                <a:gd name="connsiteX11" fmla="*/ 214149 w 224865"/>
                <a:gd name="connsiteY11" fmla="*/ 261858 h 543039"/>
                <a:gd name="connsiteX12" fmla="*/ 219165 w 224865"/>
                <a:gd name="connsiteY12" fmla="*/ 273315 h 543039"/>
                <a:gd name="connsiteX13" fmla="*/ 217740 w 224865"/>
                <a:gd name="connsiteY13" fmla="*/ 289788 h 543039"/>
                <a:gd name="connsiteX14" fmla="*/ 217740 w 224865"/>
                <a:gd name="connsiteY14" fmla="*/ 409260 h 543039"/>
                <a:gd name="connsiteX15" fmla="*/ 218481 w 224865"/>
                <a:gd name="connsiteY15" fmla="*/ 414276 h 543039"/>
                <a:gd name="connsiteX16" fmla="*/ 218481 w 224865"/>
                <a:gd name="connsiteY16" fmla="*/ 441465 h 543039"/>
                <a:gd name="connsiteX17" fmla="*/ 217740 w 224865"/>
                <a:gd name="connsiteY17" fmla="*/ 463638 h 543039"/>
                <a:gd name="connsiteX18" fmla="*/ 219165 w 224865"/>
                <a:gd name="connsiteY18" fmla="*/ 468654 h 543039"/>
                <a:gd name="connsiteX19" fmla="*/ 219906 w 224865"/>
                <a:gd name="connsiteY19" fmla="*/ 482220 h 543039"/>
                <a:gd name="connsiteX20" fmla="*/ 219906 w 224865"/>
                <a:gd name="connsiteY20" fmla="*/ 527307 h 543039"/>
                <a:gd name="connsiteX21" fmla="*/ 209874 w 224865"/>
                <a:gd name="connsiteY21" fmla="*/ 535914 h 543039"/>
                <a:gd name="connsiteX22" fmla="*/ 191178 w 224865"/>
                <a:gd name="connsiteY22" fmla="*/ 535173 h 543039"/>
                <a:gd name="connsiteX23" fmla="*/ 171057 w 224865"/>
                <a:gd name="connsiteY23" fmla="*/ 515850 h 543039"/>
                <a:gd name="connsiteX24" fmla="*/ 168891 w 224865"/>
                <a:gd name="connsiteY24" fmla="*/ 513000 h 543039"/>
                <a:gd name="connsiteX25" fmla="*/ 160968 w 224865"/>
                <a:gd name="connsiteY25" fmla="*/ 520866 h 543039"/>
                <a:gd name="connsiteX26" fmla="*/ 137997 w 224865"/>
                <a:gd name="connsiteY26" fmla="*/ 537339 h 543039"/>
                <a:gd name="connsiteX27" fmla="*/ 111435 w 224865"/>
                <a:gd name="connsiteY27" fmla="*/ 543039 h 543039"/>
                <a:gd name="connsiteX28" fmla="*/ 62586 w 224865"/>
                <a:gd name="connsiteY28" fmla="*/ 536598 h 543039"/>
                <a:gd name="connsiteX29" fmla="*/ 37449 w 224865"/>
                <a:gd name="connsiteY29" fmla="*/ 520866 h 543039"/>
                <a:gd name="connsiteX30" fmla="*/ 18753 w 224865"/>
                <a:gd name="connsiteY30" fmla="*/ 498693 h 543039"/>
                <a:gd name="connsiteX31" fmla="*/ 10146 w 224865"/>
                <a:gd name="connsiteY31" fmla="*/ 477945 h 543039"/>
                <a:gd name="connsiteX32" fmla="*/ 2223 w 224865"/>
                <a:gd name="connsiteY32" fmla="*/ 445740 h 543039"/>
                <a:gd name="connsiteX33" fmla="*/ 1482 w 224865"/>
                <a:gd name="connsiteY33" fmla="*/ 434283 h 543039"/>
                <a:gd name="connsiteX34" fmla="*/ 1482 w 224865"/>
                <a:gd name="connsiteY34" fmla="*/ 427842 h 543039"/>
                <a:gd name="connsiteX35" fmla="*/ 741 w 224865"/>
                <a:gd name="connsiteY35" fmla="*/ 421401 h 543039"/>
                <a:gd name="connsiteX36" fmla="*/ 2166 w 224865"/>
                <a:gd name="connsiteY36" fmla="*/ 409260 h 543039"/>
                <a:gd name="connsiteX37" fmla="*/ 2166 w 224865"/>
                <a:gd name="connsiteY37" fmla="*/ 400653 h 543039"/>
                <a:gd name="connsiteX38" fmla="*/ 2166 w 224865"/>
                <a:gd name="connsiteY38" fmla="*/ 386346 h 543039"/>
                <a:gd name="connsiteX39" fmla="*/ 2907 w 224865"/>
                <a:gd name="connsiteY39" fmla="*/ 366339 h 543039"/>
                <a:gd name="connsiteX40" fmla="*/ 2166 w 224865"/>
                <a:gd name="connsiteY40" fmla="*/ 353457 h 543039"/>
                <a:gd name="connsiteX41" fmla="*/ 2166 w 224865"/>
                <a:gd name="connsiteY41" fmla="*/ 346275 h 543039"/>
                <a:gd name="connsiteX42" fmla="*/ 0 w 224865"/>
                <a:gd name="connsiteY42" fmla="*/ 310479 h 543039"/>
                <a:gd name="connsiteX43" fmla="*/ 741 w 224865"/>
                <a:gd name="connsiteY43" fmla="*/ 138054 h 543039"/>
                <a:gd name="connsiteX44" fmla="*/ 1482 w 224865"/>
                <a:gd name="connsiteY44" fmla="*/ 120897 h 543039"/>
                <a:gd name="connsiteX45" fmla="*/ 5814 w 224865"/>
                <a:gd name="connsiteY45" fmla="*/ 92967 h 543039"/>
                <a:gd name="connsiteX46" fmla="*/ 7239 w 224865"/>
                <a:gd name="connsiteY46" fmla="*/ 82251 h 543039"/>
                <a:gd name="connsiteX47" fmla="*/ 10830 w 224865"/>
                <a:gd name="connsiteY47" fmla="*/ 74385 h 543039"/>
                <a:gd name="connsiteX48" fmla="*/ 16587 w 224865"/>
                <a:gd name="connsiteY48" fmla="*/ 60819 h 543039"/>
                <a:gd name="connsiteX49" fmla="*/ 56088 w 224865"/>
                <a:gd name="connsiteY49" fmla="*/ 15048 h 543039"/>
                <a:gd name="connsiteX50" fmla="*/ 67602 w 224865"/>
                <a:gd name="connsiteY50" fmla="*/ 6441 h 543039"/>
                <a:gd name="connsiteX51" fmla="*/ 76950 w 224865"/>
                <a:gd name="connsiteY51" fmla="*/ 4275 h 543039"/>
                <a:gd name="connsiteX52" fmla="*/ 84873 w 224865"/>
                <a:gd name="connsiteY52" fmla="*/ 1425 h 543039"/>
                <a:gd name="connsiteX53" fmla="*/ 110010 w 224865"/>
                <a:gd name="connsiteY53" fmla="*/ 0 h 543039"/>
                <a:gd name="connsiteX54" fmla="*/ 137997 w 224865"/>
                <a:gd name="connsiteY54" fmla="*/ 1425 h 543039"/>
                <a:gd name="connsiteX55" fmla="*/ 151620 w 224865"/>
                <a:gd name="connsiteY55" fmla="*/ 6441 h 543039"/>
                <a:gd name="connsiteX56" fmla="*/ 206910 w 224865"/>
                <a:gd name="connsiteY56" fmla="*/ 47937 h 543039"/>
                <a:gd name="connsiteX57" fmla="*/ 212667 w 224865"/>
                <a:gd name="connsiteY57" fmla="*/ 59394 h 543039"/>
                <a:gd name="connsiteX58" fmla="*/ 216258 w 224865"/>
                <a:gd name="connsiteY58" fmla="*/ 65094 h 543039"/>
                <a:gd name="connsiteX59" fmla="*/ 224865 w 224865"/>
                <a:gd name="connsiteY59" fmla="*/ 119472 h 543039"/>
                <a:gd name="connsiteX60" fmla="*/ 222699 w 224865"/>
                <a:gd name="connsiteY60" fmla="*/ 151677 h 543039"/>
                <a:gd name="connsiteX61" fmla="*/ 222699 w 224865"/>
                <a:gd name="connsiteY61" fmla="*/ 169575 h 543039"/>
                <a:gd name="connsiteX62" fmla="*/ 211926 w 224865"/>
                <a:gd name="connsiteY62" fmla="*/ 186048 h 543039"/>
                <a:gd name="connsiteX63" fmla="*/ 147288 w 224865"/>
                <a:gd name="connsiteY63" fmla="*/ 186048 h 543039"/>
                <a:gd name="connsiteX64" fmla="*/ 137940 w 224865"/>
                <a:gd name="connsiteY64" fmla="*/ 173166 h 543039"/>
                <a:gd name="connsiteX65" fmla="*/ 139365 w 224865"/>
                <a:gd name="connsiteY65" fmla="*/ 155268 h 543039"/>
                <a:gd name="connsiteX66" fmla="*/ 140106 w 224865"/>
                <a:gd name="connsiteY66" fmla="*/ 101631 h 543039"/>
                <a:gd name="connsiteX67" fmla="*/ 109212 w 224865"/>
                <a:gd name="connsiteY67" fmla="*/ 70167 h 543039"/>
                <a:gd name="connsiteX68" fmla="*/ 87666 w 224865"/>
                <a:gd name="connsiteY68" fmla="*/ 92340 h 543039"/>
                <a:gd name="connsiteX69" fmla="*/ 86925 w 224865"/>
                <a:gd name="connsiteY69" fmla="*/ 127395 h 543039"/>
                <a:gd name="connsiteX70" fmla="*/ 86925 w 224865"/>
                <a:gd name="connsiteY70" fmla="*/ 158175 h 543039"/>
                <a:gd name="connsiteX71" fmla="*/ 85500 w 224865"/>
                <a:gd name="connsiteY71" fmla="*/ 177498 h 543039"/>
                <a:gd name="connsiteX72" fmla="*/ 85500 w 224865"/>
                <a:gd name="connsiteY72" fmla="*/ 179664 h 543039"/>
                <a:gd name="connsiteX73" fmla="*/ 86925 w 224865"/>
                <a:gd name="connsiteY73" fmla="*/ 183255 h 543039"/>
                <a:gd name="connsiteX74" fmla="*/ 86925 w 224865"/>
                <a:gd name="connsiteY74" fmla="*/ 185421 h 543039"/>
                <a:gd name="connsiteX75" fmla="*/ 85500 w 224865"/>
                <a:gd name="connsiteY75" fmla="*/ 222642 h 543039"/>
                <a:gd name="connsiteX76" fmla="*/ 88350 w 224865"/>
                <a:gd name="connsiteY76" fmla="*/ 240540 h 543039"/>
                <a:gd name="connsiteX77" fmla="*/ 87609 w 224865"/>
                <a:gd name="connsiteY77" fmla="*/ 329232 h 543039"/>
                <a:gd name="connsiteX78" fmla="*/ 87609 w 224865"/>
                <a:gd name="connsiteY78" fmla="*/ 357162 h 543039"/>
                <a:gd name="connsiteX79" fmla="*/ 85443 w 224865"/>
                <a:gd name="connsiteY79" fmla="*/ 374319 h 543039"/>
                <a:gd name="connsiteX80" fmla="*/ 85443 w 224865"/>
                <a:gd name="connsiteY80" fmla="*/ 441579 h 543039"/>
                <a:gd name="connsiteX81" fmla="*/ 86868 w 224865"/>
                <a:gd name="connsiteY81" fmla="*/ 445170 h 543039"/>
                <a:gd name="connsiteX82" fmla="*/ 104082 w 224865"/>
                <a:gd name="connsiteY82" fmla="*/ 470934 h 543039"/>
                <a:gd name="connsiteX83" fmla="*/ 114855 w 224865"/>
                <a:gd name="connsiteY83" fmla="*/ 472359 h 543039"/>
                <a:gd name="connsiteX84" fmla="*/ 134235 w 224865"/>
                <a:gd name="connsiteY84" fmla="*/ 457311 h 543039"/>
                <a:gd name="connsiteX85" fmla="*/ 134235 w 224865"/>
                <a:gd name="connsiteY85" fmla="*/ 419406 h 543039"/>
                <a:gd name="connsiteX86" fmla="*/ 134235 w 224865"/>
                <a:gd name="connsiteY86" fmla="*/ 391476 h 543039"/>
                <a:gd name="connsiteX87" fmla="*/ 28785 w 224865"/>
                <a:gd name="connsiteY87" fmla="*/ 201096 h 543039"/>
                <a:gd name="connsiteX88" fmla="*/ 28785 w 224865"/>
                <a:gd name="connsiteY88" fmla="*/ 196080 h 543039"/>
                <a:gd name="connsiteX89" fmla="*/ 23028 w 224865"/>
                <a:gd name="connsiteY89" fmla="*/ 201096 h 543039"/>
                <a:gd name="connsiteX90" fmla="*/ 28785 w 224865"/>
                <a:gd name="connsiteY90" fmla="*/ 201096 h 543039"/>
                <a:gd name="connsiteX91" fmla="*/ 25878 w 224865"/>
                <a:gd name="connsiteY91" fmla="*/ 289845 h 543039"/>
                <a:gd name="connsiteX92" fmla="*/ 25878 w 224865"/>
                <a:gd name="connsiteY92" fmla="*/ 294120 h 543039"/>
                <a:gd name="connsiteX93" fmla="*/ 25878 w 224865"/>
                <a:gd name="connsiteY93" fmla="*/ 289845 h 543039"/>
                <a:gd name="connsiteX94" fmla="*/ 28785 w 224865"/>
                <a:gd name="connsiteY94" fmla="*/ 239058 h 543039"/>
                <a:gd name="connsiteX95" fmla="*/ 33117 w 224865"/>
                <a:gd name="connsiteY95" fmla="*/ 243333 h 543039"/>
                <a:gd name="connsiteX96" fmla="*/ 39558 w 224865"/>
                <a:gd name="connsiteY96" fmla="*/ 236892 h 543039"/>
                <a:gd name="connsiteX97" fmla="*/ 35967 w 224865"/>
                <a:gd name="connsiteY97" fmla="*/ 233301 h 543039"/>
                <a:gd name="connsiteX98" fmla="*/ 30951 w 224865"/>
                <a:gd name="connsiteY98" fmla="*/ 231135 h 543039"/>
                <a:gd name="connsiteX99" fmla="*/ 28785 w 224865"/>
                <a:gd name="connsiteY99" fmla="*/ 239001 h 543039"/>
                <a:gd name="connsiteX100" fmla="*/ 43149 w 224865"/>
                <a:gd name="connsiteY100" fmla="*/ 377853 h 543039"/>
                <a:gd name="connsiteX101" fmla="*/ 45999 w 224865"/>
                <a:gd name="connsiteY101" fmla="*/ 375003 h 543039"/>
                <a:gd name="connsiteX102" fmla="*/ 40242 w 224865"/>
                <a:gd name="connsiteY102" fmla="*/ 370728 h 543039"/>
                <a:gd name="connsiteX103" fmla="*/ 38076 w 224865"/>
                <a:gd name="connsiteY103" fmla="*/ 377169 h 543039"/>
                <a:gd name="connsiteX104" fmla="*/ 39501 w 224865"/>
                <a:gd name="connsiteY104" fmla="*/ 377169 h 543039"/>
                <a:gd name="connsiteX105" fmla="*/ 41667 w 224865"/>
                <a:gd name="connsiteY105" fmla="*/ 377910 h 543039"/>
                <a:gd name="connsiteX106" fmla="*/ 43092 w 224865"/>
                <a:gd name="connsiteY106" fmla="*/ 377910 h 543039"/>
                <a:gd name="connsiteX107" fmla="*/ 41667 w 224865"/>
                <a:gd name="connsiteY107" fmla="*/ 257640 h 543039"/>
                <a:gd name="connsiteX108" fmla="*/ 41667 w 224865"/>
                <a:gd name="connsiteY108" fmla="*/ 262656 h 543039"/>
                <a:gd name="connsiteX109" fmla="*/ 48108 w 224865"/>
                <a:gd name="connsiteY109" fmla="*/ 262656 h 543039"/>
                <a:gd name="connsiteX110" fmla="*/ 47367 w 224865"/>
                <a:gd name="connsiteY110" fmla="*/ 261231 h 543039"/>
                <a:gd name="connsiteX111" fmla="*/ 47367 w 224865"/>
                <a:gd name="connsiteY111" fmla="*/ 259806 h 543039"/>
                <a:gd name="connsiteX112" fmla="*/ 46626 w 224865"/>
                <a:gd name="connsiteY112" fmla="*/ 257640 h 543039"/>
                <a:gd name="connsiteX113" fmla="*/ 41610 w 224865"/>
                <a:gd name="connsiteY113" fmla="*/ 257640 h 543039"/>
                <a:gd name="connsiteX114" fmla="*/ 43149 w 224865"/>
                <a:gd name="connsiteY114" fmla="*/ 357105 h 543039"/>
                <a:gd name="connsiteX115" fmla="*/ 43149 w 224865"/>
                <a:gd name="connsiteY115" fmla="*/ 362121 h 543039"/>
                <a:gd name="connsiteX116" fmla="*/ 49590 w 224865"/>
                <a:gd name="connsiteY116" fmla="*/ 362121 h 543039"/>
                <a:gd name="connsiteX117" fmla="*/ 48849 w 224865"/>
                <a:gd name="connsiteY117" fmla="*/ 360696 h 543039"/>
                <a:gd name="connsiteX118" fmla="*/ 48849 w 224865"/>
                <a:gd name="connsiteY118" fmla="*/ 359271 h 543039"/>
                <a:gd name="connsiteX119" fmla="*/ 48108 w 224865"/>
                <a:gd name="connsiteY119" fmla="*/ 357105 h 543039"/>
                <a:gd name="connsiteX120" fmla="*/ 43092 w 224865"/>
                <a:gd name="connsiteY120" fmla="*/ 357105 h 543039"/>
                <a:gd name="connsiteX121" fmla="*/ 48165 w 224865"/>
                <a:gd name="connsiteY121" fmla="*/ 196137 h 543039"/>
                <a:gd name="connsiteX122" fmla="*/ 48165 w 224865"/>
                <a:gd name="connsiteY122" fmla="*/ 191862 h 543039"/>
                <a:gd name="connsiteX123" fmla="*/ 45315 w 224865"/>
                <a:gd name="connsiteY123" fmla="*/ 191862 h 543039"/>
                <a:gd name="connsiteX124" fmla="*/ 45315 w 224865"/>
                <a:gd name="connsiteY124" fmla="*/ 196137 h 543039"/>
                <a:gd name="connsiteX125" fmla="*/ 48165 w 224865"/>
                <a:gd name="connsiteY125" fmla="*/ 196137 h 543039"/>
                <a:gd name="connsiteX126" fmla="*/ 50331 w 224865"/>
                <a:gd name="connsiteY126" fmla="*/ 205428 h 543039"/>
                <a:gd name="connsiteX127" fmla="*/ 45315 w 224865"/>
                <a:gd name="connsiteY127" fmla="*/ 205428 h 543039"/>
                <a:gd name="connsiteX128" fmla="*/ 45315 w 224865"/>
                <a:gd name="connsiteY128" fmla="*/ 209019 h 543039"/>
                <a:gd name="connsiteX129" fmla="*/ 50331 w 224865"/>
                <a:gd name="connsiteY129" fmla="*/ 213294 h 543039"/>
                <a:gd name="connsiteX130" fmla="*/ 53181 w 224865"/>
                <a:gd name="connsiteY130" fmla="*/ 208278 h 543039"/>
                <a:gd name="connsiteX131" fmla="*/ 50331 w 224865"/>
                <a:gd name="connsiteY131" fmla="*/ 205428 h 543039"/>
                <a:gd name="connsiteX132" fmla="*/ 48165 w 224865"/>
                <a:gd name="connsiteY132" fmla="*/ 168948 h 543039"/>
                <a:gd name="connsiteX133" fmla="*/ 53181 w 224865"/>
                <a:gd name="connsiteY133" fmla="*/ 166782 h 543039"/>
                <a:gd name="connsiteX134" fmla="*/ 46740 w 224865"/>
                <a:gd name="connsiteY134" fmla="*/ 162507 h 543039"/>
                <a:gd name="connsiteX135" fmla="*/ 48165 w 224865"/>
                <a:gd name="connsiteY135" fmla="*/ 168948 h 543039"/>
                <a:gd name="connsiteX136" fmla="*/ 53922 w 224865"/>
                <a:gd name="connsiteY136" fmla="*/ 285570 h 543039"/>
                <a:gd name="connsiteX137" fmla="*/ 56772 w 224865"/>
                <a:gd name="connsiteY137" fmla="*/ 282720 h 543039"/>
                <a:gd name="connsiteX138" fmla="*/ 51015 w 224865"/>
                <a:gd name="connsiteY138" fmla="*/ 278445 h 543039"/>
                <a:gd name="connsiteX139" fmla="*/ 48849 w 224865"/>
                <a:gd name="connsiteY139" fmla="*/ 284886 h 543039"/>
                <a:gd name="connsiteX140" fmla="*/ 50274 w 224865"/>
                <a:gd name="connsiteY140" fmla="*/ 284886 h 543039"/>
                <a:gd name="connsiteX141" fmla="*/ 52440 w 224865"/>
                <a:gd name="connsiteY141" fmla="*/ 285627 h 543039"/>
                <a:gd name="connsiteX142" fmla="*/ 53865 w 224865"/>
                <a:gd name="connsiteY142" fmla="*/ 285627 h 543039"/>
                <a:gd name="connsiteX143" fmla="*/ 50331 w 224865"/>
                <a:gd name="connsiteY143" fmla="*/ 247608 h 543039"/>
                <a:gd name="connsiteX144" fmla="*/ 50331 w 224865"/>
                <a:gd name="connsiteY144" fmla="*/ 251199 h 543039"/>
                <a:gd name="connsiteX145" fmla="*/ 54663 w 224865"/>
                <a:gd name="connsiteY145" fmla="*/ 251199 h 543039"/>
                <a:gd name="connsiteX146" fmla="*/ 54663 w 224865"/>
                <a:gd name="connsiteY146" fmla="*/ 247608 h 543039"/>
                <a:gd name="connsiteX147" fmla="*/ 50331 w 224865"/>
                <a:gd name="connsiteY147" fmla="*/ 247608 h 543039"/>
                <a:gd name="connsiteX148" fmla="*/ 51756 w 224865"/>
                <a:gd name="connsiteY148" fmla="*/ 347073 h 543039"/>
                <a:gd name="connsiteX149" fmla="*/ 51756 w 224865"/>
                <a:gd name="connsiteY149" fmla="*/ 350664 h 543039"/>
                <a:gd name="connsiteX150" fmla="*/ 56088 w 224865"/>
                <a:gd name="connsiteY150" fmla="*/ 350664 h 543039"/>
                <a:gd name="connsiteX151" fmla="*/ 56088 w 224865"/>
                <a:gd name="connsiteY151" fmla="*/ 347073 h 543039"/>
                <a:gd name="connsiteX152" fmla="*/ 51756 w 224865"/>
                <a:gd name="connsiteY152" fmla="*/ 347073 h 543039"/>
                <a:gd name="connsiteX153" fmla="*/ 53922 w 224865"/>
                <a:gd name="connsiteY153" fmla="*/ 387885 h 543039"/>
                <a:gd name="connsiteX154" fmla="*/ 61104 w 224865"/>
                <a:gd name="connsiteY154" fmla="*/ 386460 h 543039"/>
                <a:gd name="connsiteX155" fmla="*/ 54663 w 224865"/>
                <a:gd name="connsiteY155" fmla="*/ 381444 h 543039"/>
                <a:gd name="connsiteX156" fmla="*/ 53922 w 224865"/>
                <a:gd name="connsiteY156" fmla="*/ 385035 h 543039"/>
                <a:gd name="connsiteX157" fmla="*/ 53922 w 224865"/>
                <a:gd name="connsiteY157" fmla="*/ 387885 h 543039"/>
                <a:gd name="connsiteX158" fmla="*/ 64695 w 224865"/>
                <a:gd name="connsiteY158" fmla="*/ 296286 h 543039"/>
                <a:gd name="connsiteX159" fmla="*/ 71877 w 224865"/>
                <a:gd name="connsiteY159" fmla="*/ 294861 h 543039"/>
                <a:gd name="connsiteX160" fmla="*/ 65436 w 224865"/>
                <a:gd name="connsiteY160" fmla="*/ 289845 h 543039"/>
                <a:gd name="connsiteX161" fmla="*/ 64695 w 224865"/>
                <a:gd name="connsiteY161" fmla="*/ 293436 h 543039"/>
                <a:gd name="connsiteX162" fmla="*/ 64695 w 224865"/>
                <a:gd name="connsiteY162" fmla="*/ 296286 h 543039"/>
                <a:gd name="connsiteX163" fmla="*/ 95532 w 224865"/>
                <a:gd name="connsiteY163" fmla="*/ 56601 h 543039"/>
                <a:gd name="connsiteX164" fmla="*/ 94107 w 224865"/>
                <a:gd name="connsiteY164" fmla="*/ 55860 h 543039"/>
                <a:gd name="connsiteX165" fmla="*/ 94848 w 224865"/>
                <a:gd name="connsiteY165" fmla="*/ 54435 h 543039"/>
                <a:gd name="connsiteX166" fmla="*/ 96273 w 224865"/>
                <a:gd name="connsiteY166" fmla="*/ 54435 h 543039"/>
                <a:gd name="connsiteX167" fmla="*/ 95532 w 224865"/>
                <a:gd name="connsiteY167" fmla="*/ 56601 h 543039"/>
                <a:gd name="connsiteX168" fmla="*/ 101289 w 224865"/>
                <a:gd name="connsiteY168" fmla="*/ 60876 h 543039"/>
                <a:gd name="connsiteX169" fmla="*/ 102030 w 224865"/>
                <a:gd name="connsiteY169" fmla="*/ 64467 h 543039"/>
                <a:gd name="connsiteX170" fmla="*/ 107787 w 224865"/>
                <a:gd name="connsiteY170" fmla="*/ 64467 h 543039"/>
                <a:gd name="connsiteX171" fmla="*/ 106362 w 224865"/>
                <a:gd name="connsiteY171" fmla="*/ 59451 h 543039"/>
                <a:gd name="connsiteX172" fmla="*/ 101346 w 224865"/>
                <a:gd name="connsiteY172" fmla="*/ 60876 h 543039"/>
                <a:gd name="connsiteX173" fmla="*/ 137940 w 224865"/>
                <a:gd name="connsiteY173" fmla="*/ 21546 h 543039"/>
                <a:gd name="connsiteX174" fmla="*/ 142272 w 224865"/>
                <a:gd name="connsiteY174" fmla="*/ 15846 h 543039"/>
                <a:gd name="connsiteX175" fmla="*/ 135090 w 224865"/>
                <a:gd name="connsiteY175" fmla="*/ 15105 h 543039"/>
                <a:gd name="connsiteX176" fmla="*/ 135831 w 224865"/>
                <a:gd name="connsiteY176" fmla="*/ 21546 h 543039"/>
                <a:gd name="connsiteX177" fmla="*/ 137997 w 224865"/>
                <a:gd name="connsiteY177" fmla="*/ 21546 h 543039"/>
                <a:gd name="connsiteX178" fmla="*/ 144381 w 224865"/>
                <a:gd name="connsiteY178" fmla="*/ 33687 h 543039"/>
                <a:gd name="connsiteX179" fmla="*/ 152304 w 224865"/>
                <a:gd name="connsiteY179" fmla="*/ 33687 h 543039"/>
                <a:gd name="connsiteX180" fmla="*/ 154470 w 224865"/>
                <a:gd name="connsiteY180" fmla="*/ 31521 h 543039"/>
                <a:gd name="connsiteX181" fmla="*/ 151620 w 224865"/>
                <a:gd name="connsiteY181" fmla="*/ 27930 h 543039"/>
                <a:gd name="connsiteX182" fmla="*/ 153045 w 224865"/>
                <a:gd name="connsiteY182" fmla="*/ 25080 h 543039"/>
                <a:gd name="connsiteX183" fmla="*/ 143013 w 224865"/>
                <a:gd name="connsiteY183" fmla="*/ 31521 h 543039"/>
                <a:gd name="connsiteX184" fmla="*/ 144438 w 224865"/>
                <a:gd name="connsiteY184" fmla="*/ 33687 h 543039"/>
                <a:gd name="connsiteX185" fmla="*/ 150138 w 224865"/>
                <a:gd name="connsiteY185" fmla="*/ 55176 h 543039"/>
                <a:gd name="connsiteX186" fmla="*/ 150138 w 224865"/>
                <a:gd name="connsiteY186" fmla="*/ 52326 h 543039"/>
                <a:gd name="connsiteX187" fmla="*/ 145806 w 224865"/>
                <a:gd name="connsiteY187" fmla="*/ 48735 h 543039"/>
                <a:gd name="connsiteX188" fmla="*/ 142956 w 224865"/>
                <a:gd name="connsiteY188" fmla="*/ 52326 h 543039"/>
                <a:gd name="connsiteX189" fmla="*/ 150138 w 224865"/>
                <a:gd name="connsiteY189" fmla="*/ 55176 h 543039"/>
                <a:gd name="connsiteX190" fmla="*/ 164502 w 224865"/>
                <a:gd name="connsiteY190" fmla="*/ 105963 h 543039"/>
                <a:gd name="connsiteX191" fmla="*/ 156579 w 224865"/>
                <a:gd name="connsiteY191" fmla="*/ 103113 h 543039"/>
                <a:gd name="connsiteX192" fmla="*/ 145806 w 224865"/>
                <a:gd name="connsiteY192" fmla="*/ 104538 h 543039"/>
                <a:gd name="connsiteX193" fmla="*/ 155838 w 224865"/>
                <a:gd name="connsiteY193" fmla="*/ 110238 h 543039"/>
                <a:gd name="connsiteX194" fmla="*/ 164445 w 224865"/>
                <a:gd name="connsiteY194" fmla="*/ 105963 h 543039"/>
                <a:gd name="connsiteX195" fmla="*/ 147288 w 224865"/>
                <a:gd name="connsiteY195" fmla="*/ 88065 h 543039"/>
                <a:gd name="connsiteX196" fmla="*/ 148713 w 224865"/>
                <a:gd name="connsiteY196" fmla="*/ 91656 h 543039"/>
                <a:gd name="connsiteX197" fmla="*/ 147288 w 224865"/>
                <a:gd name="connsiteY197" fmla="*/ 90915 h 543039"/>
                <a:gd name="connsiteX198" fmla="*/ 147288 w 224865"/>
                <a:gd name="connsiteY198" fmla="*/ 88065 h 543039"/>
                <a:gd name="connsiteX199" fmla="*/ 164502 w 224865"/>
                <a:gd name="connsiteY199" fmla="*/ 129561 h 543039"/>
                <a:gd name="connsiteX200" fmla="*/ 164502 w 224865"/>
                <a:gd name="connsiteY200" fmla="*/ 125970 h 543039"/>
                <a:gd name="connsiteX201" fmla="*/ 160170 w 224865"/>
                <a:gd name="connsiteY201" fmla="*/ 122379 h 543039"/>
                <a:gd name="connsiteX202" fmla="*/ 150822 w 224865"/>
                <a:gd name="connsiteY202" fmla="*/ 129561 h 543039"/>
                <a:gd name="connsiteX203" fmla="*/ 155838 w 224865"/>
                <a:gd name="connsiteY203" fmla="*/ 135261 h 543039"/>
                <a:gd name="connsiteX204" fmla="*/ 160170 w 224865"/>
                <a:gd name="connsiteY204" fmla="*/ 130986 h 543039"/>
                <a:gd name="connsiteX205" fmla="*/ 164502 w 224865"/>
                <a:gd name="connsiteY205" fmla="*/ 129561 h 543039"/>
                <a:gd name="connsiteX206" fmla="*/ 152988 w 224865"/>
                <a:gd name="connsiteY206" fmla="*/ 83049 h 543039"/>
                <a:gd name="connsiteX207" fmla="*/ 156579 w 224865"/>
                <a:gd name="connsiteY207" fmla="*/ 83049 h 543039"/>
                <a:gd name="connsiteX208" fmla="*/ 158004 w 224865"/>
                <a:gd name="connsiteY208" fmla="*/ 79458 h 543039"/>
                <a:gd name="connsiteX209" fmla="*/ 155838 w 224865"/>
                <a:gd name="connsiteY209" fmla="*/ 76608 h 543039"/>
                <a:gd name="connsiteX210" fmla="*/ 151506 w 224865"/>
                <a:gd name="connsiteY210" fmla="*/ 80883 h 543039"/>
                <a:gd name="connsiteX211" fmla="*/ 152931 w 224865"/>
                <a:gd name="connsiteY211" fmla="*/ 83049 h 543039"/>
                <a:gd name="connsiteX212" fmla="*/ 161652 w 224865"/>
                <a:gd name="connsiteY212" fmla="*/ 119586 h 543039"/>
                <a:gd name="connsiteX213" fmla="*/ 161652 w 224865"/>
                <a:gd name="connsiteY213" fmla="*/ 115995 h 543039"/>
                <a:gd name="connsiteX214" fmla="*/ 158802 w 224865"/>
                <a:gd name="connsiteY214" fmla="*/ 112404 h 543039"/>
                <a:gd name="connsiteX215" fmla="*/ 155952 w 224865"/>
                <a:gd name="connsiteY215" fmla="*/ 113829 h 543039"/>
                <a:gd name="connsiteX216" fmla="*/ 155952 w 224865"/>
                <a:gd name="connsiteY216" fmla="*/ 117420 h 543039"/>
                <a:gd name="connsiteX217" fmla="*/ 160284 w 224865"/>
                <a:gd name="connsiteY217" fmla="*/ 121695 h 543039"/>
                <a:gd name="connsiteX218" fmla="*/ 161709 w 224865"/>
                <a:gd name="connsiteY218" fmla="*/ 119529 h 543039"/>
                <a:gd name="connsiteX219" fmla="*/ 163761 w 224865"/>
                <a:gd name="connsiteY219" fmla="*/ 158916 h 543039"/>
                <a:gd name="connsiteX220" fmla="*/ 166611 w 224865"/>
                <a:gd name="connsiteY220" fmla="*/ 157491 h 543039"/>
                <a:gd name="connsiteX221" fmla="*/ 163761 w 224865"/>
                <a:gd name="connsiteY221" fmla="*/ 153216 h 543039"/>
                <a:gd name="connsiteX222" fmla="*/ 160170 w 224865"/>
                <a:gd name="connsiteY222" fmla="*/ 156807 h 543039"/>
                <a:gd name="connsiteX223" fmla="*/ 163761 w 224865"/>
                <a:gd name="connsiteY223" fmla="*/ 158973 h 543039"/>
                <a:gd name="connsiteX224" fmla="*/ 165243 w 224865"/>
                <a:gd name="connsiteY224" fmla="*/ 284145 h 543039"/>
                <a:gd name="connsiteX225" fmla="*/ 161652 w 224865"/>
                <a:gd name="connsiteY225" fmla="*/ 285570 h 543039"/>
                <a:gd name="connsiteX226" fmla="*/ 161652 w 224865"/>
                <a:gd name="connsiteY226" fmla="*/ 284145 h 543039"/>
                <a:gd name="connsiteX227" fmla="*/ 165243 w 224865"/>
                <a:gd name="connsiteY227" fmla="*/ 284145 h 543039"/>
                <a:gd name="connsiteX228" fmla="*/ 176016 w 224865"/>
                <a:gd name="connsiteY228" fmla="*/ 88806 h 543039"/>
                <a:gd name="connsiteX229" fmla="*/ 178182 w 224865"/>
                <a:gd name="connsiteY229" fmla="*/ 88065 h 543039"/>
                <a:gd name="connsiteX230" fmla="*/ 179607 w 224865"/>
                <a:gd name="connsiteY230" fmla="*/ 88065 h 543039"/>
                <a:gd name="connsiteX231" fmla="*/ 174591 w 224865"/>
                <a:gd name="connsiteY231" fmla="*/ 80883 h 543039"/>
                <a:gd name="connsiteX232" fmla="*/ 171741 w 224865"/>
                <a:gd name="connsiteY232" fmla="*/ 75867 h 543039"/>
                <a:gd name="connsiteX233" fmla="*/ 166725 w 224865"/>
                <a:gd name="connsiteY233" fmla="*/ 79458 h 543039"/>
                <a:gd name="connsiteX234" fmla="*/ 176073 w 224865"/>
                <a:gd name="connsiteY234" fmla="*/ 88749 h 543039"/>
                <a:gd name="connsiteX235" fmla="*/ 167352 w 224865"/>
                <a:gd name="connsiteY235" fmla="*/ 68058 h 543039"/>
                <a:gd name="connsiteX236" fmla="*/ 167352 w 224865"/>
                <a:gd name="connsiteY236" fmla="*/ 71649 h 543039"/>
                <a:gd name="connsiteX237" fmla="*/ 169518 w 224865"/>
                <a:gd name="connsiteY237" fmla="*/ 73815 h 543039"/>
                <a:gd name="connsiteX238" fmla="*/ 170259 w 224865"/>
                <a:gd name="connsiteY238" fmla="*/ 68115 h 543039"/>
                <a:gd name="connsiteX239" fmla="*/ 167409 w 224865"/>
                <a:gd name="connsiteY239" fmla="*/ 68115 h 543039"/>
                <a:gd name="connsiteX240" fmla="*/ 172425 w 224865"/>
                <a:gd name="connsiteY240" fmla="*/ 377853 h 543039"/>
                <a:gd name="connsiteX241" fmla="*/ 176016 w 224865"/>
                <a:gd name="connsiteY241" fmla="*/ 378594 h 543039"/>
                <a:gd name="connsiteX242" fmla="*/ 177441 w 224865"/>
                <a:gd name="connsiteY242" fmla="*/ 375744 h 543039"/>
                <a:gd name="connsiteX243" fmla="*/ 173109 w 224865"/>
                <a:gd name="connsiteY243" fmla="*/ 375003 h 543039"/>
                <a:gd name="connsiteX244" fmla="*/ 172368 w 224865"/>
                <a:gd name="connsiteY244" fmla="*/ 377853 h 543039"/>
                <a:gd name="connsiteX245" fmla="*/ 174534 w 224865"/>
                <a:gd name="connsiteY245" fmla="*/ 101688 h 543039"/>
                <a:gd name="connsiteX246" fmla="*/ 173109 w 224865"/>
                <a:gd name="connsiteY246" fmla="*/ 104538 h 543039"/>
                <a:gd name="connsiteX247" fmla="*/ 175275 w 224865"/>
                <a:gd name="connsiteY247" fmla="*/ 105963 h 543039"/>
                <a:gd name="connsiteX248" fmla="*/ 174534 w 224865"/>
                <a:gd name="connsiteY248" fmla="*/ 101688 h 543039"/>
                <a:gd name="connsiteX249" fmla="*/ 173850 w 224865"/>
                <a:gd name="connsiteY249" fmla="*/ 137427 h 543039"/>
                <a:gd name="connsiteX250" fmla="*/ 176700 w 224865"/>
                <a:gd name="connsiteY250" fmla="*/ 134577 h 543039"/>
                <a:gd name="connsiteX251" fmla="*/ 173850 w 224865"/>
                <a:gd name="connsiteY251" fmla="*/ 133152 h 543039"/>
                <a:gd name="connsiteX252" fmla="*/ 173850 w 224865"/>
                <a:gd name="connsiteY252" fmla="*/ 137427 h 543039"/>
                <a:gd name="connsiteX253" fmla="*/ 180291 w 224865"/>
                <a:gd name="connsiteY253" fmla="*/ 117420 h 543039"/>
                <a:gd name="connsiteX254" fmla="*/ 175275 w 224865"/>
                <a:gd name="connsiteY254" fmla="*/ 119586 h 543039"/>
                <a:gd name="connsiteX255" fmla="*/ 180291 w 224865"/>
                <a:gd name="connsiteY255" fmla="*/ 123177 h 543039"/>
                <a:gd name="connsiteX256" fmla="*/ 181716 w 224865"/>
                <a:gd name="connsiteY256" fmla="*/ 119586 h 543039"/>
                <a:gd name="connsiteX257" fmla="*/ 180291 w 224865"/>
                <a:gd name="connsiteY257" fmla="*/ 117420 h 543039"/>
                <a:gd name="connsiteX258" fmla="*/ 179607 w 224865"/>
                <a:gd name="connsiteY258" fmla="*/ 44460 h 543039"/>
                <a:gd name="connsiteX259" fmla="*/ 182457 w 224865"/>
                <a:gd name="connsiteY259" fmla="*/ 44460 h 543039"/>
                <a:gd name="connsiteX260" fmla="*/ 184623 w 224865"/>
                <a:gd name="connsiteY260" fmla="*/ 39444 h 543039"/>
                <a:gd name="connsiteX261" fmla="*/ 181032 w 224865"/>
                <a:gd name="connsiteY261" fmla="*/ 35169 h 543039"/>
                <a:gd name="connsiteX262" fmla="*/ 176016 w 224865"/>
                <a:gd name="connsiteY262" fmla="*/ 40185 h 543039"/>
                <a:gd name="connsiteX263" fmla="*/ 179607 w 224865"/>
                <a:gd name="connsiteY263" fmla="*/ 44460 h 543039"/>
                <a:gd name="connsiteX264" fmla="*/ 176016 w 224865"/>
                <a:gd name="connsiteY264" fmla="*/ 349923 h 543039"/>
                <a:gd name="connsiteX265" fmla="*/ 181773 w 224865"/>
                <a:gd name="connsiteY265" fmla="*/ 350664 h 543039"/>
                <a:gd name="connsiteX266" fmla="*/ 181773 w 224865"/>
                <a:gd name="connsiteY266" fmla="*/ 348498 h 543039"/>
                <a:gd name="connsiteX267" fmla="*/ 178923 w 224865"/>
                <a:gd name="connsiteY267" fmla="*/ 344223 h 543039"/>
                <a:gd name="connsiteX268" fmla="*/ 181089 w 224865"/>
                <a:gd name="connsiteY268" fmla="*/ 335616 h 543039"/>
                <a:gd name="connsiteX269" fmla="*/ 176757 w 224865"/>
                <a:gd name="connsiteY269" fmla="*/ 336357 h 543039"/>
                <a:gd name="connsiteX270" fmla="*/ 176016 w 224865"/>
                <a:gd name="connsiteY270" fmla="*/ 344223 h 543039"/>
                <a:gd name="connsiteX271" fmla="*/ 176016 w 224865"/>
                <a:gd name="connsiteY271" fmla="*/ 349923 h 543039"/>
                <a:gd name="connsiteX272" fmla="*/ 198246 w 224865"/>
                <a:gd name="connsiteY272" fmla="*/ 287679 h 543039"/>
                <a:gd name="connsiteX273" fmla="*/ 193914 w 224865"/>
                <a:gd name="connsiteY273" fmla="*/ 286254 h 543039"/>
                <a:gd name="connsiteX274" fmla="*/ 187473 w 224865"/>
                <a:gd name="connsiteY274" fmla="*/ 292695 h 543039"/>
                <a:gd name="connsiteX275" fmla="*/ 191805 w 224865"/>
                <a:gd name="connsiteY275" fmla="*/ 294861 h 543039"/>
                <a:gd name="connsiteX276" fmla="*/ 198246 w 224865"/>
                <a:gd name="connsiteY276" fmla="*/ 292695 h 543039"/>
                <a:gd name="connsiteX277" fmla="*/ 198246 w 224865"/>
                <a:gd name="connsiteY277" fmla="*/ 287679 h 543039"/>
                <a:gd name="connsiteX278" fmla="*/ 197562 w 224865"/>
                <a:gd name="connsiteY278" fmla="*/ 328491 h 543039"/>
                <a:gd name="connsiteX279" fmla="*/ 197562 w 224865"/>
                <a:gd name="connsiteY279" fmla="*/ 316350 h 543039"/>
                <a:gd name="connsiteX280" fmla="*/ 194712 w 224865"/>
                <a:gd name="connsiteY280" fmla="*/ 316350 h 543039"/>
                <a:gd name="connsiteX281" fmla="*/ 191121 w 224865"/>
                <a:gd name="connsiteY281" fmla="*/ 320625 h 543039"/>
                <a:gd name="connsiteX282" fmla="*/ 192546 w 224865"/>
                <a:gd name="connsiteY282" fmla="*/ 329232 h 543039"/>
                <a:gd name="connsiteX283" fmla="*/ 197562 w 224865"/>
                <a:gd name="connsiteY283" fmla="*/ 328491 h 543039"/>
                <a:gd name="connsiteX284" fmla="*/ 191064 w 224865"/>
                <a:gd name="connsiteY284" fmla="*/ 400026 h 543039"/>
                <a:gd name="connsiteX285" fmla="*/ 191064 w 224865"/>
                <a:gd name="connsiteY285" fmla="*/ 409317 h 543039"/>
                <a:gd name="connsiteX286" fmla="*/ 193914 w 224865"/>
                <a:gd name="connsiteY286" fmla="*/ 411483 h 543039"/>
                <a:gd name="connsiteX287" fmla="*/ 198246 w 224865"/>
                <a:gd name="connsiteY287" fmla="*/ 408633 h 543039"/>
                <a:gd name="connsiteX288" fmla="*/ 197505 w 224865"/>
                <a:gd name="connsiteY288" fmla="*/ 401451 h 543039"/>
                <a:gd name="connsiteX289" fmla="*/ 191064 w 224865"/>
                <a:gd name="connsiteY289" fmla="*/ 400026 h 543039"/>
                <a:gd name="connsiteX290" fmla="*/ 195396 w 224865"/>
                <a:gd name="connsiteY290" fmla="*/ 304152 h 543039"/>
                <a:gd name="connsiteX291" fmla="*/ 195396 w 224865"/>
                <a:gd name="connsiteY291" fmla="*/ 299877 h 543039"/>
                <a:gd name="connsiteX292" fmla="*/ 193971 w 224865"/>
                <a:gd name="connsiteY292" fmla="*/ 299877 h 543039"/>
                <a:gd name="connsiteX293" fmla="*/ 193971 w 224865"/>
                <a:gd name="connsiteY293" fmla="*/ 304152 h 543039"/>
                <a:gd name="connsiteX294" fmla="*/ 195396 w 224865"/>
                <a:gd name="connsiteY294" fmla="*/ 304152 h 543039"/>
                <a:gd name="connsiteX295" fmla="*/ 202578 w 224865"/>
                <a:gd name="connsiteY295" fmla="*/ 372096 h 543039"/>
                <a:gd name="connsiteX296" fmla="*/ 206910 w 224865"/>
                <a:gd name="connsiteY296" fmla="*/ 370671 h 543039"/>
                <a:gd name="connsiteX297" fmla="*/ 206910 w 224865"/>
                <a:gd name="connsiteY297" fmla="*/ 364971 h 543039"/>
                <a:gd name="connsiteX298" fmla="*/ 202578 w 224865"/>
                <a:gd name="connsiteY298" fmla="*/ 359271 h 543039"/>
                <a:gd name="connsiteX299" fmla="*/ 202578 w 224865"/>
                <a:gd name="connsiteY299" fmla="*/ 362121 h 543039"/>
                <a:gd name="connsiteX300" fmla="*/ 201837 w 224865"/>
                <a:gd name="connsiteY300" fmla="*/ 365712 h 543039"/>
                <a:gd name="connsiteX301" fmla="*/ 202578 w 224865"/>
                <a:gd name="connsiteY301" fmla="*/ 372153 h 54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224865" h="543039">
                  <a:moveTo>
                    <a:pt x="134349" y="391419"/>
                  </a:moveTo>
                  <a:cubicBezTo>
                    <a:pt x="134349" y="388569"/>
                    <a:pt x="133608" y="379278"/>
                    <a:pt x="133608" y="373521"/>
                  </a:cubicBezTo>
                  <a:cubicBezTo>
                    <a:pt x="133608" y="367764"/>
                    <a:pt x="133608" y="359955"/>
                    <a:pt x="134349" y="352773"/>
                  </a:cubicBezTo>
                  <a:cubicBezTo>
                    <a:pt x="134349" y="350607"/>
                    <a:pt x="133608" y="348498"/>
                    <a:pt x="134349" y="346332"/>
                  </a:cubicBezTo>
                  <a:cubicBezTo>
                    <a:pt x="134349" y="343482"/>
                    <a:pt x="135090" y="339891"/>
                    <a:pt x="135090" y="337725"/>
                  </a:cubicBezTo>
                  <a:cubicBezTo>
                    <a:pt x="135090" y="329118"/>
                    <a:pt x="131499" y="330543"/>
                    <a:pt x="128649" y="330543"/>
                  </a:cubicBezTo>
                  <a:cubicBezTo>
                    <a:pt x="126483" y="330543"/>
                    <a:pt x="118617" y="331284"/>
                    <a:pt x="115710" y="331284"/>
                  </a:cubicBezTo>
                  <a:cubicBezTo>
                    <a:pt x="100605" y="331284"/>
                    <a:pt x="105678" y="296970"/>
                    <a:pt x="105678" y="295488"/>
                  </a:cubicBezTo>
                  <a:cubicBezTo>
                    <a:pt x="104937" y="292638"/>
                    <a:pt x="104937" y="287622"/>
                    <a:pt x="104937" y="284772"/>
                  </a:cubicBezTo>
                  <a:cubicBezTo>
                    <a:pt x="104937" y="282606"/>
                    <a:pt x="104196" y="276906"/>
                    <a:pt x="105678" y="268299"/>
                  </a:cubicBezTo>
                  <a:cubicBezTo>
                    <a:pt x="106419" y="266133"/>
                    <a:pt x="109269" y="262599"/>
                    <a:pt x="111435" y="261858"/>
                  </a:cubicBezTo>
                  <a:lnTo>
                    <a:pt x="214149" y="261858"/>
                  </a:lnTo>
                  <a:cubicBezTo>
                    <a:pt x="219165" y="263283"/>
                    <a:pt x="219165" y="269040"/>
                    <a:pt x="219165" y="273315"/>
                  </a:cubicBezTo>
                  <a:lnTo>
                    <a:pt x="217740" y="289788"/>
                  </a:lnTo>
                  <a:lnTo>
                    <a:pt x="217740" y="409260"/>
                  </a:lnTo>
                  <a:cubicBezTo>
                    <a:pt x="217740" y="412110"/>
                    <a:pt x="218481" y="412110"/>
                    <a:pt x="218481" y="414276"/>
                  </a:cubicBezTo>
                  <a:cubicBezTo>
                    <a:pt x="220647" y="422142"/>
                    <a:pt x="218481" y="432174"/>
                    <a:pt x="218481" y="441465"/>
                  </a:cubicBezTo>
                  <a:cubicBezTo>
                    <a:pt x="218481" y="448647"/>
                    <a:pt x="217740" y="455772"/>
                    <a:pt x="217740" y="463638"/>
                  </a:cubicBezTo>
                  <a:cubicBezTo>
                    <a:pt x="217740" y="464379"/>
                    <a:pt x="219165" y="466488"/>
                    <a:pt x="219165" y="468654"/>
                  </a:cubicBezTo>
                  <a:cubicBezTo>
                    <a:pt x="219165" y="472245"/>
                    <a:pt x="219906" y="480111"/>
                    <a:pt x="219906" y="482220"/>
                  </a:cubicBezTo>
                  <a:lnTo>
                    <a:pt x="219906" y="527307"/>
                  </a:lnTo>
                  <a:cubicBezTo>
                    <a:pt x="219906" y="534489"/>
                    <a:pt x="217740" y="535914"/>
                    <a:pt x="209874" y="535914"/>
                  </a:cubicBezTo>
                  <a:cubicBezTo>
                    <a:pt x="202008" y="535914"/>
                    <a:pt x="193344" y="535173"/>
                    <a:pt x="191178" y="535173"/>
                  </a:cubicBezTo>
                  <a:cubicBezTo>
                    <a:pt x="176814" y="535173"/>
                    <a:pt x="174648" y="534432"/>
                    <a:pt x="171057" y="515850"/>
                  </a:cubicBezTo>
                  <a:lnTo>
                    <a:pt x="168891" y="513000"/>
                  </a:lnTo>
                  <a:cubicBezTo>
                    <a:pt x="166041" y="513741"/>
                    <a:pt x="163875" y="518700"/>
                    <a:pt x="160968" y="520866"/>
                  </a:cubicBezTo>
                  <a:cubicBezTo>
                    <a:pt x="155211" y="524457"/>
                    <a:pt x="145863" y="533748"/>
                    <a:pt x="137997" y="537339"/>
                  </a:cubicBezTo>
                  <a:cubicBezTo>
                    <a:pt x="132240" y="540189"/>
                    <a:pt x="114285" y="543039"/>
                    <a:pt x="111435" y="543039"/>
                  </a:cubicBezTo>
                  <a:cubicBezTo>
                    <a:pt x="94905" y="543039"/>
                    <a:pt x="78375" y="541614"/>
                    <a:pt x="62586" y="536598"/>
                  </a:cubicBezTo>
                  <a:cubicBezTo>
                    <a:pt x="58995" y="535173"/>
                    <a:pt x="43890" y="528732"/>
                    <a:pt x="37449" y="520866"/>
                  </a:cubicBezTo>
                  <a:cubicBezTo>
                    <a:pt x="31692" y="515166"/>
                    <a:pt x="25251" y="507984"/>
                    <a:pt x="18753" y="498693"/>
                  </a:cubicBezTo>
                  <a:cubicBezTo>
                    <a:pt x="16587" y="494418"/>
                    <a:pt x="14421" y="485127"/>
                    <a:pt x="10146" y="477945"/>
                  </a:cubicBezTo>
                  <a:cubicBezTo>
                    <a:pt x="7980" y="470079"/>
                    <a:pt x="4389" y="460047"/>
                    <a:pt x="2223" y="445740"/>
                  </a:cubicBezTo>
                  <a:cubicBezTo>
                    <a:pt x="2223" y="437874"/>
                    <a:pt x="1482" y="440724"/>
                    <a:pt x="1482" y="434283"/>
                  </a:cubicBezTo>
                  <a:cubicBezTo>
                    <a:pt x="1482" y="432117"/>
                    <a:pt x="2223" y="428583"/>
                    <a:pt x="1482" y="427842"/>
                  </a:cubicBezTo>
                  <a:cubicBezTo>
                    <a:pt x="741" y="426417"/>
                    <a:pt x="741" y="423567"/>
                    <a:pt x="741" y="421401"/>
                  </a:cubicBezTo>
                  <a:cubicBezTo>
                    <a:pt x="741" y="417810"/>
                    <a:pt x="1482" y="412794"/>
                    <a:pt x="2166" y="409260"/>
                  </a:cubicBezTo>
                  <a:cubicBezTo>
                    <a:pt x="2907" y="407094"/>
                    <a:pt x="1425" y="403560"/>
                    <a:pt x="2166" y="400653"/>
                  </a:cubicBezTo>
                  <a:cubicBezTo>
                    <a:pt x="2907" y="395637"/>
                    <a:pt x="2166" y="389196"/>
                    <a:pt x="2166" y="386346"/>
                  </a:cubicBezTo>
                  <a:cubicBezTo>
                    <a:pt x="2166" y="379905"/>
                    <a:pt x="2907" y="374889"/>
                    <a:pt x="2907" y="366339"/>
                  </a:cubicBezTo>
                  <a:cubicBezTo>
                    <a:pt x="2907" y="364914"/>
                    <a:pt x="3648" y="357732"/>
                    <a:pt x="2166" y="353457"/>
                  </a:cubicBezTo>
                  <a:cubicBezTo>
                    <a:pt x="1425" y="352032"/>
                    <a:pt x="2907" y="348441"/>
                    <a:pt x="2166" y="346275"/>
                  </a:cubicBezTo>
                  <a:cubicBezTo>
                    <a:pt x="1425" y="334818"/>
                    <a:pt x="5016" y="324102"/>
                    <a:pt x="0" y="310479"/>
                  </a:cubicBezTo>
                  <a:lnTo>
                    <a:pt x="741" y="138054"/>
                  </a:lnTo>
                  <a:cubicBezTo>
                    <a:pt x="1482" y="133779"/>
                    <a:pt x="741" y="126597"/>
                    <a:pt x="1482" y="120897"/>
                  </a:cubicBezTo>
                  <a:cubicBezTo>
                    <a:pt x="2223" y="112290"/>
                    <a:pt x="4332" y="102315"/>
                    <a:pt x="5814" y="92967"/>
                  </a:cubicBezTo>
                  <a:cubicBezTo>
                    <a:pt x="5814" y="90117"/>
                    <a:pt x="6555" y="86526"/>
                    <a:pt x="7239" y="82251"/>
                  </a:cubicBezTo>
                  <a:lnTo>
                    <a:pt x="10830" y="74385"/>
                  </a:lnTo>
                  <a:cubicBezTo>
                    <a:pt x="12255" y="70110"/>
                    <a:pt x="15846" y="65778"/>
                    <a:pt x="16587" y="60819"/>
                  </a:cubicBezTo>
                  <a:cubicBezTo>
                    <a:pt x="23028" y="37905"/>
                    <a:pt x="37392" y="27189"/>
                    <a:pt x="56088" y="15048"/>
                  </a:cubicBezTo>
                  <a:cubicBezTo>
                    <a:pt x="58938" y="12882"/>
                    <a:pt x="64011" y="7866"/>
                    <a:pt x="67602" y="6441"/>
                  </a:cubicBezTo>
                  <a:cubicBezTo>
                    <a:pt x="70452" y="5016"/>
                    <a:pt x="74043" y="5016"/>
                    <a:pt x="76950" y="4275"/>
                  </a:cubicBezTo>
                  <a:cubicBezTo>
                    <a:pt x="78375" y="4275"/>
                    <a:pt x="81966" y="1425"/>
                    <a:pt x="84873" y="1425"/>
                  </a:cubicBezTo>
                  <a:cubicBezTo>
                    <a:pt x="92796" y="684"/>
                    <a:pt x="107844" y="0"/>
                    <a:pt x="110010" y="0"/>
                  </a:cubicBezTo>
                  <a:cubicBezTo>
                    <a:pt x="112176" y="0"/>
                    <a:pt x="128706" y="0"/>
                    <a:pt x="137997" y="1425"/>
                  </a:cubicBezTo>
                  <a:cubicBezTo>
                    <a:pt x="142329" y="1425"/>
                    <a:pt x="148029" y="5016"/>
                    <a:pt x="151620" y="6441"/>
                  </a:cubicBezTo>
                  <a:cubicBezTo>
                    <a:pt x="168834" y="11457"/>
                    <a:pt x="201894" y="31464"/>
                    <a:pt x="206910" y="47937"/>
                  </a:cubicBezTo>
                  <a:cubicBezTo>
                    <a:pt x="207651" y="52953"/>
                    <a:pt x="211242" y="55803"/>
                    <a:pt x="212667" y="59394"/>
                  </a:cubicBezTo>
                  <a:cubicBezTo>
                    <a:pt x="212667" y="60135"/>
                    <a:pt x="214833" y="62985"/>
                    <a:pt x="216258" y="65094"/>
                  </a:cubicBezTo>
                  <a:cubicBezTo>
                    <a:pt x="223440" y="82251"/>
                    <a:pt x="224865" y="101574"/>
                    <a:pt x="224865" y="119472"/>
                  </a:cubicBezTo>
                  <a:cubicBezTo>
                    <a:pt x="224865" y="121638"/>
                    <a:pt x="223440" y="139479"/>
                    <a:pt x="222699" y="151677"/>
                  </a:cubicBezTo>
                  <a:lnTo>
                    <a:pt x="222699" y="169575"/>
                  </a:lnTo>
                  <a:cubicBezTo>
                    <a:pt x="222699" y="175275"/>
                    <a:pt x="223440" y="186048"/>
                    <a:pt x="211926" y="186048"/>
                  </a:cubicBezTo>
                  <a:lnTo>
                    <a:pt x="147288" y="186048"/>
                  </a:lnTo>
                  <a:cubicBezTo>
                    <a:pt x="137940" y="186048"/>
                    <a:pt x="137256" y="178866"/>
                    <a:pt x="137940" y="173166"/>
                  </a:cubicBezTo>
                  <a:cubicBezTo>
                    <a:pt x="138624" y="167466"/>
                    <a:pt x="137199" y="161025"/>
                    <a:pt x="139365" y="155268"/>
                  </a:cubicBezTo>
                  <a:lnTo>
                    <a:pt x="140106" y="101631"/>
                  </a:lnTo>
                  <a:cubicBezTo>
                    <a:pt x="140106" y="78717"/>
                    <a:pt x="135090" y="70167"/>
                    <a:pt x="109212" y="70167"/>
                  </a:cubicBezTo>
                  <a:cubicBezTo>
                    <a:pt x="97698" y="70167"/>
                    <a:pt x="89832" y="78774"/>
                    <a:pt x="87666" y="92340"/>
                  </a:cubicBezTo>
                  <a:cubicBezTo>
                    <a:pt x="86925" y="96615"/>
                    <a:pt x="86241" y="116679"/>
                    <a:pt x="86925" y="127395"/>
                  </a:cubicBezTo>
                  <a:lnTo>
                    <a:pt x="86925" y="158175"/>
                  </a:lnTo>
                  <a:cubicBezTo>
                    <a:pt x="86925" y="164616"/>
                    <a:pt x="85500" y="175332"/>
                    <a:pt x="85500" y="177498"/>
                  </a:cubicBezTo>
                  <a:lnTo>
                    <a:pt x="85500" y="179664"/>
                  </a:lnTo>
                  <a:lnTo>
                    <a:pt x="86925" y="183255"/>
                  </a:lnTo>
                  <a:lnTo>
                    <a:pt x="86925" y="185421"/>
                  </a:lnTo>
                  <a:cubicBezTo>
                    <a:pt x="87666" y="195453"/>
                    <a:pt x="84759" y="209760"/>
                    <a:pt x="85500" y="222642"/>
                  </a:cubicBezTo>
                  <a:cubicBezTo>
                    <a:pt x="85500" y="225492"/>
                    <a:pt x="88350" y="234783"/>
                    <a:pt x="88350" y="240540"/>
                  </a:cubicBezTo>
                  <a:cubicBezTo>
                    <a:pt x="88350" y="269154"/>
                    <a:pt x="87609" y="327123"/>
                    <a:pt x="87609" y="329232"/>
                  </a:cubicBezTo>
                  <a:lnTo>
                    <a:pt x="87609" y="357162"/>
                  </a:lnTo>
                  <a:cubicBezTo>
                    <a:pt x="87609" y="360012"/>
                    <a:pt x="85443" y="372210"/>
                    <a:pt x="85443" y="374319"/>
                  </a:cubicBezTo>
                  <a:lnTo>
                    <a:pt x="85443" y="441579"/>
                  </a:lnTo>
                  <a:cubicBezTo>
                    <a:pt x="85443" y="444429"/>
                    <a:pt x="86184" y="444429"/>
                    <a:pt x="86868" y="445170"/>
                  </a:cubicBezTo>
                  <a:cubicBezTo>
                    <a:pt x="86868" y="453036"/>
                    <a:pt x="94050" y="468768"/>
                    <a:pt x="104082" y="470934"/>
                  </a:cubicBezTo>
                  <a:cubicBezTo>
                    <a:pt x="106248" y="471675"/>
                    <a:pt x="112689" y="472359"/>
                    <a:pt x="114855" y="472359"/>
                  </a:cubicBezTo>
                  <a:cubicBezTo>
                    <a:pt x="122778" y="472359"/>
                    <a:pt x="133551" y="465918"/>
                    <a:pt x="134235" y="457311"/>
                  </a:cubicBezTo>
                  <a:cubicBezTo>
                    <a:pt x="136401" y="445854"/>
                    <a:pt x="134235" y="422256"/>
                    <a:pt x="134235" y="419406"/>
                  </a:cubicBezTo>
                  <a:lnTo>
                    <a:pt x="134235" y="391476"/>
                  </a:lnTo>
                  <a:close/>
                  <a:moveTo>
                    <a:pt x="28785" y="201096"/>
                  </a:moveTo>
                  <a:lnTo>
                    <a:pt x="28785" y="196080"/>
                  </a:lnTo>
                  <a:cubicBezTo>
                    <a:pt x="25935" y="196080"/>
                    <a:pt x="23028" y="198930"/>
                    <a:pt x="23028" y="201096"/>
                  </a:cubicBezTo>
                  <a:lnTo>
                    <a:pt x="28785" y="201096"/>
                  </a:lnTo>
                  <a:close/>
                  <a:moveTo>
                    <a:pt x="25878" y="289845"/>
                  </a:moveTo>
                  <a:cubicBezTo>
                    <a:pt x="25137" y="291270"/>
                    <a:pt x="25137" y="292695"/>
                    <a:pt x="25878" y="294120"/>
                  </a:cubicBezTo>
                  <a:cubicBezTo>
                    <a:pt x="28728" y="292695"/>
                    <a:pt x="26619" y="291270"/>
                    <a:pt x="25878" y="289845"/>
                  </a:cubicBezTo>
                  <a:close/>
                  <a:moveTo>
                    <a:pt x="28785" y="239058"/>
                  </a:moveTo>
                  <a:lnTo>
                    <a:pt x="33117" y="243333"/>
                  </a:lnTo>
                  <a:cubicBezTo>
                    <a:pt x="35967" y="241908"/>
                    <a:pt x="39558" y="239058"/>
                    <a:pt x="39558" y="236892"/>
                  </a:cubicBezTo>
                  <a:cubicBezTo>
                    <a:pt x="39558" y="235467"/>
                    <a:pt x="38133" y="234042"/>
                    <a:pt x="35967" y="233301"/>
                  </a:cubicBezTo>
                  <a:cubicBezTo>
                    <a:pt x="33801" y="232560"/>
                    <a:pt x="32376" y="232560"/>
                    <a:pt x="30951" y="231135"/>
                  </a:cubicBezTo>
                  <a:lnTo>
                    <a:pt x="28785" y="239001"/>
                  </a:lnTo>
                  <a:close/>
                  <a:moveTo>
                    <a:pt x="43149" y="377853"/>
                  </a:moveTo>
                  <a:lnTo>
                    <a:pt x="45999" y="375003"/>
                  </a:lnTo>
                  <a:cubicBezTo>
                    <a:pt x="44574" y="372837"/>
                    <a:pt x="41667" y="370728"/>
                    <a:pt x="40242" y="370728"/>
                  </a:cubicBezTo>
                  <a:cubicBezTo>
                    <a:pt x="38817" y="372153"/>
                    <a:pt x="38076" y="375003"/>
                    <a:pt x="38076" y="377169"/>
                  </a:cubicBezTo>
                  <a:lnTo>
                    <a:pt x="39501" y="377169"/>
                  </a:lnTo>
                  <a:lnTo>
                    <a:pt x="41667" y="377910"/>
                  </a:lnTo>
                  <a:lnTo>
                    <a:pt x="43092" y="377910"/>
                  </a:lnTo>
                  <a:close/>
                  <a:moveTo>
                    <a:pt x="41667" y="257640"/>
                  </a:moveTo>
                  <a:lnTo>
                    <a:pt x="41667" y="262656"/>
                  </a:lnTo>
                  <a:lnTo>
                    <a:pt x="48108" y="262656"/>
                  </a:lnTo>
                  <a:cubicBezTo>
                    <a:pt x="48108" y="261915"/>
                    <a:pt x="48108" y="261231"/>
                    <a:pt x="47367" y="261231"/>
                  </a:cubicBezTo>
                  <a:lnTo>
                    <a:pt x="47367" y="259806"/>
                  </a:lnTo>
                  <a:cubicBezTo>
                    <a:pt x="47367" y="259065"/>
                    <a:pt x="46626" y="259065"/>
                    <a:pt x="46626" y="257640"/>
                  </a:cubicBezTo>
                  <a:lnTo>
                    <a:pt x="41610" y="257640"/>
                  </a:lnTo>
                  <a:close/>
                  <a:moveTo>
                    <a:pt x="43149" y="357105"/>
                  </a:moveTo>
                  <a:lnTo>
                    <a:pt x="43149" y="362121"/>
                  </a:lnTo>
                  <a:lnTo>
                    <a:pt x="49590" y="362121"/>
                  </a:lnTo>
                  <a:cubicBezTo>
                    <a:pt x="49590" y="361380"/>
                    <a:pt x="49590" y="360696"/>
                    <a:pt x="48849" y="360696"/>
                  </a:cubicBezTo>
                  <a:lnTo>
                    <a:pt x="48849" y="359271"/>
                  </a:lnTo>
                  <a:cubicBezTo>
                    <a:pt x="48849" y="358530"/>
                    <a:pt x="48108" y="358530"/>
                    <a:pt x="48108" y="357105"/>
                  </a:cubicBezTo>
                  <a:lnTo>
                    <a:pt x="43092" y="357105"/>
                  </a:lnTo>
                  <a:close/>
                  <a:moveTo>
                    <a:pt x="48165" y="196137"/>
                  </a:moveTo>
                  <a:lnTo>
                    <a:pt x="48165" y="191862"/>
                  </a:lnTo>
                  <a:lnTo>
                    <a:pt x="45315" y="191862"/>
                  </a:lnTo>
                  <a:lnTo>
                    <a:pt x="45315" y="196137"/>
                  </a:lnTo>
                  <a:lnTo>
                    <a:pt x="48165" y="196137"/>
                  </a:lnTo>
                  <a:close/>
                  <a:moveTo>
                    <a:pt x="50331" y="205428"/>
                  </a:moveTo>
                  <a:lnTo>
                    <a:pt x="45315" y="205428"/>
                  </a:lnTo>
                  <a:lnTo>
                    <a:pt x="45315" y="209019"/>
                  </a:lnTo>
                  <a:cubicBezTo>
                    <a:pt x="45315" y="212610"/>
                    <a:pt x="48906" y="213294"/>
                    <a:pt x="50331" y="213294"/>
                  </a:cubicBezTo>
                  <a:cubicBezTo>
                    <a:pt x="51756" y="212553"/>
                    <a:pt x="53181" y="209703"/>
                    <a:pt x="53181" y="208278"/>
                  </a:cubicBezTo>
                  <a:lnTo>
                    <a:pt x="50331" y="205428"/>
                  </a:lnTo>
                  <a:close/>
                  <a:moveTo>
                    <a:pt x="48165" y="168948"/>
                  </a:moveTo>
                  <a:cubicBezTo>
                    <a:pt x="49590" y="168948"/>
                    <a:pt x="51756" y="168207"/>
                    <a:pt x="53181" y="166782"/>
                  </a:cubicBezTo>
                  <a:cubicBezTo>
                    <a:pt x="51756" y="163932"/>
                    <a:pt x="48849" y="162507"/>
                    <a:pt x="46740" y="162507"/>
                  </a:cubicBezTo>
                  <a:cubicBezTo>
                    <a:pt x="46740" y="162507"/>
                    <a:pt x="46740" y="167523"/>
                    <a:pt x="48165" y="168948"/>
                  </a:cubicBezTo>
                  <a:close/>
                  <a:moveTo>
                    <a:pt x="53922" y="285570"/>
                  </a:moveTo>
                  <a:lnTo>
                    <a:pt x="56772" y="282720"/>
                  </a:lnTo>
                  <a:cubicBezTo>
                    <a:pt x="55347" y="280554"/>
                    <a:pt x="52440" y="278445"/>
                    <a:pt x="51015" y="278445"/>
                  </a:cubicBezTo>
                  <a:cubicBezTo>
                    <a:pt x="49590" y="279870"/>
                    <a:pt x="48849" y="282720"/>
                    <a:pt x="48849" y="284886"/>
                  </a:cubicBezTo>
                  <a:lnTo>
                    <a:pt x="50274" y="284886"/>
                  </a:lnTo>
                  <a:lnTo>
                    <a:pt x="52440" y="285627"/>
                  </a:lnTo>
                  <a:lnTo>
                    <a:pt x="53865" y="285627"/>
                  </a:lnTo>
                  <a:close/>
                  <a:moveTo>
                    <a:pt x="50331" y="247608"/>
                  </a:moveTo>
                  <a:lnTo>
                    <a:pt x="50331" y="251199"/>
                  </a:lnTo>
                  <a:lnTo>
                    <a:pt x="54663" y="251199"/>
                  </a:lnTo>
                  <a:lnTo>
                    <a:pt x="54663" y="247608"/>
                  </a:lnTo>
                  <a:lnTo>
                    <a:pt x="50331" y="247608"/>
                  </a:lnTo>
                  <a:close/>
                  <a:moveTo>
                    <a:pt x="51756" y="347073"/>
                  </a:moveTo>
                  <a:lnTo>
                    <a:pt x="51756" y="350664"/>
                  </a:lnTo>
                  <a:lnTo>
                    <a:pt x="56088" y="350664"/>
                  </a:lnTo>
                  <a:lnTo>
                    <a:pt x="56088" y="347073"/>
                  </a:lnTo>
                  <a:lnTo>
                    <a:pt x="51756" y="347073"/>
                  </a:lnTo>
                  <a:close/>
                  <a:moveTo>
                    <a:pt x="53922" y="387885"/>
                  </a:moveTo>
                  <a:lnTo>
                    <a:pt x="61104" y="386460"/>
                  </a:lnTo>
                  <a:cubicBezTo>
                    <a:pt x="59679" y="383610"/>
                    <a:pt x="56772" y="381444"/>
                    <a:pt x="54663" y="381444"/>
                  </a:cubicBezTo>
                  <a:cubicBezTo>
                    <a:pt x="53922" y="382869"/>
                    <a:pt x="53922" y="384294"/>
                    <a:pt x="53922" y="385035"/>
                  </a:cubicBezTo>
                  <a:lnTo>
                    <a:pt x="53922" y="387885"/>
                  </a:lnTo>
                  <a:close/>
                  <a:moveTo>
                    <a:pt x="64695" y="296286"/>
                  </a:moveTo>
                  <a:lnTo>
                    <a:pt x="71877" y="294861"/>
                  </a:lnTo>
                  <a:cubicBezTo>
                    <a:pt x="70452" y="292011"/>
                    <a:pt x="67545" y="289845"/>
                    <a:pt x="65436" y="289845"/>
                  </a:cubicBezTo>
                  <a:cubicBezTo>
                    <a:pt x="64695" y="291270"/>
                    <a:pt x="64695" y="292695"/>
                    <a:pt x="64695" y="293436"/>
                  </a:cubicBezTo>
                  <a:lnTo>
                    <a:pt x="64695" y="296286"/>
                  </a:lnTo>
                  <a:close/>
                  <a:moveTo>
                    <a:pt x="95532" y="56601"/>
                  </a:moveTo>
                  <a:lnTo>
                    <a:pt x="94107" y="55860"/>
                  </a:lnTo>
                  <a:lnTo>
                    <a:pt x="94848" y="54435"/>
                  </a:lnTo>
                  <a:lnTo>
                    <a:pt x="96273" y="54435"/>
                  </a:lnTo>
                  <a:lnTo>
                    <a:pt x="95532" y="56601"/>
                  </a:lnTo>
                  <a:close/>
                  <a:moveTo>
                    <a:pt x="101289" y="60876"/>
                  </a:moveTo>
                  <a:lnTo>
                    <a:pt x="102030" y="64467"/>
                  </a:lnTo>
                  <a:cubicBezTo>
                    <a:pt x="103455" y="64467"/>
                    <a:pt x="106362" y="65208"/>
                    <a:pt x="107787" y="64467"/>
                  </a:cubicBezTo>
                  <a:cubicBezTo>
                    <a:pt x="107787" y="62301"/>
                    <a:pt x="107046" y="60192"/>
                    <a:pt x="106362" y="59451"/>
                  </a:cubicBezTo>
                  <a:lnTo>
                    <a:pt x="101346" y="60876"/>
                  </a:lnTo>
                  <a:close/>
                  <a:moveTo>
                    <a:pt x="137940" y="21546"/>
                  </a:moveTo>
                  <a:lnTo>
                    <a:pt x="142272" y="15846"/>
                  </a:lnTo>
                  <a:lnTo>
                    <a:pt x="135090" y="15105"/>
                  </a:lnTo>
                  <a:cubicBezTo>
                    <a:pt x="135090" y="18696"/>
                    <a:pt x="135831" y="20805"/>
                    <a:pt x="135831" y="21546"/>
                  </a:cubicBezTo>
                  <a:lnTo>
                    <a:pt x="137997" y="21546"/>
                  </a:lnTo>
                  <a:close/>
                  <a:moveTo>
                    <a:pt x="144381" y="33687"/>
                  </a:moveTo>
                  <a:lnTo>
                    <a:pt x="152304" y="33687"/>
                  </a:lnTo>
                  <a:cubicBezTo>
                    <a:pt x="153729" y="33687"/>
                    <a:pt x="153729" y="32262"/>
                    <a:pt x="154470" y="31521"/>
                  </a:cubicBezTo>
                  <a:cubicBezTo>
                    <a:pt x="153045" y="30780"/>
                    <a:pt x="151620" y="29355"/>
                    <a:pt x="151620" y="27930"/>
                  </a:cubicBezTo>
                  <a:cubicBezTo>
                    <a:pt x="151620" y="25764"/>
                    <a:pt x="152361" y="25764"/>
                    <a:pt x="153045" y="25080"/>
                  </a:cubicBezTo>
                  <a:cubicBezTo>
                    <a:pt x="148029" y="27246"/>
                    <a:pt x="145863" y="25080"/>
                    <a:pt x="143013" y="31521"/>
                  </a:cubicBezTo>
                  <a:lnTo>
                    <a:pt x="144438" y="33687"/>
                  </a:lnTo>
                  <a:close/>
                  <a:moveTo>
                    <a:pt x="150138" y="55176"/>
                  </a:moveTo>
                  <a:lnTo>
                    <a:pt x="150138" y="52326"/>
                  </a:lnTo>
                  <a:cubicBezTo>
                    <a:pt x="149397" y="49476"/>
                    <a:pt x="147972" y="48735"/>
                    <a:pt x="145806" y="48735"/>
                  </a:cubicBezTo>
                  <a:cubicBezTo>
                    <a:pt x="143640" y="48735"/>
                    <a:pt x="142956" y="51585"/>
                    <a:pt x="142956" y="52326"/>
                  </a:cubicBezTo>
                  <a:cubicBezTo>
                    <a:pt x="145122" y="55176"/>
                    <a:pt x="147972" y="55176"/>
                    <a:pt x="150138" y="55176"/>
                  </a:cubicBezTo>
                  <a:close/>
                  <a:moveTo>
                    <a:pt x="164502" y="105963"/>
                  </a:moveTo>
                  <a:cubicBezTo>
                    <a:pt x="164502" y="103797"/>
                    <a:pt x="160911" y="103113"/>
                    <a:pt x="156579" y="103113"/>
                  </a:cubicBezTo>
                  <a:cubicBezTo>
                    <a:pt x="154413" y="103113"/>
                    <a:pt x="147972" y="102372"/>
                    <a:pt x="145806" y="104538"/>
                  </a:cubicBezTo>
                  <a:cubicBezTo>
                    <a:pt x="148656" y="105963"/>
                    <a:pt x="154413" y="110238"/>
                    <a:pt x="155838" y="110238"/>
                  </a:cubicBezTo>
                  <a:cubicBezTo>
                    <a:pt x="157263" y="110238"/>
                    <a:pt x="164445" y="109497"/>
                    <a:pt x="164445" y="105963"/>
                  </a:cubicBezTo>
                  <a:close/>
                  <a:moveTo>
                    <a:pt x="147288" y="88065"/>
                  </a:moveTo>
                  <a:cubicBezTo>
                    <a:pt x="149454" y="88806"/>
                    <a:pt x="149454" y="90915"/>
                    <a:pt x="148713" y="91656"/>
                  </a:cubicBezTo>
                  <a:lnTo>
                    <a:pt x="147288" y="90915"/>
                  </a:lnTo>
                  <a:lnTo>
                    <a:pt x="147288" y="88065"/>
                  </a:lnTo>
                  <a:close/>
                  <a:moveTo>
                    <a:pt x="164502" y="129561"/>
                  </a:moveTo>
                  <a:lnTo>
                    <a:pt x="164502" y="125970"/>
                  </a:lnTo>
                  <a:cubicBezTo>
                    <a:pt x="163761" y="124545"/>
                    <a:pt x="161652" y="123804"/>
                    <a:pt x="160170" y="122379"/>
                  </a:cubicBezTo>
                  <a:cubicBezTo>
                    <a:pt x="158745" y="126654"/>
                    <a:pt x="155154" y="129561"/>
                    <a:pt x="150822" y="129561"/>
                  </a:cubicBezTo>
                  <a:cubicBezTo>
                    <a:pt x="150822" y="129561"/>
                    <a:pt x="152988" y="135261"/>
                    <a:pt x="155838" y="135261"/>
                  </a:cubicBezTo>
                  <a:cubicBezTo>
                    <a:pt x="158004" y="135261"/>
                    <a:pt x="159429" y="131670"/>
                    <a:pt x="160170" y="130986"/>
                  </a:cubicBezTo>
                  <a:lnTo>
                    <a:pt x="164502" y="129561"/>
                  </a:lnTo>
                  <a:close/>
                  <a:moveTo>
                    <a:pt x="152988" y="83049"/>
                  </a:moveTo>
                  <a:lnTo>
                    <a:pt x="156579" y="83049"/>
                  </a:lnTo>
                  <a:cubicBezTo>
                    <a:pt x="157320" y="82308"/>
                    <a:pt x="158004" y="81624"/>
                    <a:pt x="158004" y="79458"/>
                  </a:cubicBezTo>
                  <a:cubicBezTo>
                    <a:pt x="158004" y="77292"/>
                    <a:pt x="156579" y="76608"/>
                    <a:pt x="155838" y="76608"/>
                  </a:cubicBezTo>
                  <a:cubicBezTo>
                    <a:pt x="153672" y="78033"/>
                    <a:pt x="151506" y="78033"/>
                    <a:pt x="151506" y="80883"/>
                  </a:cubicBezTo>
                  <a:cubicBezTo>
                    <a:pt x="151506" y="83049"/>
                    <a:pt x="151506" y="82308"/>
                    <a:pt x="152931" y="83049"/>
                  </a:cubicBezTo>
                  <a:close/>
                  <a:moveTo>
                    <a:pt x="161652" y="119586"/>
                  </a:moveTo>
                  <a:lnTo>
                    <a:pt x="161652" y="115995"/>
                  </a:lnTo>
                  <a:cubicBezTo>
                    <a:pt x="161652" y="113829"/>
                    <a:pt x="160227" y="112404"/>
                    <a:pt x="158802" y="112404"/>
                  </a:cubicBezTo>
                  <a:cubicBezTo>
                    <a:pt x="157377" y="113145"/>
                    <a:pt x="156636" y="113829"/>
                    <a:pt x="155952" y="113829"/>
                  </a:cubicBezTo>
                  <a:lnTo>
                    <a:pt x="155952" y="117420"/>
                  </a:lnTo>
                  <a:cubicBezTo>
                    <a:pt x="157377" y="118161"/>
                    <a:pt x="159543" y="120270"/>
                    <a:pt x="160284" y="121695"/>
                  </a:cubicBezTo>
                  <a:lnTo>
                    <a:pt x="161709" y="119529"/>
                  </a:lnTo>
                  <a:close/>
                  <a:moveTo>
                    <a:pt x="163761" y="158916"/>
                  </a:moveTo>
                  <a:cubicBezTo>
                    <a:pt x="164502" y="158175"/>
                    <a:pt x="165927" y="157491"/>
                    <a:pt x="166611" y="157491"/>
                  </a:cubicBezTo>
                  <a:cubicBezTo>
                    <a:pt x="166611" y="156066"/>
                    <a:pt x="165186" y="153900"/>
                    <a:pt x="163761" y="153216"/>
                  </a:cubicBezTo>
                  <a:cubicBezTo>
                    <a:pt x="162336" y="153957"/>
                    <a:pt x="160170" y="156066"/>
                    <a:pt x="160170" y="156807"/>
                  </a:cubicBezTo>
                  <a:lnTo>
                    <a:pt x="163761" y="158973"/>
                  </a:lnTo>
                  <a:close/>
                  <a:moveTo>
                    <a:pt x="165243" y="284145"/>
                  </a:moveTo>
                  <a:cubicBezTo>
                    <a:pt x="164502" y="285570"/>
                    <a:pt x="161652" y="285570"/>
                    <a:pt x="161652" y="285570"/>
                  </a:cubicBezTo>
                  <a:cubicBezTo>
                    <a:pt x="161652" y="284829"/>
                    <a:pt x="160911" y="284829"/>
                    <a:pt x="161652" y="284145"/>
                  </a:cubicBezTo>
                  <a:lnTo>
                    <a:pt x="165243" y="284145"/>
                  </a:lnTo>
                  <a:close/>
                  <a:moveTo>
                    <a:pt x="176016" y="88806"/>
                  </a:moveTo>
                  <a:lnTo>
                    <a:pt x="178182" y="88065"/>
                  </a:lnTo>
                  <a:lnTo>
                    <a:pt x="179607" y="88065"/>
                  </a:lnTo>
                  <a:cubicBezTo>
                    <a:pt x="178866" y="84474"/>
                    <a:pt x="174591" y="84474"/>
                    <a:pt x="174591" y="80883"/>
                  </a:cubicBezTo>
                  <a:cubicBezTo>
                    <a:pt x="171741" y="79458"/>
                    <a:pt x="173166" y="75867"/>
                    <a:pt x="171741" y="75867"/>
                  </a:cubicBezTo>
                  <a:cubicBezTo>
                    <a:pt x="166725" y="75867"/>
                    <a:pt x="166725" y="78033"/>
                    <a:pt x="166725" y="79458"/>
                  </a:cubicBezTo>
                  <a:cubicBezTo>
                    <a:pt x="166725" y="82308"/>
                    <a:pt x="169575" y="88749"/>
                    <a:pt x="176073" y="88749"/>
                  </a:cubicBezTo>
                  <a:close/>
                  <a:moveTo>
                    <a:pt x="167352" y="68058"/>
                  </a:moveTo>
                  <a:lnTo>
                    <a:pt x="167352" y="71649"/>
                  </a:lnTo>
                  <a:cubicBezTo>
                    <a:pt x="167352" y="73815"/>
                    <a:pt x="168777" y="73815"/>
                    <a:pt x="169518" y="73815"/>
                  </a:cubicBezTo>
                  <a:cubicBezTo>
                    <a:pt x="170259" y="73074"/>
                    <a:pt x="170259" y="68799"/>
                    <a:pt x="170259" y="68115"/>
                  </a:cubicBezTo>
                  <a:lnTo>
                    <a:pt x="167409" y="68115"/>
                  </a:lnTo>
                  <a:close/>
                  <a:moveTo>
                    <a:pt x="172425" y="377853"/>
                  </a:moveTo>
                  <a:lnTo>
                    <a:pt x="176016" y="378594"/>
                  </a:lnTo>
                  <a:cubicBezTo>
                    <a:pt x="176757" y="377853"/>
                    <a:pt x="177441" y="376428"/>
                    <a:pt x="177441" y="375744"/>
                  </a:cubicBezTo>
                  <a:cubicBezTo>
                    <a:pt x="176016" y="375744"/>
                    <a:pt x="173850" y="375744"/>
                    <a:pt x="173109" y="375003"/>
                  </a:cubicBezTo>
                  <a:lnTo>
                    <a:pt x="172368" y="377853"/>
                  </a:lnTo>
                  <a:close/>
                  <a:moveTo>
                    <a:pt x="174534" y="101688"/>
                  </a:moveTo>
                  <a:cubicBezTo>
                    <a:pt x="173793" y="102429"/>
                    <a:pt x="173109" y="103113"/>
                    <a:pt x="173109" y="104538"/>
                  </a:cubicBezTo>
                  <a:cubicBezTo>
                    <a:pt x="173109" y="106704"/>
                    <a:pt x="175275" y="106704"/>
                    <a:pt x="175275" y="105963"/>
                  </a:cubicBezTo>
                  <a:cubicBezTo>
                    <a:pt x="176016" y="103797"/>
                    <a:pt x="176016" y="102372"/>
                    <a:pt x="174534" y="101688"/>
                  </a:cubicBezTo>
                  <a:close/>
                  <a:moveTo>
                    <a:pt x="173850" y="137427"/>
                  </a:moveTo>
                  <a:cubicBezTo>
                    <a:pt x="175275" y="137427"/>
                    <a:pt x="176700" y="135261"/>
                    <a:pt x="176700" y="134577"/>
                  </a:cubicBezTo>
                  <a:cubicBezTo>
                    <a:pt x="175959" y="133836"/>
                    <a:pt x="174534" y="133152"/>
                    <a:pt x="173850" y="133152"/>
                  </a:cubicBezTo>
                  <a:cubicBezTo>
                    <a:pt x="173109" y="134577"/>
                    <a:pt x="173109" y="136743"/>
                    <a:pt x="173850" y="137427"/>
                  </a:cubicBezTo>
                  <a:close/>
                  <a:moveTo>
                    <a:pt x="180291" y="117420"/>
                  </a:moveTo>
                  <a:lnTo>
                    <a:pt x="175275" y="119586"/>
                  </a:lnTo>
                  <a:lnTo>
                    <a:pt x="180291" y="123177"/>
                  </a:lnTo>
                  <a:cubicBezTo>
                    <a:pt x="181032" y="122436"/>
                    <a:pt x="181716" y="120327"/>
                    <a:pt x="181716" y="119586"/>
                  </a:cubicBezTo>
                  <a:lnTo>
                    <a:pt x="180291" y="117420"/>
                  </a:lnTo>
                  <a:close/>
                  <a:moveTo>
                    <a:pt x="179607" y="44460"/>
                  </a:moveTo>
                  <a:lnTo>
                    <a:pt x="182457" y="44460"/>
                  </a:lnTo>
                  <a:cubicBezTo>
                    <a:pt x="183198" y="43035"/>
                    <a:pt x="184623" y="41610"/>
                    <a:pt x="184623" y="39444"/>
                  </a:cubicBezTo>
                  <a:cubicBezTo>
                    <a:pt x="184623" y="38019"/>
                    <a:pt x="182457" y="35853"/>
                    <a:pt x="181032" y="35169"/>
                  </a:cubicBezTo>
                  <a:cubicBezTo>
                    <a:pt x="178866" y="37335"/>
                    <a:pt x="176016" y="38019"/>
                    <a:pt x="176016" y="40185"/>
                  </a:cubicBezTo>
                  <a:cubicBezTo>
                    <a:pt x="176016" y="42351"/>
                    <a:pt x="178182" y="44460"/>
                    <a:pt x="179607" y="44460"/>
                  </a:cubicBezTo>
                  <a:close/>
                  <a:moveTo>
                    <a:pt x="176016" y="349923"/>
                  </a:moveTo>
                  <a:lnTo>
                    <a:pt x="181773" y="350664"/>
                  </a:lnTo>
                  <a:lnTo>
                    <a:pt x="181773" y="348498"/>
                  </a:lnTo>
                  <a:lnTo>
                    <a:pt x="178923" y="344223"/>
                  </a:lnTo>
                  <a:cubicBezTo>
                    <a:pt x="180348" y="341373"/>
                    <a:pt x="181089" y="338523"/>
                    <a:pt x="181089" y="335616"/>
                  </a:cubicBezTo>
                  <a:lnTo>
                    <a:pt x="176757" y="336357"/>
                  </a:lnTo>
                  <a:cubicBezTo>
                    <a:pt x="177498" y="341373"/>
                    <a:pt x="176016" y="339948"/>
                    <a:pt x="176016" y="344223"/>
                  </a:cubicBezTo>
                  <a:lnTo>
                    <a:pt x="176016" y="349923"/>
                  </a:lnTo>
                  <a:close/>
                  <a:moveTo>
                    <a:pt x="198246" y="287679"/>
                  </a:moveTo>
                  <a:cubicBezTo>
                    <a:pt x="197505" y="286938"/>
                    <a:pt x="196080" y="286254"/>
                    <a:pt x="193914" y="286254"/>
                  </a:cubicBezTo>
                  <a:cubicBezTo>
                    <a:pt x="191748" y="286254"/>
                    <a:pt x="189582" y="286995"/>
                    <a:pt x="187473" y="292695"/>
                  </a:cubicBezTo>
                  <a:cubicBezTo>
                    <a:pt x="188898" y="294120"/>
                    <a:pt x="190323" y="294861"/>
                    <a:pt x="191805" y="294861"/>
                  </a:cubicBezTo>
                  <a:cubicBezTo>
                    <a:pt x="193971" y="294861"/>
                    <a:pt x="195396" y="294120"/>
                    <a:pt x="198246" y="292695"/>
                  </a:cubicBezTo>
                  <a:lnTo>
                    <a:pt x="198246" y="287679"/>
                  </a:lnTo>
                  <a:close/>
                  <a:moveTo>
                    <a:pt x="197562" y="328491"/>
                  </a:moveTo>
                  <a:cubicBezTo>
                    <a:pt x="197562" y="327066"/>
                    <a:pt x="195396" y="324900"/>
                    <a:pt x="197562" y="316350"/>
                  </a:cubicBezTo>
                  <a:lnTo>
                    <a:pt x="194712" y="316350"/>
                  </a:lnTo>
                  <a:cubicBezTo>
                    <a:pt x="193287" y="317091"/>
                    <a:pt x="191862" y="319941"/>
                    <a:pt x="191121" y="320625"/>
                  </a:cubicBezTo>
                  <a:cubicBezTo>
                    <a:pt x="191862" y="324900"/>
                    <a:pt x="192546" y="327807"/>
                    <a:pt x="192546" y="329232"/>
                  </a:cubicBezTo>
                  <a:lnTo>
                    <a:pt x="197562" y="328491"/>
                  </a:lnTo>
                  <a:close/>
                  <a:moveTo>
                    <a:pt x="191064" y="400026"/>
                  </a:moveTo>
                  <a:lnTo>
                    <a:pt x="191064" y="409317"/>
                  </a:lnTo>
                  <a:cubicBezTo>
                    <a:pt x="191805" y="410742"/>
                    <a:pt x="193230" y="411483"/>
                    <a:pt x="193914" y="411483"/>
                  </a:cubicBezTo>
                  <a:cubicBezTo>
                    <a:pt x="195339" y="411483"/>
                    <a:pt x="197505" y="410058"/>
                    <a:pt x="198246" y="408633"/>
                  </a:cubicBezTo>
                  <a:cubicBezTo>
                    <a:pt x="198246" y="407208"/>
                    <a:pt x="197505" y="405042"/>
                    <a:pt x="197505" y="401451"/>
                  </a:cubicBezTo>
                  <a:lnTo>
                    <a:pt x="191064" y="400026"/>
                  </a:lnTo>
                  <a:close/>
                  <a:moveTo>
                    <a:pt x="195396" y="304152"/>
                  </a:moveTo>
                  <a:lnTo>
                    <a:pt x="195396" y="299877"/>
                  </a:lnTo>
                  <a:lnTo>
                    <a:pt x="193971" y="299877"/>
                  </a:lnTo>
                  <a:lnTo>
                    <a:pt x="193971" y="304152"/>
                  </a:lnTo>
                  <a:lnTo>
                    <a:pt x="195396" y="304152"/>
                  </a:lnTo>
                  <a:close/>
                  <a:moveTo>
                    <a:pt x="202578" y="372096"/>
                  </a:moveTo>
                  <a:lnTo>
                    <a:pt x="206910" y="370671"/>
                  </a:lnTo>
                  <a:lnTo>
                    <a:pt x="206910" y="364971"/>
                  </a:lnTo>
                  <a:lnTo>
                    <a:pt x="202578" y="359271"/>
                  </a:lnTo>
                  <a:lnTo>
                    <a:pt x="202578" y="362121"/>
                  </a:lnTo>
                  <a:lnTo>
                    <a:pt x="201837" y="365712"/>
                  </a:lnTo>
                  <a:lnTo>
                    <a:pt x="202578" y="372153"/>
                  </a:lnTo>
                  <a:close/>
                </a:path>
              </a:pathLst>
            </a:custGeom>
            <a:solidFill>
              <a:srgbClr val="000000"/>
            </a:solidFill>
            <a:ln w="5689" cap="flat">
              <a:noFill/>
              <a:prstDash val="solid"/>
              <a:miter/>
            </a:ln>
          </p:spPr>
          <p:txBody>
            <a:bodyPr rtlCol="0" anchor="ctr"/>
            <a:lstStyle/>
            <a:p>
              <a:endParaRPr lang="nl-NL"/>
            </a:p>
          </p:txBody>
        </p:sp>
      </p:grpSp>
    </p:spTree>
    <p:extLst>
      <p:ext uri="{BB962C8B-B14F-4D97-AF65-F5344CB8AC3E}">
        <p14:creationId xmlns:p14="http://schemas.microsoft.com/office/powerpoint/2010/main" val="2490648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Logo - Rood">
    <p:bg>
      <p:bgPr>
        <a:solidFill>
          <a:schemeClr val="bg2"/>
        </a:solidFill>
        <a:effectLst/>
      </p:bgPr>
    </p:bg>
    <p:spTree>
      <p:nvGrpSpPr>
        <p:cNvPr id="1" name=""/>
        <p:cNvGrpSpPr/>
        <p:nvPr/>
      </p:nvGrpSpPr>
      <p:grpSpPr>
        <a:xfrm>
          <a:off x="0" y="0"/>
          <a:ext cx="0" cy="0"/>
          <a:chOff x="0" y="0"/>
          <a:chExt cx="0" cy="0"/>
        </a:xfrm>
      </p:grpSpPr>
      <p:grpSp>
        <p:nvGrpSpPr>
          <p:cNvPr id="2" name="LogoV">
            <a:extLst>
              <a:ext uri="{FF2B5EF4-FFF2-40B4-BE49-F238E27FC236}">
                <a16:creationId xmlns:a16="http://schemas.microsoft.com/office/drawing/2014/main" id="{A2B8C553-29EB-74DB-B745-C9788A113409}"/>
              </a:ext>
            </a:extLst>
          </p:cNvPr>
          <p:cNvGrpSpPr/>
          <p:nvPr userDrawn="1"/>
        </p:nvGrpSpPr>
        <p:grpSpPr>
          <a:xfrm>
            <a:off x="4565222" y="2080385"/>
            <a:ext cx="3078000" cy="2695302"/>
            <a:chOff x="4565222" y="2080385"/>
            <a:chExt cx="3078000" cy="2695302"/>
          </a:xfrm>
        </p:grpSpPr>
        <p:sp>
          <p:nvSpPr>
            <p:cNvPr id="3" name="Vrije vorm: vorm 2">
              <a:extLst>
                <a:ext uri="{FF2B5EF4-FFF2-40B4-BE49-F238E27FC236}">
                  <a16:creationId xmlns:a16="http://schemas.microsoft.com/office/drawing/2014/main" id="{44541DF9-2303-A290-DCCC-E3D87F08B3C9}"/>
                </a:ext>
              </a:extLst>
            </p:cNvPr>
            <p:cNvSpPr/>
            <p:nvPr/>
          </p:nvSpPr>
          <p:spPr>
            <a:xfrm>
              <a:off x="4565222" y="2080385"/>
              <a:ext cx="3078000" cy="2695302"/>
            </a:xfrm>
            <a:custGeom>
              <a:avLst/>
              <a:gdLst>
                <a:gd name="connsiteX0" fmla="*/ 0 w 3078000"/>
                <a:gd name="connsiteY0" fmla="*/ 0 h 2695302"/>
                <a:gd name="connsiteX1" fmla="*/ 3078000 w 3078000"/>
                <a:gd name="connsiteY1" fmla="*/ 0 h 2695302"/>
                <a:gd name="connsiteX2" fmla="*/ 3078000 w 3078000"/>
                <a:gd name="connsiteY2" fmla="*/ 2695302 h 2695302"/>
                <a:gd name="connsiteX3" fmla="*/ 0 w 3078000"/>
                <a:gd name="connsiteY3" fmla="*/ 2695302 h 2695302"/>
              </a:gdLst>
              <a:ahLst/>
              <a:cxnLst>
                <a:cxn ang="0">
                  <a:pos x="connsiteX0" y="connsiteY0"/>
                </a:cxn>
                <a:cxn ang="0">
                  <a:pos x="connsiteX1" y="connsiteY1"/>
                </a:cxn>
                <a:cxn ang="0">
                  <a:pos x="connsiteX2" y="connsiteY2"/>
                </a:cxn>
                <a:cxn ang="0">
                  <a:pos x="connsiteX3" y="connsiteY3"/>
                </a:cxn>
              </a:cxnLst>
              <a:rect l="l" t="t" r="r" b="b"/>
              <a:pathLst>
                <a:path w="3078000" h="2695302">
                  <a:moveTo>
                    <a:pt x="0" y="0"/>
                  </a:moveTo>
                  <a:lnTo>
                    <a:pt x="3078000" y="0"/>
                  </a:lnTo>
                  <a:lnTo>
                    <a:pt x="3078000" y="2695302"/>
                  </a:lnTo>
                  <a:lnTo>
                    <a:pt x="0" y="2695302"/>
                  </a:lnTo>
                  <a:close/>
                </a:path>
              </a:pathLst>
            </a:custGeom>
            <a:solidFill>
              <a:schemeClr val="tx1"/>
            </a:solidFill>
            <a:ln w="5689" cap="flat">
              <a:noFill/>
              <a:prstDash val="solid"/>
              <a:miter/>
            </a:ln>
          </p:spPr>
          <p:txBody>
            <a:bodyPr rtlCol="0" anchor="ctr"/>
            <a:lstStyle/>
            <a:p>
              <a:endParaRPr lang="nl-NL"/>
            </a:p>
          </p:txBody>
        </p:sp>
        <p:sp>
          <p:nvSpPr>
            <p:cNvPr id="4" name="Vrije vorm: vorm 3">
              <a:extLst>
                <a:ext uri="{FF2B5EF4-FFF2-40B4-BE49-F238E27FC236}">
                  <a16:creationId xmlns:a16="http://schemas.microsoft.com/office/drawing/2014/main" id="{69222E05-8F0A-C984-A4D2-90FEEB2C2C47}"/>
                </a:ext>
              </a:extLst>
            </p:cNvPr>
            <p:cNvSpPr/>
            <p:nvPr/>
          </p:nvSpPr>
          <p:spPr>
            <a:xfrm>
              <a:off x="4813571" y="2332669"/>
              <a:ext cx="2598478" cy="1557096"/>
            </a:xfrm>
            <a:custGeom>
              <a:avLst/>
              <a:gdLst>
                <a:gd name="connsiteX0" fmla="*/ 1830954 w 2598478"/>
                <a:gd name="connsiteY0" fmla="*/ 1363495 h 1557096"/>
                <a:gd name="connsiteX1" fmla="*/ 1830954 w 2598478"/>
                <a:gd name="connsiteY1" fmla="*/ 1363495 h 1557096"/>
                <a:gd name="connsiteX2" fmla="*/ 1826166 w 2598478"/>
                <a:gd name="connsiteY2" fmla="*/ 1283809 h 1557096"/>
                <a:gd name="connsiteX3" fmla="*/ 1816989 w 2598478"/>
                <a:gd name="connsiteY3" fmla="*/ 1279762 h 1557096"/>
                <a:gd name="connsiteX4" fmla="*/ 1816932 w 2598478"/>
                <a:gd name="connsiteY4" fmla="*/ 1279819 h 1557096"/>
                <a:gd name="connsiteX5" fmla="*/ 1761585 w 2598478"/>
                <a:gd name="connsiteY5" fmla="*/ 1314988 h 1557096"/>
                <a:gd name="connsiteX6" fmla="*/ 1697631 w 2598478"/>
                <a:gd name="connsiteY6" fmla="*/ 1326730 h 1557096"/>
                <a:gd name="connsiteX7" fmla="*/ 1623246 w 2598478"/>
                <a:gd name="connsiteY7" fmla="*/ 1317553 h 1557096"/>
                <a:gd name="connsiteX8" fmla="*/ 1555587 w 2598478"/>
                <a:gd name="connsiteY8" fmla="*/ 1282897 h 1557096"/>
                <a:gd name="connsiteX9" fmla="*/ 1512096 w 2598478"/>
                <a:gd name="connsiteY9" fmla="*/ 1220653 h 1557096"/>
                <a:gd name="connsiteX10" fmla="*/ 1477668 w 2598478"/>
                <a:gd name="connsiteY10" fmla="*/ 1153792 h 1557096"/>
                <a:gd name="connsiteX11" fmla="*/ 1465584 w 2598478"/>
                <a:gd name="connsiteY11" fmla="*/ 1109389 h 1557096"/>
                <a:gd name="connsiteX12" fmla="*/ 1438851 w 2598478"/>
                <a:gd name="connsiteY12" fmla="*/ 1117255 h 1557096"/>
                <a:gd name="connsiteX13" fmla="*/ 1428306 w 2598478"/>
                <a:gd name="connsiteY13" fmla="*/ 1106710 h 1557096"/>
                <a:gd name="connsiteX14" fmla="*/ 1459998 w 2598478"/>
                <a:gd name="connsiteY14" fmla="*/ 1096165 h 1557096"/>
                <a:gd name="connsiteX15" fmla="*/ 1464159 w 2598478"/>
                <a:gd name="connsiteY15" fmla="*/ 1101523 h 1557096"/>
                <a:gd name="connsiteX16" fmla="*/ 1462107 w 2598478"/>
                <a:gd name="connsiteY16" fmla="*/ 1082770 h 1557096"/>
                <a:gd name="connsiteX17" fmla="*/ 1453671 w 2598478"/>
                <a:gd name="connsiteY17" fmla="*/ 1079236 h 1557096"/>
                <a:gd name="connsiteX18" fmla="*/ 1457889 w 2598478"/>
                <a:gd name="connsiteY18" fmla="*/ 1068691 h 1557096"/>
                <a:gd name="connsiteX19" fmla="*/ 1462050 w 2598478"/>
                <a:gd name="connsiteY19" fmla="*/ 1072168 h 1557096"/>
                <a:gd name="connsiteX20" fmla="*/ 1462905 w 2598478"/>
                <a:gd name="connsiteY20" fmla="*/ 1060426 h 1557096"/>
                <a:gd name="connsiteX21" fmla="*/ 1459998 w 2598478"/>
                <a:gd name="connsiteY21" fmla="*/ 1060255 h 1557096"/>
                <a:gd name="connsiteX22" fmla="*/ 1464216 w 2598478"/>
                <a:gd name="connsiteY22" fmla="*/ 1049710 h 1557096"/>
                <a:gd name="connsiteX23" fmla="*/ 1464387 w 2598478"/>
                <a:gd name="connsiteY23" fmla="*/ 1049710 h 1557096"/>
                <a:gd name="connsiteX24" fmla="*/ 1466667 w 2598478"/>
                <a:gd name="connsiteY24" fmla="*/ 1038082 h 1557096"/>
                <a:gd name="connsiteX25" fmla="*/ 1428363 w 2598478"/>
                <a:gd name="connsiteY25" fmla="*/ 1037056 h 1557096"/>
                <a:gd name="connsiteX26" fmla="*/ 1453728 w 2598478"/>
                <a:gd name="connsiteY26" fmla="*/ 1015909 h 1557096"/>
                <a:gd name="connsiteX27" fmla="*/ 1443183 w 2598478"/>
                <a:gd name="connsiteY27" fmla="*/ 1001089 h 1557096"/>
                <a:gd name="connsiteX28" fmla="*/ 1462221 w 2598478"/>
                <a:gd name="connsiteY28" fmla="*/ 1020127 h 1557096"/>
                <a:gd name="connsiteX29" fmla="*/ 1468890 w 2598478"/>
                <a:gd name="connsiteY29" fmla="*/ 1011862 h 1557096"/>
                <a:gd name="connsiteX30" fmla="*/ 1468890 w 2598478"/>
                <a:gd name="connsiteY30" fmla="*/ 1029190 h 1557096"/>
                <a:gd name="connsiteX31" fmla="*/ 1472310 w 2598478"/>
                <a:gd name="connsiteY31" fmla="*/ 1016764 h 1557096"/>
                <a:gd name="connsiteX32" fmla="*/ 1494939 w 2598478"/>
                <a:gd name="connsiteY32" fmla="*/ 956572 h 1557096"/>
                <a:gd name="connsiteX33" fmla="*/ 1536720 w 2598478"/>
                <a:gd name="connsiteY33" fmla="*/ 907666 h 1557096"/>
                <a:gd name="connsiteX34" fmla="*/ 1569894 w 2598478"/>
                <a:gd name="connsiteY34" fmla="*/ 838297 h 1557096"/>
                <a:gd name="connsiteX35" fmla="*/ 1562199 w 2598478"/>
                <a:gd name="connsiteY35" fmla="*/ 761290 h 1557096"/>
                <a:gd name="connsiteX36" fmla="*/ 1528455 w 2598478"/>
                <a:gd name="connsiteY36" fmla="*/ 694714 h 1557096"/>
                <a:gd name="connsiteX37" fmla="*/ 1492545 w 2598478"/>
                <a:gd name="connsiteY37" fmla="*/ 643984 h 1557096"/>
                <a:gd name="connsiteX38" fmla="*/ 1466439 w 2598478"/>
                <a:gd name="connsiteY38" fmla="*/ 585958 h 1557096"/>
                <a:gd name="connsiteX39" fmla="*/ 1450137 w 2598478"/>
                <a:gd name="connsiteY39" fmla="*/ 523771 h 1557096"/>
                <a:gd name="connsiteX40" fmla="*/ 1451448 w 2598478"/>
                <a:gd name="connsiteY40" fmla="*/ 508267 h 1557096"/>
                <a:gd name="connsiteX41" fmla="*/ 1453899 w 2598478"/>
                <a:gd name="connsiteY41" fmla="*/ 493618 h 1557096"/>
                <a:gd name="connsiteX42" fmla="*/ 1454298 w 2598478"/>
                <a:gd name="connsiteY42" fmla="*/ 494701 h 1557096"/>
                <a:gd name="connsiteX43" fmla="*/ 1467351 w 2598478"/>
                <a:gd name="connsiteY43" fmla="*/ 449614 h 1557096"/>
                <a:gd name="connsiteX44" fmla="*/ 1496364 w 2598478"/>
                <a:gd name="connsiteY44" fmla="*/ 380245 h 1557096"/>
                <a:gd name="connsiteX45" fmla="*/ 1540026 w 2598478"/>
                <a:gd name="connsiteY45" fmla="*/ 318286 h 1557096"/>
                <a:gd name="connsiteX46" fmla="*/ 1604892 w 2598478"/>
                <a:gd name="connsiteY46" fmla="*/ 278443 h 1557096"/>
                <a:gd name="connsiteX47" fmla="*/ 1679619 w 2598478"/>
                <a:gd name="connsiteY47" fmla="*/ 264820 h 1557096"/>
                <a:gd name="connsiteX48" fmla="*/ 1744884 w 2598478"/>
                <a:gd name="connsiteY48" fmla="*/ 275593 h 1557096"/>
                <a:gd name="connsiteX49" fmla="*/ 1771560 w 2598478"/>
                <a:gd name="connsiteY49" fmla="*/ 292009 h 1557096"/>
                <a:gd name="connsiteX50" fmla="*/ 1791054 w 2598478"/>
                <a:gd name="connsiteY50" fmla="*/ 282547 h 1557096"/>
                <a:gd name="connsiteX51" fmla="*/ 1791852 w 2598478"/>
                <a:gd name="connsiteY51" fmla="*/ 199726 h 1557096"/>
                <a:gd name="connsiteX52" fmla="*/ 1793961 w 2598478"/>
                <a:gd name="connsiteY52" fmla="*/ 32716 h 1557096"/>
                <a:gd name="connsiteX53" fmla="*/ 1745397 w 2598478"/>
                <a:gd name="connsiteY53" fmla="*/ 5242 h 1557096"/>
                <a:gd name="connsiteX54" fmla="*/ 1280619 w 2598478"/>
                <a:gd name="connsiteY54" fmla="*/ 7351 h 1557096"/>
                <a:gd name="connsiteX55" fmla="*/ 1238382 w 2598478"/>
                <a:gd name="connsiteY55" fmla="*/ 45427 h 1557096"/>
                <a:gd name="connsiteX56" fmla="*/ 1246818 w 2598478"/>
                <a:gd name="connsiteY56" fmla="*/ 309679 h 1557096"/>
                <a:gd name="connsiteX57" fmla="*/ 1251036 w 2598478"/>
                <a:gd name="connsiteY57" fmla="*/ 1506337 h 1557096"/>
                <a:gd name="connsiteX58" fmla="*/ 1502406 w 2598478"/>
                <a:gd name="connsiteY58" fmla="*/ 1544356 h 1557096"/>
                <a:gd name="connsiteX59" fmla="*/ 1567899 w 2598478"/>
                <a:gd name="connsiteY59" fmla="*/ 1546465 h 1557096"/>
                <a:gd name="connsiteX60" fmla="*/ 1806615 w 2598478"/>
                <a:gd name="connsiteY60" fmla="*/ 1548574 h 1557096"/>
                <a:gd name="connsiteX61" fmla="*/ 1829871 w 2598478"/>
                <a:gd name="connsiteY61" fmla="*/ 1436512 h 1557096"/>
                <a:gd name="connsiteX62" fmla="*/ 1831239 w 2598478"/>
                <a:gd name="connsiteY62" fmla="*/ 1363552 h 1557096"/>
                <a:gd name="connsiteX63" fmla="*/ 1745055 w 2598478"/>
                <a:gd name="connsiteY63" fmla="*/ 93934 h 1557096"/>
                <a:gd name="connsiteX64" fmla="*/ 1753491 w 2598478"/>
                <a:gd name="connsiteY64" fmla="*/ 106645 h 1557096"/>
                <a:gd name="connsiteX65" fmla="*/ 1728126 w 2598478"/>
                <a:gd name="connsiteY65" fmla="*/ 110863 h 1557096"/>
                <a:gd name="connsiteX66" fmla="*/ 1745055 w 2598478"/>
                <a:gd name="connsiteY66" fmla="*/ 93934 h 1557096"/>
                <a:gd name="connsiteX67" fmla="*/ 1704927 w 2598478"/>
                <a:gd name="connsiteY67" fmla="*/ 132010 h 1557096"/>
                <a:gd name="connsiteX68" fmla="*/ 1683780 w 2598478"/>
                <a:gd name="connsiteY68" fmla="*/ 132010 h 1557096"/>
                <a:gd name="connsiteX69" fmla="*/ 1679562 w 2598478"/>
                <a:gd name="connsiteY69" fmla="*/ 119299 h 1557096"/>
                <a:gd name="connsiteX70" fmla="*/ 1704927 w 2598478"/>
                <a:gd name="connsiteY70" fmla="*/ 132010 h 1557096"/>
                <a:gd name="connsiteX71" fmla="*/ 1607742 w 2598478"/>
                <a:gd name="connsiteY71" fmla="*/ 115081 h 1557096"/>
                <a:gd name="connsiteX72" fmla="*/ 1601415 w 2598478"/>
                <a:gd name="connsiteY72" fmla="*/ 127792 h 1557096"/>
                <a:gd name="connsiteX73" fmla="*/ 1609851 w 2598478"/>
                <a:gd name="connsiteY73" fmla="*/ 110863 h 1557096"/>
                <a:gd name="connsiteX74" fmla="*/ 1607742 w 2598478"/>
                <a:gd name="connsiteY74" fmla="*/ 115081 h 1557096"/>
                <a:gd name="connsiteX75" fmla="*/ 1656306 w 2598478"/>
                <a:gd name="connsiteY75" fmla="*/ 87607 h 1557096"/>
                <a:gd name="connsiteX76" fmla="*/ 1666851 w 2598478"/>
                <a:gd name="connsiteY76" fmla="*/ 104536 h 1557096"/>
                <a:gd name="connsiteX77" fmla="*/ 1649979 w 2598478"/>
                <a:gd name="connsiteY77" fmla="*/ 104536 h 1557096"/>
                <a:gd name="connsiteX78" fmla="*/ 1656306 w 2598478"/>
                <a:gd name="connsiteY78" fmla="*/ 87607 h 1557096"/>
                <a:gd name="connsiteX79" fmla="*/ 1633107 w 2598478"/>
                <a:gd name="connsiteY79" fmla="*/ 129844 h 1557096"/>
                <a:gd name="connsiteX80" fmla="*/ 1643652 w 2598478"/>
                <a:gd name="connsiteY80" fmla="*/ 150991 h 1557096"/>
                <a:gd name="connsiteX81" fmla="*/ 1633107 w 2598478"/>
                <a:gd name="connsiteY81" fmla="*/ 129844 h 1557096"/>
                <a:gd name="connsiteX82" fmla="*/ 1622505 w 2598478"/>
                <a:gd name="connsiteY82" fmla="*/ 24166 h 1557096"/>
                <a:gd name="connsiteX83" fmla="*/ 1622505 w 2598478"/>
                <a:gd name="connsiteY83" fmla="*/ 51640 h 1557096"/>
                <a:gd name="connsiteX84" fmla="*/ 1586595 w 2598478"/>
                <a:gd name="connsiteY84" fmla="*/ 60076 h 1557096"/>
                <a:gd name="connsiteX85" fmla="*/ 1580268 w 2598478"/>
                <a:gd name="connsiteY85" fmla="*/ 53749 h 1557096"/>
                <a:gd name="connsiteX86" fmla="*/ 1622505 w 2598478"/>
                <a:gd name="connsiteY86" fmla="*/ 24166 h 1557096"/>
                <a:gd name="connsiteX87" fmla="*/ 1567614 w 2598478"/>
                <a:gd name="connsiteY87" fmla="*/ 62242 h 1557096"/>
                <a:gd name="connsiteX88" fmla="*/ 1573941 w 2598478"/>
                <a:gd name="connsiteY88" fmla="*/ 79171 h 1557096"/>
                <a:gd name="connsiteX89" fmla="*/ 1552794 w 2598478"/>
                <a:gd name="connsiteY89" fmla="*/ 81280 h 1557096"/>
                <a:gd name="connsiteX90" fmla="*/ 1567557 w 2598478"/>
                <a:gd name="connsiteY90" fmla="*/ 62242 h 1557096"/>
                <a:gd name="connsiteX91" fmla="*/ 1457775 w 2598478"/>
                <a:gd name="connsiteY91" fmla="*/ 707026 h 1557096"/>
                <a:gd name="connsiteX92" fmla="*/ 1468662 w 2598478"/>
                <a:gd name="connsiteY92" fmla="*/ 707311 h 1557096"/>
                <a:gd name="connsiteX93" fmla="*/ 1468662 w 2598478"/>
                <a:gd name="connsiteY93" fmla="*/ 733474 h 1557096"/>
                <a:gd name="connsiteX94" fmla="*/ 1457775 w 2598478"/>
                <a:gd name="connsiteY94" fmla="*/ 707026 h 1557096"/>
                <a:gd name="connsiteX95" fmla="*/ 1385898 w 2598478"/>
                <a:gd name="connsiteY95" fmla="*/ 301129 h 1557096"/>
                <a:gd name="connsiteX96" fmla="*/ 1385898 w 2598478"/>
                <a:gd name="connsiteY96" fmla="*/ 286309 h 1557096"/>
                <a:gd name="connsiteX97" fmla="*/ 1398552 w 2598478"/>
                <a:gd name="connsiteY97" fmla="*/ 284200 h 1557096"/>
                <a:gd name="connsiteX98" fmla="*/ 1406988 w 2598478"/>
                <a:gd name="connsiteY98" fmla="*/ 303238 h 1557096"/>
                <a:gd name="connsiteX99" fmla="*/ 1385841 w 2598478"/>
                <a:gd name="connsiteY99" fmla="*/ 301129 h 1557096"/>
                <a:gd name="connsiteX100" fmla="*/ 1383789 w 2598478"/>
                <a:gd name="connsiteY100" fmla="*/ 973444 h 1557096"/>
                <a:gd name="connsiteX101" fmla="*/ 1388007 w 2598478"/>
                <a:gd name="connsiteY101" fmla="*/ 967117 h 1557096"/>
                <a:gd name="connsiteX102" fmla="*/ 1383789 w 2598478"/>
                <a:gd name="connsiteY102" fmla="*/ 973444 h 1557096"/>
                <a:gd name="connsiteX103" fmla="*/ 1407045 w 2598478"/>
                <a:gd name="connsiteY103" fmla="*/ 897349 h 1557096"/>
                <a:gd name="connsiteX104" fmla="*/ 1417590 w 2598478"/>
                <a:gd name="connsiteY104" fmla="*/ 897349 h 1557096"/>
                <a:gd name="connsiteX105" fmla="*/ 1428135 w 2598478"/>
                <a:gd name="connsiteY105" fmla="*/ 907894 h 1557096"/>
                <a:gd name="connsiteX106" fmla="*/ 1400661 w 2598478"/>
                <a:gd name="connsiteY106" fmla="*/ 914221 h 1557096"/>
                <a:gd name="connsiteX107" fmla="*/ 1406988 w 2598478"/>
                <a:gd name="connsiteY107" fmla="*/ 897292 h 1557096"/>
                <a:gd name="connsiteX108" fmla="*/ 1411263 w 2598478"/>
                <a:gd name="connsiteY108" fmla="*/ 127735 h 1557096"/>
                <a:gd name="connsiteX109" fmla="*/ 1411263 w 2598478"/>
                <a:gd name="connsiteY109" fmla="*/ 150991 h 1557096"/>
                <a:gd name="connsiteX110" fmla="*/ 1411263 w 2598478"/>
                <a:gd name="connsiteY110" fmla="*/ 127735 h 1557096"/>
                <a:gd name="connsiteX111" fmla="*/ 1402827 w 2598478"/>
                <a:gd name="connsiteY111" fmla="*/ 197503 h 1557096"/>
                <a:gd name="connsiteX112" fmla="*/ 1421808 w 2598478"/>
                <a:gd name="connsiteY112" fmla="*/ 174247 h 1557096"/>
                <a:gd name="connsiteX113" fmla="*/ 1413372 w 2598478"/>
                <a:gd name="connsiteY113" fmla="*/ 184792 h 1557096"/>
                <a:gd name="connsiteX114" fmla="*/ 1411263 w 2598478"/>
                <a:gd name="connsiteY114" fmla="*/ 210157 h 1557096"/>
                <a:gd name="connsiteX115" fmla="*/ 1402827 w 2598478"/>
                <a:gd name="connsiteY115" fmla="*/ 205939 h 1557096"/>
                <a:gd name="connsiteX116" fmla="*/ 1402827 w 2598478"/>
                <a:gd name="connsiteY116" fmla="*/ 197503 h 1557096"/>
                <a:gd name="connsiteX117" fmla="*/ 1404936 w 2598478"/>
                <a:gd name="connsiteY117" fmla="*/ 227143 h 1557096"/>
                <a:gd name="connsiteX118" fmla="*/ 1404936 w 2598478"/>
                <a:gd name="connsiteY118" fmla="*/ 263110 h 1557096"/>
                <a:gd name="connsiteX119" fmla="*/ 1394391 w 2598478"/>
                <a:gd name="connsiteY119" fmla="*/ 269437 h 1557096"/>
                <a:gd name="connsiteX120" fmla="*/ 1398609 w 2598478"/>
                <a:gd name="connsiteY120" fmla="*/ 273655 h 1557096"/>
                <a:gd name="connsiteX121" fmla="*/ 1385955 w 2598478"/>
                <a:gd name="connsiteY121" fmla="*/ 275764 h 1557096"/>
                <a:gd name="connsiteX122" fmla="*/ 1404993 w 2598478"/>
                <a:gd name="connsiteY122" fmla="*/ 227143 h 1557096"/>
                <a:gd name="connsiteX123" fmla="*/ 1371135 w 2598478"/>
                <a:gd name="connsiteY123" fmla="*/ 252508 h 1557096"/>
                <a:gd name="connsiteX124" fmla="*/ 1366917 w 2598478"/>
                <a:gd name="connsiteY124" fmla="*/ 288475 h 1557096"/>
                <a:gd name="connsiteX125" fmla="*/ 1352154 w 2598478"/>
                <a:gd name="connsiteY125" fmla="*/ 282148 h 1557096"/>
                <a:gd name="connsiteX126" fmla="*/ 1352154 w 2598478"/>
                <a:gd name="connsiteY126" fmla="*/ 277930 h 1557096"/>
                <a:gd name="connsiteX127" fmla="*/ 1364808 w 2598478"/>
                <a:gd name="connsiteY127" fmla="*/ 275821 h 1557096"/>
                <a:gd name="connsiteX128" fmla="*/ 1354263 w 2598478"/>
                <a:gd name="connsiteY128" fmla="*/ 269494 h 1557096"/>
                <a:gd name="connsiteX129" fmla="*/ 1350045 w 2598478"/>
                <a:gd name="connsiteY129" fmla="*/ 250456 h 1557096"/>
                <a:gd name="connsiteX130" fmla="*/ 1371192 w 2598478"/>
                <a:gd name="connsiteY130" fmla="*/ 252565 h 1557096"/>
                <a:gd name="connsiteX131" fmla="*/ 1379571 w 2598478"/>
                <a:gd name="connsiteY131" fmla="*/ 277873 h 1557096"/>
                <a:gd name="connsiteX132" fmla="*/ 1379571 w 2598478"/>
                <a:gd name="connsiteY132" fmla="*/ 288418 h 1557096"/>
                <a:gd name="connsiteX133" fmla="*/ 1371135 w 2598478"/>
                <a:gd name="connsiteY133" fmla="*/ 277873 h 1557096"/>
                <a:gd name="connsiteX134" fmla="*/ 1379571 w 2598478"/>
                <a:gd name="connsiteY134" fmla="*/ 277873 h 1557096"/>
                <a:gd name="connsiteX135" fmla="*/ 1366917 w 2598478"/>
                <a:gd name="connsiteY135" fmla="*/ 580201 h 1557096"/>
                <a:gd name="connsiteX136" fmla="*/ 1366917 w 2598478"/>
                <a:gd name="connsiteY136" fmla="*/ 590746 h 1557096"/>
                <a:gd name="connsiteX137" fmla="*/ 1352154 w 2598478"/>
                <a:gd name="connsiteY137" fmla="*/ 590746 h 1557096"/>
                <a:gd name="connsiteX138" fmla="*/ 1352154 w 2598478"/>
                <a:gd name="connsiteY138" fmla="*/ 580201 h 1557096"/>
                <a:gd name="connsiteX139" fmla="*/ 1366917 w 2598478"/>
                <a:gd name="connsiteY139" fmla="*/ 580201 h 1557096"/>
                <a:gd name="connsiteX140" fmla="*/ 1366917 w 2598478"/>
                <a:gd name="connsiteY140" fmla="*/ 933259 h 1557096"/>
                <a:gd name="connsiteX141" fmla="*/ 1352154 w 2598478"/>
                <a:gd name="connsiteY141" fmla="*/ 943804 h 1557096"/>
                <a:gd name="connsiteX142" fmla="*/ 1366917 w 2598478"/>
                <a:gd name="connsiteY142" fmla="*/ 933259 h 1557096"/>
                <a:gd name="connsiteX143" fmla="*/ 1322514 w 2598478"/>
                <a:gd name="connsiteY143" fmla="*/ 1322284 h 1557096"/>
                <a:gd name="connsiteX144" fmla="*/ 1330950 w 2598478"/>
                <a:gd name="connsiteY144" fmla="*/ 1305355 h 1557096"/>
                <a:gd name="connsiteX145" fmla="*/ 1337277 w 2598478"/>
                <a:gd name="connsiteY145" fmla="*/ 1311682 h 1557096"/>
                <a:gd name="connsiteX146" fmla="*/ 1322514 w 2598478"/>
                <a:gd name="connsiteY146" fmla="*/ 1322227 h 1557096"/>
                <a:gd name="connsiteX147" fmla="*/ 1345770 w 2598478"/>
                <a:gd name="connsiteY147" fmla="*/ 1199677 h 1557096"/>
                <a:gd name="connsiteX148" fmla="*/ 1333116 w 2598478"/>
                <a:gd name="connsiteY148" fmla="*/ 1195459 h 1557096"/>
                <a:gd name="connsiteX149" fmla="*/ 1349988 w 2598478"/>
                <a:gd name="connsiteY149" fmla="*/ 1189132 h 1557096"/>
                <a:gd name="connsiteX150" fmla="*/ 1345770 w 2598478"/>
                <a:gd name="connsiteY150" fmla="*/ 1199677 h 1557096"/>
                <a:gd name="connsiteX151" fmla="*/ 1360590 w 2598478"/>
                <a:gd name="connsiteY151" fmla="*/ 1341322 h 1557096"/>
                <a:gd name="connsiteX152" fmla="*/ 1360590 w 2598478"/>
                <a:gd name="connsiteY152" fmla="*/ 1356142 h 1557096"/>
                <a:gd name="connsiteX153" fmla="*/ 1360590 w 2598478"/>
                <a:gd name="connsiteY153" fmla="*/ 1341322 h 1557096"/>
                <a:gd name="connsiteX154" fmla="*/ 1356315 w 2598478"/>
                <a:gd name="connsiteY154" fmla="*/ 1480858 h 1557096"/>
                <a:gd name="connsiteX155" fmla="*/ 1356315 w 2598478"/>
                <a:gd name="connsiteY155" fmla="*/ 1463929 h 1557096"/>
                <a:gd name="connsiteX156" fmla="*/ 1368969 w 2598478"/>
                <a:gd name="connsiteY156" fmla="*/ 1463929 h 1557096"/>
                <a:gd name="connsiteX157" fmla="*/ 1356315 w 2598478"/>
                <a:gd name="connsiteY157" fmla="*/ 1480858 h 1557096"/>
                <a:gd name="connsiteX158" fmla="*/ 1364808 w 2598478"/>
                <a:gd name="connsiteY158" fmla="*/ 1277881 h 1557096"/>
                <a:gd name="connsiteX159" fmla="*/ 1364808 w 2598478"/>
                <a:gd name="connsiteY159" fmla="*/ 1265170 h 1557096"/>
                <a:gd name="connsiteX160" fmla="*/ 1375353 w 2598478"/>
                <a:gd name="connsiteY160" fmla="*/ 1263061 h 1557096"/>
                <a:gd name="connsiteX161" fmla="*/ 1364808 w 2598478"/>
                <a:gd name="connsiteY161" fmla="*/ 1277881 h 1557096"/>
                <a:gd name="connsiteX162" fmla="*/ 1362699 w 2598478"/>
                <a:gd name="connsiteY162" fmla="*/ 1045321 h 1557096"/>
                <a:gd name="connsiteX163" fmla="*/ 1373244 w 2598478"/>
                <a:gd name="connsiteY163" fmla="*/ 1034776 h 1557096"/>
                <a:gd name="connsiteX164" fmla="*/ 1377462 w 2598478"/>
                <a:gd name="connsiteY164" fmla="*/ 1045321 h 1557096"/>
                <a:gd name="connsiteX165" fmla="*/ 1362699 w 2598478"/>
                <a:gd name="connsiteY165" fmla="*/ 1045321 h 1557096"/>
                <a:gd name="connsiteX166" fmla="*/ 1381680 w 2598478"/>
                <a:gd name="connsiteY166" fmla="*/ 358186 h 1557096"/>
                <a:gd name="connsiteX167" fmla="*/ 1375353 w 2598478"/>
                <a:gd name="connsiteY167" fmla="*/ 358186 h 1557096"/>
                <a:gd name="connsiteX168" fmla="*/ 1364808 w 2598478"/>
                <a:gd name="connsiteY168" fmla="*/ 341257 h 1557096"/>
                <a:gd name="connsiteX169" fmla="*/ 1381680 w 2598478"/>
                <a:gd name="connsiteY169" fmla="*/ 341257 h 1557096"/>
                <a:gd name="connsiteX170" fmla="*/ 1381680 w 2598478"/>
                <a:gd name="connsiteY170" fmla="*/ 358186 h 1557096"/>
                <a:gd name="connsiteX171" fmla="*/ 1381680 w 2598478"/>
                <a:gd name="connsiteY171" fmla="*/ 311674 h 1557096"/>
                <a:gd name="connsiteX172" fmla="*/ 1371135 w 2598478"/>
                <a:gd name="connsiteY172" fmla="*/ 318001 h 1557096"/>
                <a:gd name="connsiteX173" fmla="*/ 1381680 w 2598478"/>
                <a:gd name="connsiteY173" fmla="*/ 330712 h 1557096"/>
                <a:gd name="connsiteX174" fmla="*/ 1377462 w 2598478"/>
                <a:gd name="connsiteY174" fmla="*/ 334930 h 1557096"/>
                <a:gd name="connsiteX175" fmla="*/ 1366917 w 2598478"/>
                <a:gd name="connsiteY175" fmla="*/ 298963 h 1557096"/>
                <a:gd name="connsiteX176" fmla="*/ 1381680 w 2598478"/>
                <a:gd name="connsiteY176" fmla="*/ 305290 h 1557096"/>
                <a:gd name="connsiteX177" fmla="*/ 1381680 w 2598478"/>
                <a:gd name="connsiteY177" fmla="*/ 311617 h 1557096"/>
                <a:gd name="connsiteX178" fmla="*/ 1379571 w 2598478"/>
                <a:gd name="connsiteY178" fmla="*/ 239797 h 1557096"/>
                <a:gd name="connsiteX179" fmla="*/ 1371135 w 2598478"/>
                <a:gd name="connsiteY179" fmla="*/ 235579 h 1557096"/>
                <a:gd name="connsiteX180" fmla="*/ 1377462 w 2598478"/>
                <a:gd name="connsiteY180" fmla="*/ 186958 h 1557096"/>
                <a:gd name="connsiteX181" fmla="*/ 1385898 w 2598478"/>
                <a:gd name="connsiteY181" fmla="*/ 186958 h 1557096"/>
                <a:gd name="connsiteX182" fmla="*/ 1375353 w 2598478"/>
                <a:gd name="connsiteY182" fmla="*/ 227143 h 1557096"/>
                <a:gd name="connsiteX183" fmla="*/ 1379571 w 2598478"/>
                <a:gd name="connsiteY183" fmla="*/ 239854 h 1557096"/>
                <a:gd name="connsiteX184" fmla="*/ 1402827 w 2598478"/>
                <a:gd name="connsiteY184" fmla="*/ 1079122 h 1557096"/>
                <a:gd name="connsiteX185" fmla="*/ 1407045 w 2598478"/>
                <a:gd name="connsiteY185" fmla="*/ 1087558 h 1557096"/>
                <a:gd name="connsiteX186" fmla="*/ 1402827 w 2598478"/>
                <a:gd name="connsiteY186" fmla="*/ 1100269 h 1557096"/>
                <a:gd name="connsiteX187" fmla="*/ 1383789 w 2598478"/>
                <a:gd name="connsiteY187" fmla="*/ 1096051 h 1557096"/>
                <a:gd name="connsiteX188" fmla="*/ 1402827 w 2598478"/>
                <a:gd name="connsiteY188" fmla="*/ 1079122 h 1557096"/>
                <a:gd name="connsiteX189" fmla="*/ 1398609 w 2598478"/>
                <a:gd name="connsiteY189" fmla="*/ 1199677 h 1557096"/>
                <a:gd name="connsiteX190" fmla="*/ 1407045 w 2598478"/>
                <a:gd name="connsiteY190" fmla="*/ 1176421 h 1557096"/>
                <a:gd name="connsiteX191" fmla="*/ 1409154 w 2598478"/>
                <a:gd name="connsiteY191" fmla="*/ 1199677 h 1557096"/>
                <a:gd name="connsiteX192" fmla="*/ 1398609 w 2598478"/>
                <a:gd name="connsiteY192" fmla="*/ 1199677 h 1557096"/>
                <a:gd name="connsiteX193" fmla="*/ 1390173 w 2598478"/>
                <a:gd name="connsiteY193" fmla="*/ 1163710 h 1557096"/>
                <a:gd name="connsiteX194" fmla="*/ 1394391 w 2598478"/>
                <a:gd name="connsiteY194" fmla="*/ 1155274 h 1557096"/>
                <a:gd name="connsiteX195" fmla="*/ 1417647 w 2598478"/>
                <a:gd name="connsiteY195" fmla="*/ 1157383 h 1557096"/>
                <a:gd name="connsiteX196" fmla="*/ 1390173 w 2598478"/>
                <a:gd name="connsiteY196" fmla="*/ 1163710 h 1557096"/>
                <a:gd name="connsiteX197" fmla="*/ 1407045 w 2598478"/>
                <a:gd name="connsiteY197" fmla="*/ 1144672 h 1557096"/>
                <a:gd name="connsiteX198" fmla="*/ 1402827 w 2598478"/>
                <a:gd name="connsiteY198" fmla="*/ 1131961 h 1557096"/>
                <a:gd name="connsiteX199" fmla="*/ 1419756 w 2598478"/>
                <a:gd name="connsiteY199" fmla="*/ 1138288 h 1557096"/>
                <a:gd name="connsiteX200" fmla="*/ 1407102 w 2598478"/>
                <a:gd name="connsiteY200" fmla="*/ 1144615 h 1557096"/>
                <a:gd name="connsiteX201" fmla="*/ 1423917 w 2598478"/>
                <a:gd name="connsiteY201" fmla="*/ 1068577 h 1557096"/>
                <a:gd name="connsiteX202" fmla="*/ 1423917 w 2598478"/>
                <a:gd name="connsiteY202" fmla="*/ 1030501 h 1557096"/>
                <a:gd name="connsiteX203" fmla="*/ 1423917 w 2598478"/>
                <a:gd name="connsiteY203" fmla="*/ 1068577 h 1557096"/>
                <a:gd name="connsiteX204" fmla="*/ 1407045 w 2598478"/>
                <a:gd name="connsiteY204" fmla="*/ 960733 h 1557096"/>
                <a:gd name="connsiteX205" fmla="*/ 1453500 w 2598478"/>
                <a:gd name="connsiteY205" fmla="*/ 950188 h 1557096"/>
                <a:gd name="connsiteX206" fmla="*/ 1442955 w 2598478"/>
                <a:gd name="connsiteY206" fmla="*/ 988264 h 1557096"/>
                <a:gd name="connsiteX207" fmla="*/ 1423917 w 2598478"/>
                <a:gd name="connsiteY207" fmla="*/ 992482 h 1557096"/>
                <a:gd name="connsiteX208" fmla="*/ 1407045 w 2598478"/>
                <a:gd name="connsiteY208" fmla="*/ 960790 h 1557096"/>
                <a:gd name="connsiteX209" fmla="*/ 1442955 w 2598478"/>
                <a:gd name="connsiteY209" fmla="*/ 1250407 h 1557096"/>
                <a:gd name="connsiteX210" fmla="*/ 1430301 w 2598478"/>
                <a:gd name="connsiteY210" fmla="*/ 1250407 h 1557096"/>
                <a:gd name="connsiteX211" fmla="*/ 1430301 w 2598478"/>
                <a:gd name="connsiteY211" fmla="*/ 1239862 h 1557096"/>
                <a:gd name="connsiteX212" fmla="*/ 1442955 w 2598478"/>
                <a:gd name="connsiteY212" fmla="*/ 1239862 h 1557096"/>
                <a:gd name="connsiteX213" fmla="*/ 1442955 w 2598478"/>
                <a:gd name="connsiteY213" fmla="*/ 1250407 h 1557096"/>
                <a:gd name="connsiteX214" fmla="*/ 1451391 w 2598478"/>
                <a:gd name="connsiteY214" fmla="*/ 1195459 h 1557096"/>
                <a:gd name="connsiteX215" fmla="*/ 1451391 w 2598478"/>
                <a:gd name="connsiteY215" fmla="*/ 1184914 h 1557096"/>
                <a:gd name="connsiteX216" fmla="*/ 1461936 w 2598478"/>
                <a:gd name="connsiteY216" fmla="*/ 1184914 h 1557096"/>
                <a:gd name="connsiteX217" fmla="*/ 1451391 w 2598478"/>
                <a:gd name="connsiteY217" fmla="*/ 1195459 h 1557096"/>
                <a:gd name="connsiteX218" fmla="*/ 1557012 w 2598478"/>
                <a:gd name="connsiteY218" fmla="*/ 1385725 h 1557096"/>
                <a:gd name="connsiteX219" fmla="*/ 1557012 w 2598478"/>
                <a:gd name="connsiteY219" fmla="*/ 1379398 h 1557096"/>
                <a:gd name="connsiteX220" fmla="*/ 1569666 w 2598478"/>
                <a:gd name="connsiteY220" fmla="*/ 1379398 h 1557096"/>
                <a:gd name="connsiteX221" fmla="*/ 1569666 w 2598478"/>
                <a:gd name="connsiteY221" fmla="*/ 1385725 h 1557096"/>
                <a:gd name="connsiteX222" fmla="*/ 1557012 w 2598478"/>
                <a:gd name="connsiteY222" fmla="*/ 1385725 h 1557096"/>
                <a:gd name="connsiteX223" fmla="*/ 1567614 w 2598478"/>
                <a:gd name="connsiteY223" fmla="*/ 1506223 h 1557096"/>
                <a:gd name="connsiteX224" fmla="*/ 1567614 w 2598478"/>
                <a:gd name="connsiteY224" fmla="*/ 1508332 h 1557096"/>
                <a:gd name="connsiteX225" fmla="*/ 1563396 w 2598478"/>
                <a:gd name="connsiteY225" fmla="*/ 1495621 h 1557096"/>
                <a:gd name="connsiteX226" fmla="*/ 1573941 w 2598478"/>
                <a:gd name="connsiteY226" fmla="*/ 1504057 h 1557096"/>
                <a:gd name="connsiteX227" fmla="*/ 1567614 w 2598478"/>
                <a:gd name="connsiteY227" fmla="*/ 1506166 h 1557096"/>
                <a:gd name="connsiteX228" fmla="*/ 1639434 w 2598478"/>
                <a:gd name="connsiteY228" fmla="*/ 1497787 h 1557096"/>
                <a:gd name="connsiteX229" fmla="*/ 1633107 w 2598478"/>
                <a:gd name="connsiteY229" fmla="*/ 1497787 h 1557096"/>
                <a:gd name="connsiteX230" fmla="*/ 1635216 w 2598478"/>
                <a:gd name="connsiteY230" fmla="*/ 1487242 h 1557096"/>
                <a:gd name="connsiteX231" fmla="*/ 1639434 w 2598478"/>
                <a:gd name="connsiteY231" fmla="*/ 1487242 h 1557096"/>
                <a:gd name="connsiteX232" fmla="*/ 1639434 w 2598478"/>
                <a:gd name="connsiteY232" fmla="*/ 1497787 h 1557096"/>
                <a:gd name="connsiteX233" fmla="*/ 1666908 w 2598478"/>
                <a:gd name="connsiteY233" fmla="*/ 1404763 h 1557096"/>
                <a:gd name="connsiteX234" fmla="*/ 1669017 w 2598478"/>
                <a:gd name="connsiteY234" fmla="*/ 1392052 h 1557096"/>
                <a:gd name="connsiteX235" fmla="*/ 1675344 w 2598478"/>
                <a:gd name="connsiteY235" fmla="*/ 1400488 h 1557096"/>
                <a:gd name="connsiteX236" fmla="*/ 1666908 w 2598478"/>
                <a:gd name="connsiteY236" fmla="*/ 1404706 h 1557096"/>
                <a:gd name="connsiteX237" fmla="*/ 1723908 w 2598478"/>
                <a:gd name="connsiteY237" fmla="*/ 1495621 h 1557096"/>
                <a:gd name="connsiteX238" fmla="*/ 1713363 w 2598478"/>
                <a:gd name="connsiteY238" fmla="*/ 1480801 h 1557096"/>
                <a:gd name="connsiteX239" fmla="*/ 1730235 w 2598478"/>
                <a:gd name="connsiteY239" fmla="*/ 1480801 h 1557096"/>
                <a:gd name="connsiteX240" fmla="*/ 1723908 w 2598478"/>
                <a:gd name="connsiteY240" fmla="*/ 1495621 h 1557096"/>
                <a:gd name="connsiteX241" fmla="*/ 1753491 w 2598478"/>
                <a:gd name="connsiteY241" fmla="*/ 1387834 h 1557096"/>
                <a:gd name="connsiteX242" fmla="*/ 1749273 w 2598478"/>
                <a:gd name="connsiteY242" fmla="*/ 1387834 h 1557096"/>
                <a:gd name="connsiteX243" fmla="*/ 1749273 w 2598478"/>
                <a:gd name="connsiteY243" fmla="*/ 1379398 h 1557096"/>
                <a:gd name="connsiteX244" fmla="*/ 1753491 w 2598478"/>
                <a:gd name="connsiteY244" fmla="*/ 1379398 h 1557096"/>
                <a:gd name="connsiteX245" fmla="*/ 1753491 w 2598478"/>
                <a:gd name="connsiteY245" fmla="*/ 1387834 h 1557096"/>
                <a:gd name="connsiteX246" fmla="*/ 2539350 w 2598478"/>
                <a:gd name="connsiteY246" fmla="*/ 1279990 h 1557096"/>
                <a:gd name="connsiteX247" fmla="*/ 2437947 w 2598478"/>
                <a:gd name="connsiteY247" fmla="*/ 812761 h 1557096"/>
                <a:gd name="connsiteX248" fmla="*/ 2467530 w 2598478"/>
                <a:gd name="connsiteY248" fmla="*/ 768358 h 1557096"/>
                <a:gd name="connsiteX249" fmla="*/ 2247795 w 2598478"/>
                <a:gd name="connsiteY249" fmla="*/ 7237 h 1557096"/>
                <a:gd name="connsiteX250" fmla="*/ 2201340 w 2598478"/>
                <a:gd name="connsiteY250" fmla="*/ 3019 h 1557096"/>
                <a:gd name="connsiteX251" fmla="*/ 2182302 w 2598478"/>
                <a:gd name="connsiteY251" fmla="*/ 7237 h 1557096"/>
                <a:gd name="connsiteX252" fmla="*/ 1987932 w 2598478"/>
                <a:gd name="connsiteY252" fmla="*/ 5128 h 1557096"/>
                <a:gd name="connsiteX253" fmla="*/ 1901292 w 2598478"/>
                <a:gd name="connsiteY253" fmla="*/ 38986 h 1557096"/>
                <a:gd name="connsiteX254" fmla="*/ 1909728 w 2598478"/>
                <a:gd name="connsiteY254" fmla="*/ 256726 h 1557096"/>
                <a:gd name="connsiteX255" fmla="*/ 1906536 w 2598478"/>
                <a:gd name="connsiteY255" fmla="*/ 443230 h 1557096"/>
                <a:gd name="connsiteX256" fmla="*/ 1907961 w 2598478"/>
                <a:gd name="connsiteY256" fmla="*/ 449272 h 1557096"/>
                <a:gd name="connsiteX257" fmla="*/ 1916853 w 2598478"/>
                <a:gd name="connsiteY257" fmla="*/ 468139 h 1557096"/>
                <a:gd name="connsiteX258" fmla="*/ 1931502 w 2598478"/>
                <a:gd name="connsiteY258" fmla="*/ 532720 h 1557096"/>
                <a:gd name="connsiteX259" fmla="*/ 1955442 w 2598478"/>
                <a:gd name="connsiteY259" fmla="*/ 594850 h 1557096"/>
                <a:gd name="connsiteX260" fmla="*/ 1958064 w 2598478"/>
                <a:gd name="connsiteY260" fmla="*/ 661312 h 1557096"/>
                <a:gd name="connsiteX261" fmla="*/ 1968267 w 2598478"/>
                <a:gd name="connsiteY261" fmla="*/ 726577 h 1557096"/>
                <a:gd name="connsiteX262" fmla="*/ 1969293 w 2598478"/>
                <a:gd name="connsiteY262" fmla="*/ 792640 h 1557096"/>
                <a:gd name="connsiteX263" fmla="*/ 1969407 w 2598478"/>
                <a:gd name="connsiteY263" fmla="*/ 858646 h 1557096"/>
                <a:gd name="connsiteX264" fmla="*/ 1966329 w 2598478"/>
                <a:gd name="connsiteY264" fmla="*/ 924595 h 1557096"/>
                <a:gd name="connsiteX265" fmla="*/ 1960743 w 2598478"/>
                <a:gd name="connsiteY265" fmla="*/ 990544 h 1557096"/>
                <a:gd name="connsiteX266" fmla="*/ 1949229 w 2598478"/>
                <a:gd name="connsiteY266" fmla="*/ 1055866 h 1557096"/>
                <a:gd name="connsiteX267" fmla="*/ 1927341 w 2598478"/>
                <a:gd name="connsiteY267" fmla="*/ 1118509 h 1557096"/>
                <a:gd name="connsiteX268" fmla="*/ 1914516 w 2598478"/>
                <a:gd name="connsiteY268" fmla="*/ 1150942 h 1557096"/>
                <a:gd name="connsiteX269" fmla="*/ 1913547 w 2598478"/>
                <a:gd name="connsiteY269" fmla="*/ 1155559 h 1557096"/>
                <a:gd name="connsiteX270" fmla="*/ 1909671 w 2598478"/>
                <a:gd name="connsiteY270" fmla="*/ 1544299 h 1557096"/>
                <a:gd name="connsiteX271" fmla="*/ 1922325 w 2598478"/>
                <a:gd name="connsiteY271" fmla="*/ 1552735 h 1557096"/>
                <a:gd name="connsiteX272" fmla="*/ 1947690 w 2598478"/>
                <a:gd name="connsiteY272" fmla="*/ 1556953 h 1557096"/>
                <a:gd name="connsiteX273" fmla="*/ 2040657 w 2598478"/>
                <a:gd name="connsiteY273" fmla="*/ 1546408 h 1557096"/>
                <a:gd name="connsiteX274" fmla="*/ 2123022 w 2598478"/>
                <a:gd name="connsiteY274" fmla="*/ 1550626 h 1557096"/>
                <a:gd name="connsiteX275" fmla="*/ 2150496 w 2598478"/>
                <a:gd name="connsiteY275" fmla="*/ 1463929 h 1557096"/>
                <a:gd name="connsiteX276" fmla="*/ 2148387 w 2598478"/>
                <a:gd name="connsiteY276" fmla="*/ 1428019 h 1557096"/>
                <a:gd name="connsiteX277" fmla="*/ 2146278 w 2598478"/>
                <a:gd name="connsiteY277" fmla="*/ 1178530 h 1557096"/>
                <a:gd name="connsiteX278" fmla="*/ 2144169 w 2598478"/>
                <a:gd name="connsiteY278" fmla="*/ 935425 h 1557096"/>
                <a:gd name="connsiteX279" fmla="*/ 2144169 w 2598478"/>
                <a:gd name="connsiteY279" fmla="*/ 920605 h 1557096"/>
                <a:gd name="connsiteX280" fmla="*/ 2194899 w 2598478"/>
                <a:gd name="connsiteY280" fmla="*/ 882529 h 1557096"/>
                <a:gd name="connsiteX281" fmla="*/ 2216046 w 2598478"/>
                <a:gd name="connsiteY281" fmla="*/ 890965 h 1557096"/>
                <a:gd name="connsiteX282" fmla="*/ 2294193 w 2598478"/>
                <a:gd name="connsiteY282" fmla="*/ 1334938 h 1557096"/>
                <a:gd name="connsiteX283" fmla="*/ 2475909 w 2598478"/>
                <a:gd name="connsiteY283" fmla="*/ 1548460 h 1557096"/>
                <a:gd name="connsiteX284" fmla="*/ 2535075 w 2598478"/>
                <a:gd name="connsiteY284" fmla="*/ 1548460 h 1557096"/>
                <a:gd name="connsiteX285" fmla="*/ 2598459 w 2598478"/>
                <a:gd name="connsiteY285" fmla="*/ 1533640 h 1557096"/>
                <a:gd name="connsiteX286" fmla="*/ 2539293 w 2598478"/>
                <a:gd name="connsiteY286" fmla="*/ 1279933 h 1557096"/>
                <a:gd name="connsiteX287" fmla="*/ 2488677 w 2598478"/>
                <a:gd name="connsiteY287" fmla="*/ 286309 h 1557096"/>
                <a:gd name="connsiteX288" fmla="*/ 2478132 w 2598478"/>
                <a:gd name="connsiteY288" fmla="*/ 271489 h 1557096"/>
                <a:gd name="connsiteX289" fmla="*/ 2488677 w 2598478"/>
                <a:gd name="connsiteY289" fmla="*/ 286309 h 1557096"/>
                <a:gd name="connsiteX290" fmla="*/ 2118975 w 2598478"/>
                <a:gd name="connsiteY290" fmla="*/ 630931 h 1557096"/>
                <a:gd name="connsiteX291" fmla="*/ 2123193 w 2598478"/>
                <a:gd name="connsiteY291" fmla="*/ 630931 h 1557096"/>
                <a:gd name="connsiteX292" fmla="*/ 2123193 w 2598478"/>
                <a:gd name="connsiteY292" fmla="*/ 643642 h 1557096"/>
                <a:gd name="connsiteX293" fmla="*/ 2118975 w 2598478"/>
                <a:gd name="connsiteY293" fmla="*/ 643642 h 1557096"/>
                <a:gd name="connsiteX294" fmla="*/ 2118975 w 2598478"/>
                <a:gd name="connsiteY294" fmla="*/ 630931 h 1557096"/>
                <a:gd name="connsiteX295" fmla="*/ 2099937 w 2598478"/>
                <a:gd name="connsiteY295" fmla="*/ 918496 h 1557096"/>
                <a:gd name="connsiteX296" fmla="*/ 2108373 w 2598478"/>
                <a:gd name="connsiteY296" fmla="*/ 918496 h 1557096"/>
                <a:gd name="connsiteX297" fmla="*/ 2108373 w 2598478"/>
                <a:gd name="connsiteY297" fmla="*/ 924823 h 1557096"/>
                <a:gd name="connsiteX298" fmla="*/ 2099937 w 2598478"/>
                <a:gd name="connsiteY298" fmla="*/ 924823 h 1557096"/>
                <a:gd name="connsiteX299" fmla="*/ 2099937 w 2598478"/>
                <a:gd name="connsiteY299" fmla="*/ 918496 h 1557096"/>
                <a:gd name="connsiteX300" fmla="*/ 2074572 w 2598478"/>
                <a:gd name="connsiteY300" fmla="*/ 1341322 h 1557096"/>
                <a:gd name="connsiteX301" fmla="*/ 2070354 w 2598478"/>
                <a:gd name="connsiteY301" fmla="*/ 1330777 h 1557096"/>
                <a:gd name="connsiteX302" fmla="*/ 2074572 w 2598478"/>
                <a:gd name="connsiteY302" fmla="*/ 1328668 h 1557096"/>
                <a:gd name="connsiteX303" fmla="*/ 2078790 w 2598478"/>
                <a:gd name="connsiteY303" fmla="*/ 1341379 h 1557096"/>
                <a:gd name="connsiteX304" fmla="*/ 2074572 w 2598478"/>
                <a:gd name="connsiteY304" fmla="*/ 1341379 h 1557096"/>
                <a:gd name="connsiteX305" fmla="*/ 2089392 w 2598478"/>
                <a:gd name="connsiteY305" fmla="*/ 248290 h 1557096"/>
                <a:gd name="connsiteX306" fmla="*/ 2080956 w 2598478"/>
                <a:gd name="connsiteY306" fmla="*/ 212323 h 1557096"/>
                <a:gd name="connsiteX307" fmla="*/ 2097828 w 2598478"/>
                <a:gd name="connsiteY307" fmla="*/ 214432 h 1557096"/>
                <a:gd name="connsiteX308" fmla="*/ 2097828 w 2598478"/>
                <a:gd name="connsiteY308" fmla="*/ 237688 h 1557096"/>
                <a:gd name="connsiteX309" fmla="*/ 2089392 w 2598478"/>
                <a:gd name="connsiteY309" fmla="*/ 248233 h 1557096"/>
                <a:gd name="connsiteX310" fmla="*/ 2110482 w 2598478"/>
                <a:gd name="connsiteY310" fmla="*/ 1246189 h 1557096"/>
                <a:gd name="connsiteX311" fmla="*/ 2097828 w 2598478"/>
                <a:gd name="connsiteY311" fmla="*/ 1246189 h 1557096"/>
                <a:gd name="connsiteX312" fmla="*/ 2097828 w 2598478"/>
                <a:gd name="connsiteY312" fmla="*/ 1239862 h 1557096"/>
                <a:gd name="connsiteX313" fmla="*/ 2110482 w 2598478"/>
                <a:gd name="connsiteY313" fmla="*/ 1239862 h 1557096"/>
                <a:gd name="connsiteX314" fmla="*/ 2110482 w 2598478"/>
                <a:gd name="connsiteY314" fmla="*/ 1246189 h 1557096"/>
                <a:gd name="connsiteX315" fmla="*/ 2116809 w 2598478"/>
                <a:gd name="connsiteY315" fmla="*/ 971335 h 1557096"/>
                <a:gd name="connsiteX316" fmla="*/ 2116809 w 2598478"/>
                <a:gd name="connsiteY316" fmla="*/ 956515 h 1557096"/>
                <a:gd name="connsiteX317" fmla="*/ 2116809 w 2598478"/>
                <a:gd name="connsiteY317" fmla="*/ 971335 h 1557096"/>
                <a:gd name="connsiteX318" fmla="*/ 2116809 w 2598478"/>
                <a:gd name="connsiteY318" fmla="*/ 855055 h 1557096"/>
                <a:gd name="connsiteX319" fmla="*/ 2116809 w 2598478"/>
                <a:gd name="connsiteY319" fmla="*/ 836017 h 1557096"/>
                <a:gd name="connsiteX320" fmla="*/ 2125245 w 2598478"/>
                <a:gd name="connsiteY320" fmla="*/ 844453 h 1557096"/>
                <a:gd name="connsiteX321" fmla="*/ 2116809 w 2598478"/>
                <a:gd name="connsiteY321" fmla="*/ 854998 h 1557096"/>
                <a:gd name="connsiteX322" fmla="*/ 2442165 w 2598478"/>
                <a:gd name="connsiteY322" fmla="*/ 362404 h 1557096"/>
                <a:gd name="connsiteX323" fmla="*/ 2442165 w 2598478"/>
                <a:gd name="connsiteY323" fmla="*/ 351859 h 1557096"/>
                <a:gd name="connsiteX324" fmla="*/ 2452710 w 2598478"/>
                <a:gd name="connsiteY324" fmla="*/ 351859 h 1557096"/>
                <a:gd name="connsiteX325" fmla="*/ 2442165 w 2598478"/>
                <a:gd name="connsiteY325" fmla="*/ 362404 h 1557096"/>
                <a:gd name="connsiteX326" fmla="*/ 2461203 w 2598478"/>
                <a:gd name="connsiteY326" fmla="*/ 267271 h 1557096"/>
                <a:gd name="connsiteX327" fmla="*/ 2444331 w 2598478"/>
                <a:gd name="connsiteY327" fmla="*/ 263053 h 1557096"/>
                <a:gd name="connsiteX328" fmla="*/ 2463369 w 2598478"/>
                <a:gd name="connsiteY328" fmla="*/ 246124 h 1557096"/>
                <a:gd name="connsiteX329" fmla="*/ 2461260 w 2598478"/>
                <a:gd name="connsiteY329" fmla="*/ 267271 h 1557096"/>
                <a:gd name="connsiteX330" fmla="*/ 2442165 w 2598478"/>
                <a:gd name="connsiteY330" fmla="*/ 218650 h 1557096"/>
                <a:gd name="connsiteX331" fmla="*/ 2442165 w 2598478"/>
                <a:gd name="connsiteY331" fmla="*/ 189067 h 1557096"/>
                <a:gd name="connsiteX332" fmla="*/ 2442165 w 2598478"/>
                <a:gd name="connsiteY332" fmla="*/ 218650 h 1557096"/>
                <a:gd name="connsiteX333" fmla="*/ 2435838 w 2598478"/>
                <a:gd name="connsiteY333" fmla="*/ 110863 h 1557096"/>
                <a:gd name="connsiteX334" fmla="*/ 2444274 w 2598478"/>
                <a:gd name="connsiteY334" fmla="*/ 110863 h 1557096"/>
                <a:gd name="connsiteX335" fmla="*/ 2444274 w 2598478"/>
                <a:gd name="connsiteY335" fmla="*/ 117190 h 1557096"/>
                <a:gd name="connsiteX336" fmla="*/ 2435838 w 2598478"/>
                <a:gd name="connsiteY336" fmla="*/ 117190 h 1557096"/>
                <a:gd name="connsiteX337" fmla="*/ 2435838 w 2598478"/>
                <a:gd name="connsiteY337" fmla="*/ 110863 h 1557096"/>
                <a:gd name="connsiteX338" fmla="*/ 2440056 w 2598478"/>
                <a:gd name="connsiteY338" fmla="*/ 385660 h 1557096"/>
                <a:gd name="connsiteX339" fmla="*/ 2446383 w 2598478"/>
                <a:gd name="connsiteY339" fmla="*/ 396205 h 1557096"/>
                <a:gd name="connsiteX340" fmla="*/ 2429511 w 2598478"/>
                <a:gd name="connsiteY340" fmla="*/ 389878 h 1557096"/>
                <a:gd name="connsiteX341" fmla="*/ 2440056 w 2598478"/>
                <a:gd name="connsiteY341" fmla="*/ 385660 h 1557096"/>
                <a:gd name="connsiteX342" fmla="*/ 2404146 w 2598478"/>
                <a:gd name="connsiteY342" fmla="*/ 324385 h 1557096"/>
                <a:gd name="connsiteX343" fmla="*/ 2414691 w 2598478"/>
                <a:gd name="connsiteY343" fmla="*/ 334930 h 1557096"/>
                <a:gd name="connsiteX344" fmla="*/ 2404146 w 2598478"/>
                <a:gd name="connsiteY344" fmla="*/ 334930 h 1557096"/>
                <a:gd name="connsiteX345" fmla="*/ 2404146 w 2598478"/>
                <a:gd name="connsiteY345" fmla="*/ 324385 h 1557096"/>
                <a:gd name="connsiteX346" fmla="*/ 2378781 w 2598478"/>
                <a:gd name="connsiteY346" fmla="*/ 89716 h 1557096"/>
                <a:gd name="connsiteX347" fmla="*/ 2393544 w 2598478"/>
                <a:gd name="connsiteY347" fmla="*/ 93934 h 1557096"/>
                <a:gd name="connsiteX348" fmla="*/ 2387217 w 2598478"/>
                <a:gd name="connsiteY348" fmla="*/ 104479 h 1557096"/>
                <a:gd name="connsiteX349" fmla="*/ 2378781 w 2598478"/>
                <a:gd name="connsiteY349" fmla="*/ 89659 h 1557096"/>
                <a:gd name="connsiteX350" fmla="*/ 2378781 w 2598478"/>
                <a:gd name="connsiteY350" fmla="*/ 599239 h 1557096"/>
                <a:gd name="connsiteX351" fmla="*/ 2359743 w 2598478"/>
                <a:gd name="connsiteY351" fmla="*/ 603457 h 1557096"/>
                <a:gd name="connsiteX352" fmla="*/ 2363961 w 2598478"/>
                <a:gd name="connsiteY352" fmla="*/ 584419 h 1557096"/>
                <a:gd name="connsiteX353" fmla="*/ 2378724 w 2598478"/>
                <a:gd name="connsiteY353" fmla="*/ 599239 h 1557096"/>
                <a:gd name="connsiteX354" fmla="*/ 2368236 w 2598478"/>
                <a:gd name="connsiteY354" fmla="*/ 244015 h 1557096"/>
                <a:gd name="connsiteX355" fmla="*/ 2353473 w 2598478"/>
                <a:gd name="connsiteY355" fmla="*/ 244015 h 1557096"/>
                <a:gd name="connsiteX356" fmla="*/ 2355582 w 2598478"/>
                <a:gd name="connsiteY356" fmla="*/ 229195 h 1557096"/>
                <a:gd name="connsiteX357" fmla="*/ 2368236 w 2598478"/>
                <a:gd name="connsiteY357" fmla="*/ 233413 h 1557096"/>
                <a:gd name="connsiteX358" fmla="*/ 2368236 w 2598478"/>
                <a:gd name="connsiteY358" fmla="*/ 243958 h 1557096"/>
                <a:gd name="connsiteX359" fmla="*/ 2366127 w 2598478"/>
                <a:gd name="connsiteY359" fmla="*/ 222868 h 1557096"/>
                <a:gd name="connsiteX360" fmla="*/ 2366127 w 2598478"/>
                <a:gd name="connsiteY360" fmla="*/ 193285 h 1557096"/>
                <a:gd name="connsiteX361" fmla="*/ 2366127 w 2598478"/>
                <a:gd name="connsiteY361" fmla="*/ 222868 h 1557096"/>
                <a:gd name="connsiteX362" fmla="*/ 2340762 w 2598478"/>
                <a:gd name="connsiteY362" fmla="*/ 201778 h 1557096"/>
                <a:gd name="connsiteX363" fmla="*/ 2336544 w 2598478"/>
                <a:gd name="connsiteY363" fmla="*/ 186958 h 1557096"/>
                <a:gd name="connsiteX364" fmla="*/ 2344980 w 2598478"/>
                <a:gd name="connsiteY364" fmla="*/ 184849 h 1557096"/>
                <a:gd name="connsiteX365" fmla="*/ 2353416 w 2598478"/>
                <a:gd name="connsiteY365" fmla="*/ 191176 h 1557096"/>
                <a:gd name="connsiteX366" fmla="*/ 2340762 w 2598478"/>
                <a:gd name="connsiteY366" fmla="*/ 201721 h 1557096"/>
                <a:gd name="connsiteX367" fmla="*/ 2340762 w 2598478"/>
                <a:gd name="connsiteY367" fmla="*/ 74896 h 1557096"/>
                <a:gd name="connsiteX368" fmla="*/ 2344980 w 2598478"/>
                <a:gd name="connsiteY368" fmla="*/ 83332 h 1557096"/>
                <a:gd name="connsiteX369" fmla="*/ 2334435 w 2598478"/>
                <a:gd name="connsiteY369" fmla="*/ 98152 h 1557096"/>
                <a:gd name="connsiteX370" fmla="*/ 2328108 w 2598478"/>
                <a:gd name="connsiteY370" fmla="*/ 93934 h 1557096"/>
                <a:gd name="connsiteX371" fmla="*/ 2340762 w 2598478"/>
                <a:gd name="connsiteY371" fmla="*/ 74896 h 1557096"/>
                <a:gd name="connsiteX372" fmla="*/ 2325999 w 2598478"/>
                <a:gd name="connsiteY372" fmla="*/ 592855 h 1557096"/>
                <a:gd name="connsiteX373" fmla="*/ 2338653 w 2598478"/>
                <a:gd name="connsiteY373" fmla="*/ 592855 h 1557096"/>
                <a:gd name="connsiteX374" fmla="*/ 2338653 w 2598478"/>
                <a:gd name="connsiteY374" fmla="*/ 597073 h 1557096"/>
                <a:gd name="connsiteX375" fmla="*/ 2325999 w 2598478"/>
                <a:gd name="connsiteY375" fmla="*/ 597073 h 1557096"/>
                <a:gd name="connsiteX376" fmla="*/ 2325999 w 2598478"/>
                <a:gd name="connsiteY376" fmla="*/ 592855 h 1557096"/>
                <a:gd name="connsiteX377" fmla="*/ 2330217 w 2598478"/>
                <a:gd name="connsiteY377" fmla="*/ 620386 h 1557096"/>
                <a:gd name="connsiteX378" fmla="*/ 2347146 w 2598478"/>
                <a:gd name="connsiteY378" fmla="*/ 624604 h 1557096"/>
                <a:gd name="connsiteX379" fmla="*/ 2330217 w 2598478"/>
                <a:gd name="connsiteY379" fmla="*/ 620386 h 1557096"/>
                <a:gd name="connsiteX380" fmla="*/ 2317506 w 2598478"/>
                <a:gd name="connsiteY380" fmla="*/ 937477 h 1557096"/>
                <a:gd name="connsiteX381" fmla="*/ 2313288 w 2598478"/>
                <a:gd name="connsiteY381" fmla="*/ 920548 h 1557096"/>
                <a:gd name="connsiteX382" fmla="*/ 2317506 w 2598478"/>
                <a:gd name="connsiteY382" fmla="*/ 937477 h 1557096"/>
                <a:gd name="connsiteX383" fmla="*/ 2323890 w 2598478"/>
                <a:gd name="connsiteY383" fmla="*/ 998809 h 1557096"/>
                <a:gd name="connsiteX384" fmla="*/ 2302743 w 2598478"/>
                <a:gd name="connsiteY384" fmla="*/ 996700 h 1557096"/>
                <a:gd name="connsiteX385" fmla="*/ 2315397 w 2598478"/>
                <a:gd name="connsiteY385" fmla="*/ 971335 h 1557096"/>
                <a:gd name="connsiteX386" fmla="*/ 2323833 w 2598478"/>
                <a:gd name="connsiteY386" fmla="*/ 998809 h 1557096"/>
                <a:gd name="connsiteX387" fmla="*/ 2300634 w 2598478"/>
                <a:gd name="connsiteY387" fmla="*/ 715519 h 1557096"/>
                <a:gd name="connsiteX388" fmla="*/ 2313288 w 2598478"/>
                <a:gd name="connsiteY388" fmla="*/ 700699 h 1557096"/>
                <a:gd name="connsiteX389" fmla="*/ 2317506 w 2598478"/>
                <a:gd name="connsiteY389" fmla="*/ 715519 h 1557096"/>
                <a:gd name="connsiteX390" fmla="*/ 2300577 w 2598478"/>
                <a:gd name="connsiteY390" fmla="*/ 715519 h 1557096"/>
                <a:gd name="connsiteX391" fmla="*/ 2292198 w 2598478"/>
                <a:gd name="connsiteY391" fmla="*/ 800050 h 1557096"/>
                <a:gd name="connsiteX392" fmla="*/ 2294307 w 2598478"/>
                <a:gd name="connsiteY392" fmla="*/ 774685 h 1557096"/>
                <a:gd name="connsiteX393" fmla="*/ 2292198 w 2598478"/>
                <a:gd name="connsiteY393" fmla="*/ 800050 h 1557096"/>
                <a:gd name="connsiteX394" fmla="*/ 2317506 w 2598478"/>
                <a:gd name="connsiteY394" fmla="*/ 816979 h 1557096"/>
                <a:gd name="connsiteX395" fmla="*/ 2334378 w 2598478"/>
                <a:gd name="connsiteY395" fmla="*/ 812761 h 1557096"/>
                <a:gd name="connsiteX396" fmla="*/ 2334378 w 2598478"/>
                <a:gd name="connsiteY396" fmla="*/ 823306 h 1557096"/>
                <a:gd name="connsiteX397" fmla="*/ 2317506 w 2598478"/>
                <a:gd name="connsiteY397" fmla="*/ 827524 h 1557096"/>
                <a:gd name="connsiteX398" fmla="*/ 2317506 w 2598478"/>
                <a:gd name="connsiteY398" fmla="*/ 816979 h 1557096"/>
                <a:gd name="connsiteX399" fmla="*/ 2300634 w 2598478"/>
                <a:gd name="connsiteY399" fmla="*/ 110863 h 1557096"/>
                <a:gd name="connsiteX400" fmla="*/ 2304852 w 2598478"/>
                <a:gd name="connsiteY400" fmla="*/ 123574 h 1557096"/>
                <a:gd name="connsiteX401" fmla="*/ 2294307 w 2598478"/>
                <a:gd name="connsiteY401" fmla="*/ 123574 h 1557096"/>
                <a:gd name="connsiteX402" fmla="*/ 2300634 w 2598478"/>
                <a:gd name="connsiteY402" fmla="*/ 110863 h 1557096"/>
                <a:gd name="connsiteX403" fmla="*/ 2313288 w 2598478"/>
                <a:gd name="connsiteY403" fmla="*/ 176356 h 1557096"/>
                <a:gd name="connsiteX404" fmla="*/ 2309070 w 2598478"/>
                <a:gd name="connsiteY404" fmla="*/ 182683 h 1557096"/>
                <a:gd name="connsiteX405" fmla="*/ 2290032 w 2598478"/>
                <a:gd name="connsiteY405" fmla="*/ 148882 h 1557096"/>
                <a:gd name="connsiteX406" fmla="*/ 2313288 w 2598478"/>
                <a:gd name="connsiteY406" fmla="*/ 176356 h 1557096"/>
                <a:gd name="connsiteX407" fmla="*/ 2264724 w 2598478"/>
                <a:gd name="connsiteY407" fmla="*/ 89716 h 1557096"/>
                <a:gd name="connsiteX408" fmla="*/ 2281596 w 2598478"/>
                <a:gd name="connsiteY408" fmla="*/ 89716 h 1557096"/>
                <a:gd name="connsiteX409" fmla="*/ 2283705 w 2598478"/>
                <a:gd name="connsiteY409" fmla="*/ 102427 h 1557096"/>
                <a:gd name="connsiteX410" fmla="*/ 2271051 w 2598478"/>
                <a:gd name="connsiteY410" fmla="*/ 102427 h 1557096"/>
                <a:gd name="connsiteX411" fmla="*/ 2264724 w 2598478"/>
                <a:gd name="connsiteY411" fmla="*/ 91882 h 1557096"/>
                <a:gd name="connsiteX412" fmla="*/ 2264724 w 2598478"/>
                <a:gd name="connsiteY412" fmla="*/ 89773 h 1557096"/>
                <a:gd name="connsiteX413" fmla="*/ 2264724 w 2598478"/>
                <a:gd name="connsiteY413" fmla="*/ 146773 h 1557096"/>
                <a:gd name="connsiteX414" fmla="*/ 2266833 w 2598478"/>
                <a:gd name="connsiteY414" fmla="*/ 186958 h 1557096"/>
                <a:gd name="connsiteX415" fmla="*/ 2245686 w 2598478"/>
                <a:gd name="connsiteY415" fmla="*/ 186958 h 1557096"/>
                <a:gd name="connsiteX416" fmla="*/ 2264724 w 2598478"/>
                <a:gd name="connsiteY416" fmla="*/ 146773 h 1557096"/>
                <a:gd name="connsiteX417" fmla="*/ 2254179 w 2598478"/>
                <a:gd name="connsiteY417" fmla="*/ 89716 h 1557096"/>
                <a:gd name="connsiteX418" fmla="*/ 2249961 w 2598478"/>
                <a:gd name="connsiteY418" fmla="*/ 98152 h 1557096"/>
                <a:gd name="connsiteX419" fmla="*/ 2228814 w 2598478"/>
                <a:gd name="connsiteY419" fmla="*/ 93934 h 1557096"/>
                <a:gd name="connsiteX420" fmla="*/ 2254179 w 2598478"/>
                <a:gd name="connsiteY420" fmla="*/ 89716 h 1557096"/>
                <a:gd name="connsiteX421" fmla="*/ 2241468 w 2598478"/>
                <a:gd name="connsiteY421" fmla="*/ 123517 h 1557096"/>
                <a:gd name="connsiteX422" fmla="*/ 2241468 w 2598478"/>
                <a:gd name="connsiteY422" fmla="*/ 134062 h 1557096"/>
                <a:gd name="connsiteX423" fmla="*/ 2235141 w 2598478"/>
                <a:gd name="connsiteY423" fmla="*/ 134062 h 1557096"/>
                <a:gd name="connsiteX424" fmla="*/ 2235141 w 2598478"/>
                <a:gd name="connsiteY424" fmla="*/ 123517 h 1557096"/>
                <a:gd name="connsiteX425" fmla="*/ 2241468 w 2598478"/>
                <a:gd name="connsiteY425" fmla="*/ 123517 h 1557096"/>
                <a:gd name="connsiteX426" fmla="*/ 2201340 w 2598478"/>
                <a:gd name="connsiteY426" fmla="*/ 98152 h 1557096"/>
                <a:gd name="connsiteX427" fmla="*/ 2186577 w 2598478"/>
                <a:gd name="connsiteY427" fmla="*/ 127735 h 1557096"/>
                <a:gd name="connsiteX428" fmla="*/ 2171814 w 2598478"/>
                <a:gd name="connsiteY428" fmla="*/ 121408 h 1557096"/>
                <a:gd name="connsiteX429" fmla="*/ 2201397 w 2598478"/>
                <a:gd name="connsiteY429" fmla="*/ 98152 h 1557096"/>
                <a:gd name="connsiteX430" fmla="*/ 2163321 w 2598478"/>
                <a:gd name="connsiteY430" fmla="*/ 159484 h 1557096"/>
                <a:gd name="connsiteX431" fmla="*/ 2190795 w 2598478"/>
                <a:gd name="connsiteY431" fmla="*/ 161593 h 1557096"/>
                <a:gd name="connsiteX432" fmla="*/ 2190795 w 2598478"/>
                <a:gd name="connsiteY432" fmla="*/ 184849 h 1557096"/>
                <a:gd name="connsiteX433" fmla="*/ 2163321 w 2598478"/>
                <a:gd name="connsiteY433" fmla="*/ 180631 h 1557096"/>
                <a:gd name="connsiteX434" fmla="*/ 2163321 w 2598478"/>
                <a:gd name="connsiteY434" fmla="*/ 159484 h 1557096"/>
                <a:gd name="connsiteX435" fmla="*/ 2150610 w 2598478"/>
                <a:gd name="connsiteY435" fmla="*/ 68569 h 1557096"/>
                <a:gd name="connsiteX436" fmla="*/ 2161155 w 2598478"/>
                <a:gd name="connsiteY436" fmla="*/ 96043 h 1557096"/>
                <a:gd name="connsiteX437" fmla="*/ 2146392 w 2598478"/>
                <a:gd name="connsiteY437" fmla="*/ 96043 h 1557096"/>
                <a:gd name="connsiteX438" fmla="*/ 2150610 w 2598478"/>
                <a:gd name="connsiteY438" fmla="*/ 68569 h 1557096"/>
                <a:gd name="connsiteX439" fmla="*/ 2146392 w 2598478"/>
                <a:gd name="connsiteY439" fmla="*/ 751429 h 1557096"/>
                <a:gd name="connsiteX440" fmla="*/ 2146392 w 2598478"/>
                <a:gd name="connsiteY440" fmla="*/ 738718 h 1557096"/>
                <a:gd name="connsiteX441" fmla="*/ 2156937 w 2598478"/>
                <a:gd name="connsiteY441" fmla="*/ 749263 h 1557096"/>
                <a:gd name="connsiteX442" fmla="*/ 2146392 w 2598478"/>
                <a:gd name="connsiteY442" fmla="*/ 751372 h 1557096"/>
                <a:gd name="connsiteX443" fmla="*/ 2156994 w 2598478"/>
                <a:gd name="connsiteY443" fmla="*/ 669007 h 1557096"/>
                <a:gd name="connsiteX444" fmla="*/ 2148558 w 2598478"/>
                <a:gd name="connsiteY444" fmla="*/ 652078 h 1557096"/>
                <a:gd name="connsiteX445" fmla="*/ 2142231 w 2598478"/>
                <a:gd name="connsiteY445" fmla="*/ 531580 h 1557096"/>
                <a:gd name="connsiteX446" fmla="*/ 2146449 w 2598478"/>
                <a:gd name="connsiteY446" fmla="*/ 294802 h 1557096"/>
                <a:gd name="connsiteX447" fmla="*/ 2165487 w 2598478"/>
                <a:gd name="connsiteY447" fmla="*/ 199669 h 1557096"/>
                <a:gd name="connsiteX448" fmla="*/ 2304909 w 2598478"/>
                <a:gd name="connsiteY448" fmla="*/ 296911 h 1557096"/>
                <a:gd name="connsiteX449" fmla="*/ 2319672 w 2598478"/>
                <a:gd name="connsiteY449" fmla="*/ 398371 h 1557096"/>
                <a:gd name="connsiteX450" fmla="*/ 2266890 w 2598478"/>
                <a:gd name="connsiteY450" fmla="*/ 649969 h 1557096"/>
                <a:gd name="connsiteX451" fmla="*/ 2157051 w 2598478"/>
                <a:gd name="connsiteY451" fmla="*/ 669007 h 1557096"/>
                <a:gd name="connsiteX452" fmla="*/ 2279487 w 2598478"/>
                <a:gd name="connsiteY452" fmla="*/ 736666 h 1557096"/>
                <a:gd name="connsiteX453" fmla="*/ 2264724 w 2598478"/>
                <a:gd name="connsiteY453" fmla="*/ 711301 h 1557096"/>
                <a:gd name="connsiteX454" fmla="*/ 2279487 w 2598478"/>
                <a:gd name="connsiteY454" fmla="*/ 711301 h 1557096"/>
                <a:gd name="connsiteX455" fmla="*/ 2279487 w 2598478"/>
                <a:gd name="connsiteY455" fmla="*/ 736666 h 1557096"/>
                <a:gd name="connsiteX456" fmla="*/ 2241468 w 2598478"/>
                <a:gd name="connsiteY456" fmla="*/ 707026 h 1557096"/>
                <a:gd name="connsiteX457" fmla="*/ 2241468 w 2598478"/>
                <a:gd name="connsiteY457" fmla="*/ 713353 h 1557096"/>
                <a:gd name="connsiteX458" fmla="*/ 2260506 w 2598478"/>
                <a:gd name="connsiteY458" fmla="*/ 723898 h 1557096"/>
                <a:gd name="connsiteX459" fmla="*/ 2241468 w 2598478"/>
                <a:gd name="connsiteY459" fmla="*/ 730225 h 1557096"/>
                <a:gd name="connsiteX460" fmla="*/ 2241468 w 2598478"/>
                <a:gd name="connsiteY460" fmla="*/ 715405 h 1557096"/>
                <a:gd name="connsiteX461" fmla="*/ 2241468 w 2598478"/>
                <a:gd name="connsiteY461" fmla="*/ 706969 h 1557096"/>
                <a:gd name="connsiteX462" fmla="*/ 2260506 w 2598478"/>
                <a:gd name="connsiteY462" fmla="*/ 749320 h 1557096"/>
                <a:gd name="connsiteX463" fmla="*/ 2264724 w 2598478"/>
                <a:gd name="connsiteY463" fmla="*/ 770467 h 1557096"/>
                <a:gd name="connsiteX464" fmla="*/ 2290089 w 2598478"/>
                <a:gd name="connsiteY464" fmla="*/ 781012 h 1557096"/>
                <a:gd name="connsiteX465" fmla="*/ 2258397 w 2598478"/>
                <a:gd name="connsiteY465" fmla="*/ 770467 h 1557096"/>
                <a:gd name="connsiteX466" fmla="*/ 2241525 w 2598478"/>
                <a:gd name="connsiteY466" fmla="*/ 770467 h 1557096"/>
                <a:gd name="connsiteX467" fmla="*/ 2260563 w 2598478"/>
                <a:gd name="connsiteY467" fmla="*/ 749320 h 1557096"/>
                <a:gd name="connsiteX468" fmla="*/ 2262615 w 2598478"/>
                <a:gd name="connsiteY468" fmla="*/ 831799 h 1557096"/>
                <a:gd name="connsiteX469" fmla="*/ 2252070 w 2598478"/>
                <a:gd name="connsiteY469" fmla="*/ 827581 h 1557096"/>
                <a:gd name="connsiteX470" fmla="*/ 2258397 w 2598478"/>
                <a:gd name="connsiteY470" fmla="*/ 793780 h 1557096"/>
                <a:gd name="connsiteX471" fmla="*/ 2264724 w 2598478"/>
                <a:gd name="connsiteY471" fmla="*/ 787453 h 1557096"/>
                <a:gd name="connsiteX472" fmla="*/ 2262615 w 2598478"/>
                <a:gd name="connsiteY472" fmla="*/ 831856 h 1557096"/>
                <a:gd name="connsiteX473" fmla="*/ 2285871 w 2598478"/>
                <a:gd name="connsiteY473" fmla="*/ 876202 h 1557096"/>
                <a:gd name="connsiteX474" fmla="*/ 2277435 w 2598478"/>
                <a:gd name="connsiteY474" fmla="*/ 876202 h 1557096"/>
                <a:gd name="connsiteX475" fmla="*/ 2266890 w 2598478"/>
                <a:gd name="connsiteY475" fmla="*/ 874093 h 1557096"/>
                <a:gd name="connsiteX476" fmla="*/ 2285928 w 2598478"/>
                <a:gd name="connsiteY476" fmla="*/ 876202 h 1557096"/>
                <a:gd name="connsiteX477" fmla="*/ 2296416 w 2598478"/>
                <a:gd name="connsiteY477" fmla="*/ 829690 h 1557096"/>
                <a:gd name="connsiteX478" fmla="*/ 2294307 w 2598478"/>
                <a:gd name="connsiteY478" fmla="*/ 850837 h 1557096"/>
                <a:gd name="connsiteX479" fmla="*/ 2296416 w 2598478"/>
                <a:gd name="connsiteY479" fmla="*/ 829690 h 1557096"/>
                <a:gd name="connsiteX480" fmla="*/ 2292198 w 2598478"/>
                <a:gd name="connsiteY480" fmla="*/ 869818 h 1557096"/>
                <a:gd name="connsiteX481" fmla="*/ 2304852 w 2598478"/>
                <a:gd name="connsiteY481" fmla="*/ 850780 h 1557096"/>
                <a:gd name="connsiteX482" fmla="*/ 2304852 w 2598478"/>
                <a:gd name="connsiteY482" fmla="*/ 869818 h 1557096"/>
                <a:gd name="connsiteX483" fmla="*/ 2292198 w 2598478"/>
                <a:gd name="connsiteY483" fmla="*/ 869818 h 1557096"/>
                <a:gd name="connsiteX484" fmla="*/ 2311179 w 2598478"/>
                <a:gd name="connsiteY484" fmla="*/ 1030501 h 1557096"/>
                <a:gd name="connsiteX485" fmla="*/ 2296416 w 2598478"/>
                <a:gd name="connsiteY485" fmla="*/ 1022065 h 1557096"/>
                <a:gd name="connsiteX486" fmla="*/ 2311179 w 2598478"/>
                <a:gd name="connsiteY486" fmla="*/ 1030501 h 1557096"/>
                <a:gd name="connsiteX487" fmla="*/ 2328108 w 2598478"/>
                <a:gd name="connsiteY487" fmla="*/ 1017847 h 1557096"/>
                <a:gd name="connsiteX488" fmla="*/ 2319672 w 2598478"/>
                <a:gd name="connsiteY488" fmla="*/ 1013629 h 1557096"/>
                <a:gd name="connsiteX489" fmla="*/ 2325999 w 2598478"/>
                <a:gd name="connsiteY489" fmla="*/ 1003084 h 1557096"/>
                <a:gd name="connsiteX490" fmla="*/ 2334435 w 2598478"/>
                <a:gd name="connsiteY490" fmla="*/ 1007302 h 1557096"/>
                <a:gd name="connsiteX491" fmla="*/ 2328108 w 2598478"/>
                <a:gd name="connsiteY491" fmla="*/ 1017847 h 1557096"/>
                <a:gd name="connsiteX492" fmla="*/ 2319672 w 2598478"/>
                <a:gd name="connsiteY492" fmla="*/ 895240 h 1557096"/>
                <a:gd name="connsiteX493" fmla="*/ 2315454 w 2598478"/>
                <a:gd name="connsiteY493" fmla="*/ 871984 h 1557096"/>
                <a:gd name="connsiteX494" fmla="*/ 2340819 w 2598478"/>
                <a:gd name="connsiteY494" fmla="*/ 895240 h 1557096"/>
                <a:gd name="connsiteX495" fmla="*/ 2319672 w 2598478"/>
                <a:gd name="connsiteY495" fmla="*/ 895240 h 1557096"/>
                <a:gd name="connsiteX496" fmla="*/ 2340762 w 2598478"/>
                <a:gd name="connsiteY496" fmla="*/ 1180639 h 1557096"/>
                <a:gd name="connsiteX497" fmla="*/ 2347089 w 2598478"/>
                <a:gd name="connsiteY497" fmla="*/ 1174312 h 1557096"/>
                <a:gd name="connsiteX498" fmla="*/ 2349198 w 2598478"/>
                <a:gd name="connsiteY498" fmla="*/ 1184857 h 1557096"/>
                <a:gd name="connsiteX499" fmla="*/ 2340762 w 2598478"/>
                <a:gd name="connsiteY499" fmla="*/ 1180639 h 1557096"/>
                <a:gd name="connsiteX500" fmla="*/ 2344980 w 2598478"/>
                <a:gd name="connsiteY500" fmla="*/ 1015738 h 1557096"/>
                <a:gd name="connsiteX501" fmla="*/ 2364018 w 2598478"/>
                <a:gd name="connsiteY501" fmla="*/ 1019956 h 1557096"/>
                <a:gd name="connsiteX502" fmla="*/ 2344980 w 2598478"/>
                <a:gd name="connsiteY502" fmla="*/ 1015738 h 1557096"/>
                <a:gd name="connsiteX503" fmla="*/ 2380890 w 2598478"/>
                <a:gd name="connsiteY503" fmla="*/ 671116 h 1557096"/>
                <a:gd name="connsiteX504" fmla="*/ 2372454 w 2598478"/>
                <a:gd name="connsiteY504" fmla="*/ 666898 h 1557096"/>
                <a:gd name="connsiteX505" fmla="*/ 2376672 w 2598478"/>
                <a:gd name="connsiteY505" fmla="*/ 656353 h 1557096"/>
                <a:gd name="connsiteX506" fmla="*/ 2385108 w 2598478"/>
                <a:gd name="connsiteY506" fmla="*/ 660571 h 1557096"/>
                <a:gd name="connsiteX507" fmla="*/ 2380890 w 2598478"/>
                <a:gd name="connsiteY507" fmla="*/ 671116 h 1557096"/>
                <a:gd name="connsiteX508" fmla="*/ 2374563 w 2598478"/>
                <a:gd name="connsiteY508" fmla="*/ 516760 h 1557096"/>
                <a:gd name="connsiteX509" fmla="*/ 2397819 w 2598478"/>
                <a:gd name="connsiteY509" fmla="*/ 537907 h 1557096"/>
                <a:gd name="connsiteX510" fmla="*/ 2374563 w 2598478"/>
                <a:gd name="connsiteY510" fmla="*/ 516760 h 1557096"/>
                <a:gd name="connsiteX511" fmla="*/ 2410473 w 2598478"/>
                <a:gd name="connsiteY511" fmla="*/ 351859 h 1557096"/>
                <a:gd name="connsiteX512" fmla="*/ 2418909 w 2598478"/>
                <a:gd name="connsiteY512" fmla="*/ 353968 h 1557096"/>
                <a:gd name="connsiteX513" fmla="*/ 2412582 w 2598478"/>
                <a:gd name="connsiteY513" fmla="*/ 368788 h 1557096"/>
                <a:gd name="connsiteX514" fmla="*/ 2410473 w 2598478"/>
                <a:gd name="connsiteY514" fmla="*/ 351859 h 1557096"/>
                <a:gd name="connsiteX515" fmla="*/ 2433729 w 2598478"/>
                <a:gd name="connsiteY515" fmla="*/ 569599 h 1557096"/>
                <a:gd name="connsiteX516" fmla="*/ 2414691 w 2598478"/>
                <a:gd name="connsiteY516" fmla="*/ 569599 h 1557096"/>
                <a:gd name="connsiteX517" fmla="*/ 2414691 w 2598478"/>
                <a:gd name="connsiteY517" fmla="*/ 561163 h 1557096"/>
                <a:gd name="connsiteX518" fmla="*/ 2433729 w 2598478"/>
                <a:gd name="connsiteY518" fmla="*/ 561163 h 1557096"/>
                <a:gd name="connsiteX519" fmla="*/ 2433729 w 2598478"/>
                <a:gd name="connsiteY519" fmla="*/ 569599 h 1557096"/>
                <a:gd name="connsiteX520" fmla="*/ 2528805 w 2598478"/>
                <a:gd name="connsiteY520" fmla="*/ 1305355 h 1557096"/>
                <a:gd name="connsiteX521" fmla="*/ 2524587 w 2598478"/>
                <a:gd name="connsiteY521" fmla="*/ 1315900 h 1557096"/>
                <a:gd name="connsiteX522" fmla="*/ 2518260 w 2598478"/>
                <a:gd name="connsiteY522" fmla="*/ 1305355 h 1557096"/>
                <a:gd name="connsiteX523" fmla="*/ 2528805 w 2598478"/>
                <a:gd name="connsiteY523" fmla="*/ 1305355 h 1557096"/>
                <a:gd name="connsiteX524" fmla="*/ 2524587 w 2598478"/>
                <a:gd name="connsiteY524" fmla="*/ 1332829 h 1557096"/>
                <a:gd name="connsiteX525" fmla="*/ 2535132 w 2598478"/>
                <a:gd name="connsiteY525" fmla="*/ 1332829 h 1557096"/>
                <a:gd name="connsiteX526" fmla="*/ 2541459 w 2598478"/>
                <a:gd name="connsiteY526" fmla="*/ 1358194 h 1557096"/>
                <a:gd name="connsiteX527" fmla="*/ 2524587 w 2598478"/>
                <a:gd name="connsiteY527" fmla="*/ 1332829 h 1557096"/>
                <a:gd name="connsiteX528" fmla="*/ 965523 w 2598478"/>
                <a:gd name="connsiteY528" fmla="*/ 952297 h 1557096"/>
                <a:gd name="connsiteX529" fmla="*/ 965523 w 2598478"/>
                <a:gd name="connsiteY529" fmla="*/ 950188 h 1557096"/>
                <a:gd name="connsiteX530" fmla="*/ 961305 w 2598478"/>
                <a:gd name="connsiteY530" fmla="*/ 950188 h 1557096"/>
                <a:gd name="connsiteX531" fmla="*/ 965523 w 2598478"/>
                <a:gd name="connsiteY531" fmla="*/ 952297 h 1557096"/>
                <a:gd name="connsiteX532" fmla="*/ 733191 w 2598478"/>
                <a:gd name="connsiteY532" fmla="*/ 45313 h 1557096"/>
                <a:gd name="connsiteX533" fmla="*/ 690954 w 2598478"/>
                <a:gd name="connsiteY533" fmla="*/ 13621 h 1557096"/>
                <a:gd name="connsiteX534" fmla="*/ 528276 w 2598478"/>
                <a:gd name="connsiteY534" fmla="*/ 9403 h 1557096"/>
                <a:gd name="connsiteX535" fmla="*/ 479655 w 2598478"/>
                <a:gd name="connsiteY535" fmla="*/ 85498 h 1557096"/>
                <a:gd name="connsiteX536" fmla="*/ 492309 w 2598478"/>
                <a:gd name="connsiteY536" fmla="*/ 821254 h 1557096"/>
                <a:gd name="connsiteX537" fmla="*/ 471162 w 2598478"/>
                <a:gd name="connsiteY537" fmla="*/ 812818 h 1557096"/>
                <a:gd name="connsiteX538" fmla="*/ 287337 w 2598478"/>
                <a:gd name="connsiteY538" fmla="*/ 284257 h 1557096"/>
                <a:gd name="connsiteX539" fmla="*/ 276792 w 2598478"/>
                <a:gd name="connsiteY539" fmla="*/ 258892 h 1557096"/>
                <a:gd name="connsiteX540" fmla="*/ 249318 w 2598478"/>
                <a:gd name="connsiteY540" fmla="*/ 187015 h 1557096"/>
                <a:gd name="connsiteX541" fmla="*/ 221844 w 2598478"/>
                <a:gd name="connsiteY541" fmla="*/ 106702 h 1557096"/>
                <a:gd name="connsiteX542" fmla="*/ 198588 w 2598478"/>
                <a:gd name="connsiteY542" fmla="*/ 32716 h 1557096"/>
                <a:gd name="connsiteX543" fmla="*/ 33801 w 2598478"/>
                <a:gd name="connsiteY543" fmla="*/ 7351 h 1557096"/>
                <a:gd name="connsiteX544" fmla="*/ 6327 w 2598478"/>
                <a:gd name="connsiteY544" fmla="*/ 30607 h 1557096"/>
                <a:gd name="connsiteX545" fmla="*/ 0 w 2598478"/>
                <a:gd name="connsiteY545" fmla="*/ 151105 h 1557096"/>
                <a:gd name="connsiteX546" fmla="*/ 12084 w 2598478"/>
                <a:gd name="connsiteY546" fmla="*/ 1212445 h 1557096"/>
                <a:gd name="connsiteX547" fmla="*/ 10545 w 2598478"/>
                <a:gd name="connsiteY547" fmla="*/ 1474075 h 1557096"/>
                <a:gd name="connsiteX548" fmla="*/ 73929 w 2598478"/>
                <a:gd name="connsiteY548" fmla="*/ 1546465 h 1557096"/>
                <a:gd name="connsiteX549" fmla="*/ 232389 w 2598478"/>
                <a:gd name="connsiteY549" fmla="*/ 1341379 h 1557096"/>
                <a:gd name="connsiteX550" fmla="*/ 230280 w 2598478"/>
                <a:gd name="connsiteY550" fmla="*/ 825529 h 1557096"/>
                <a:gd name="connsiteX551" fmla="*/ 297882 w 2598478"/>
                <a:gd name="connsiteY551" fmla="*/ 992539 h 1557096"/>
                <a:gd name="connsiteX552" fmla="*/ 323247 w 2598478"/>
                <a:gd name="connsiteY552" fmla="*/ 1079236 h 1557096"/>
                <a:gd name="connsiteX553" fmla="*/ 388740 w 2598478"/>
                <a:gd name="connsiteY553" fmla="*/ 1280104 h 1557096"/>
                <a:gd name="connsiteX554" fmla="*/ 426759 w 2598478"/>
                <a:gd name="connsiteY554" fmla="*/ 1381621 h 1557096"/>
                <a:gd name="connsiteX555" fmla="*/ 485925 w 2598478"/>
                <a:gd name="connsiteY555" fmla="*/ 1544413 h 1557096"/>
                <a:gd name="connsiteX556" fmla="*/ 690840 w 2598478"/>
                <a:gd name="connsiteY556" fmla="*/ 1546522 h 1557096"/>
                <a:gd name="connsiteX557" fmla="*/ 726750 w 2598478"/>
                <a:gd name="connsiteY557" fmla="*/ 1495792 h 1557096"/>
                <a:gd name="connsiteX558" fmla="*/ 726750 w 2598478"/>
                <a:gd name="connsiteY558" fmla="*/ 1096165 h 1557096"/>
                <a:gd name="connsiteX559" fmla="*/ 733077 w 2598478"/>
                <a:gd name="connsiteY559" fmla="*/ 45427 h 1557096"/>
                <a:gd name="connsiteX560" fmla="*/ 224010 w 2598478"/>
                <a:gd name="connsiteY560" fmla="*/ 318058 h 1557096"/>
                <a:gd name="connsiteX561" fmla="*/ 207138 w 2598478"/>
                <a:gd name="connsiteY561" fmla="*/ 326494 h 1557096"/>
                <a:gd name="connsiteX562" fmla="*/ 224010 w 2598478"/>
                <a:gd name="connsiteY562" fmla="*/ 318058 h 1557096"/>
                <a:gd name="connsiteX563" fmla="*/ 217683 w 2598478"/>
                <a:gd name="connsiteY563" fmla="*/ 508324 h 1557096"/>
                <a:gd name="connsiteX564" fmla="*/ 217683 w 2598478"/>
                <a:gd name="connsiteY564" fmla="*/ 521035 h 1557096"/>
                <a:gd name="connsiteX565" fmla="*/ 196536 w 2598478"/>
                <a:gd name="connsiteY565" fmla="*/ 521035 h 1557096"/>
                <a:gd name="connsiteX566" fmla="*/ 196536 w 2598478"/>
                <a:gd name="connsiteY566" fmla="*/ 508324 h 1557096"/>
                <a:gd name="connsiteX567" fmla="*/ 217683 w 2598478"/>
                <a:gd name="connsiteY567" fmla="*/ 508324 h 1557096"/>
                <a:gd name="connsiteX568" fmla="*/ 209247 w 2598478"/>
                <a:gd name="connsiteY568" fmla="*/ 301129 h 1557096"/>
                <a:gd name="connsiteX569" fmla="*/ 198702 w 2598478"/>
                <a:gd name="connsiteY569" fmla="*/ 305347 h 1557096"/>
                <a:gd name="connsiteX570" fmla="*/ 194484 w 2598478"/>
                <a:gd name="connsiteY570" fmla="*/ 282091 h 1557096"/>
                <a:gd name="connsiteX571" fmla="*/ 209247 w 2598478"/>
                <a:gd name="connsiteY571" fmla="*/ 301129 h 1557096"/>
                <a:gd name="connsiteX572" fmla="*/ 124773 w 2598478"/>
                <a:gd name="connsiteY572" fmla="*/ 299020 h 1557096"/>
                <a:gd name="connsiteX573" fmla="*/ 141702 w 2598478"/>
                <a:gd name="connsiteY573" fmla="*/ 299020 h 1557096"/>
                <a:gd name="connsiteX574" fmla="*/ 141702 w 2598478"/>
                <a:gd name="connsiteY574" fmla="*/ 307456 h 1557096"/>
                <a:gd name="connsiteX575" fmla="*/ 179721 w 2598478"/>
                <a:gd name="connsiteY575" fmla="*/ 307456 h 1557096"/>
                <a:gd name="connsiteX576" fmla="*/ 141702 w 2598478"/>
                <a:gd name="connsiteY576" fmla="*/ 307456 h 1557096"/>
                <a:gd name="connsiteX577" fmla="*/ 141702 w 2598478"/>
                <a:gd name="connsiteY577" fmla="*/ 309565 h 1557096"/>
                <a:gd name="connsiteX578" fmla="*/ 124773 w 2598478"/>
                <a:gd name="connsiteY578" fmla="*/ 309565 h 1557096"/>
                <a:gd name="connsiteX579" fmla="*/ 124773 w 2598478"/>
                <a:gd name="connsiteY579" fmla="*/ 299020 h 1557096"/>
                <a:gd name="connsiteX580" fmla="*/ 156408 w 2598478"/>
                <a:gd name="connsiteY580" fmla="*/ 334930 h 1557096"/>
                <a:gd name="connsiteX581" fmla="*/ 137370 w 2598478"/>
                <a:gd name="connsiteY581" fmla="*/ 330712 h 1557096"/>
                <a:gd name="connsiteX582" fmla="*/ 156408 w 2598478"/>
                <a:gd name="connsiteY582" fmla="*/ 334930 h 1557096"/>
                <a:gd name="connsiteX583" fmla="*/ 137427 w 2598478"/>
                <a:gd name="connsiteY583" fmla="*/ 728173 h 1557096"/>
                <a:gd name="connsiteX584" fmla="*/ 137427 w 2598478"/>
                <a:gd name="connsiteY584" fmla="*/ 740884 h 1557096"/>
                <a:gd name="connsiteX585" fmla="*/ 120555 w 2598478"/>
                <a:gd name="connsiteY585" fmla="*/ 740884 h 1557096"/>
                <a:gd name="connsiteX586" fmla="*/ 120555 w 2598478"/>
                <a:gd name="connsiteY586" fmla="*/ 728173 h 1557096"/>
                <a:gd name="connsiteX587" fmla="*/ 137427 w 2598478"/>
                <a:gd name="connsiteY587" fmla="*/ 728173 h 1557096"/>
                <a:gd name="connsiteX588" fmla="*/ 120498 w 2598478"/>
                <a:gd name="connsiteY588" fmla="*/ 690154 h 1557096"/>
                <a:gd name="connsiteX589" fmla="*/ 95133 w 2598478"/>
                <a:gd name="connsiteY589" fmla="*/ 690154 h 1557096"/>
                <a:gd name="connsiteX590" fmla="*/ 118389 w 2598478"/>
                <a:gd name="connsiteY590" fmla="*/ 664789 h 1557096"/>
                <a:gd name="connsiteX591" fmla="*/ 120498 w 2598478"/>
                <a:gd name="connsiteY591" fmla="*/ 690154 h 1557096"/>
                <a:gd name="connsiteX592" fmla="*/ 112062 w 2598478"/>
                <a:gd name="connsiteY592" fmla="*/ 781069 h 1557096"/>
                <a:gd name="connsiteX593" fmla="*/ 120498 w 2598478"/>
                <a:gd name="connsiteY593" fmla="*/ 802216 h 1557096"/>
                <a:gd name="connsiteX594" fmla="*/ 101460 w 2598478"/>
                <a:gd name="connsiteY594" fmla="*/ 802216 h 1557096"/>
                <a:gd name="connsiteX595" fmla="*/ 112005 w 2598478"/>
                <a:gd name="connsiteY595" fmla="*/ 781069 h 1557096"/>
                <a:gd name="connsiteX596" fmla="*/ 97299 w 2598478"/>
                <a:gd name="connsiteY596" fmla="*/ 732448 h 1557096"/>
                <a:gd name="connsiteX597" fmla="*/ 97299 w 2598478"/>
                <a:gd name="connsiteY597" fmla="*/ 713410 h 1557096"/>
                <a:gd name="connsiteX598" fmla="*/ 109953 w 2598478"/>
                <a:gd name="connsiteY598" fmla="*/ 738775 h 1557096"/>
                <a:gd name="connsiteX599" fmla="*/ 97299 w 2598478"/>
                <a:gd name="connsiteY599" fmla="*/ 732448 h 1557096"/>
                <a:gd name="connsiteX600" fmla="*/ 120498 w 2598478"/>
                <a:gd name="connsiteY600" fmla="*/ 495613 h 1557096"/>
                <a:gd name="connsiteX601" fmla="*/ 103626 w 2598478"/>
                <a:gd name="connsiteY601" fmla="*/ 495613 h 1557096"/>
                <a:gd name="connsiteX602" fmla="*/ 103626 w 2598478"/>
                <a:gd name="connsiteY602" fmla="*/ 482902 h 1557096"/>
                <a:gd name="connsiteX603" fmla="*/ 120498 w 2598478"/>
                <a:gd name="connsiteY603" fmla="*/ 482902 h 1557096"/>
                <a:gd name="connsiteX604" fmla="*/ 120498 w 2598478"/>
                <a:gd name="connsiteY604" fmla="*/ 495613 h 1557096"/>
                <a:gd name="connsiteX605" fmla="*/ 109953 w 2598478"/>
                <a:gd name="connsiteY605" fmla="*/ 303238 h 1557096"/>
                <a:gd name="connsiteX606" fmla="*/ 103626 w 2598478"/>
                <a:gd name="connsiteY606" fmla="*/ 284200 h 1557096"/>
                <a:gd name="connsiteX607" fmla="*/ 118389 w 2598478"/>
                <a:gd name="connsiteY607" fmla="*/ 284200 h 1557096"/>
                <a:gd name="connsiteX608" fmla="*/ 109953 w 2598478"/>
                <a:gd name="connsiteY608" fmla="*/ 303238 h 1557096"/>
                <a:gd name="connsiteX609" fmla="*/ 103626 w 2598478"/>
                <a:gd name="connsiteY609" fmla="*/ 155266 h 1557096"/>
                <a:gd name="connsiteX610" fmla="*/ 90972 w 2598478"/>
                <a:gd name="connsiteY610" fmla="*/ 148939 h 1557096"/>
                <a:gd name="connsiteX611" fmla="*/ 103626 w 2598478"/>
                <a:gd name="connsiteY611" fmla="*/ 155266 h 1557096"/>
                <a:gd name="connsiteX612" fmla="*/ 84588 w 2598478"/>
                <a:gd name="connsiteY612" fmla="*/ 931150 h 1557096"/>
                <a:gd name="connsiteX613" fmla="*/ 97242 w 2598478"/>
                <a:gd name="connsiteY613" fmla="*/ 922714 h 1557096"/>
                <a:gd name="connsiteX614" fmla="*/ 101460 w 2598478"/>
                <a:gd name="connsiteY614" fmla="*/ 935425 h 1557096"/>
                <a:gd name="connsiteX615" fmla="*/ 84531 w 2598478"/>
                <a:gd name="connsiteY615" fmla="*/ 943861 h 1557096"/>
                <a:gd name="connsiteX616" fmla="*/ 84531 w 2598478"/>
                <a:gd name="connsiteY616" fmla="*/ 931150 h 1557096"/>
                <a:gd name="connsiteX617" fmla="*/ 63498 w 2598478"/>
                <a:gd name="connsiteY617" fmla="*/ 279982 h 1557096"/>
                <a:gd name="connsiteX618" fmla="*/ 74043 w 2598478"/>
                <a:gd name="connsiteY618" fmla="*/ 279982 h 1557096"/>
                <a:gd name="connsiteX619" fmla="*/ 74043 w 2598478"/>
                <a:gd name="connsiteY619" fmla="*/ 290527 h 1557096"/>
                <a:gd name="connsiteX620" fmla="*/ 63498 w 2598478"/>
                <a:gd name="connsiteY620" fmla="*/ 290527 h 1557096"/>
                <a:gd name="connsiteX621" fmla="*/ 63498 w 2598478"/>
                <a:gd name="connsiteY621" fmla="*/ 279982 h 1557096"/>
                <a:gd name="connsiteX622" fmla="*/ 82479 w 2598478"/>
                <a:gd name="connsiteY622" fmla="*/ 810652 h 1557096"/>
                <a:gd name="connsiteX623" fmla="*/ 82479 w 2598478"/>
                <a:gd name="connsiteY623" fmla="*/ 829690 h 1557096"/>
                <a:gd name="connsiteX624" fmla="*/ 67716 w 2598478"/>
                <a:gd name="connsiteY624" fmla="*/ 829690 h 1557096"/>
                <a:gd name="connsiteX625" fmla="*/ 67716 w 2598478"/>
                <a:gd name="connsiteY625" fmla="*/ 810652 h 1557096"/>
                <a:gd name="connsiteX626" fmla="*/ 82479 w 2598478"/>
                <a:gd name="connsiteY626" fmla="*/ 810652 h 1557096"/>
                <a:gd name="connsiteX627" fmla="*/ 36024 w 2598478"/>
                <a:gd name="connsiteY627" fmla="*/ 935368 h 1557096"/>
                <a:gd name="connsiteX628" fmla="*/ 52953 w 2598478"/>
                <a:gd name="connsiteY628" fmla="*/ 910003 h 1557096"/>
                <a:gd name="connsiteX629" fmla="*/ 59280 w 2598478"/>
                <a:gd name="connsiteY629" fmla="*/ 929041 h 1557096"/>
                <a:gd name="connsiteX630" fmla="*/ 36024 w 2598478"/>
                <a:gd name="connsiteY630" fmla="*/ 935368 h 1557096"/>
                <a:gd name="connsiteX631" fmla="*/ 67716 w 2598478"/>
                <a:gd name="connsiteY631" fmla="*/ 973444 h 1557096"/>
                <a:gd name="connsiteX632" fmla="*/ 63498 w 2598478"/>
                <a:gd name="connsiteY632" fmla="*/ 945970 h 1557096"/>
                <a:gd name="connsiteX633" fmla="*/ 107844 w 2598478"/>
                <a:gd name="connsiteY633" fmla="*/ 971335 h 1557096"/>
                <a:gd name="connsiteX634" fmla="*/ 67716 w 2598478"/>
                <a:gd name="connsiteY634" fmla="*/ 973444 h 1557096"/>
                <a:gd name="connsiteX635" fmla="*/ 99408 w 2598478"/>
                <a:gd name="connsiteY635" fmla="*/ 1115089 h 1557096"/>
                <a:gd name="connsiteX636" fmla="*/ 95190 w 2598478"/>
                <a:gd name="connsiteY636" fmla="*/ 1140454 h 1557096"/>
                <a:gd name="connsiteX637" fmla="*/ 82536 w 2598478"/>
                <a:gd name="connsiteY637" fmla="*/ 1127743 h 1557096"/>
                <a:gd name="connsiteX638" fmla="*/ 99408 w 2598478"/>
                <a:gd name="connsiteY638" fmla="*/ 1115032 h 1557096"/>
                <a:gd name="connsiteX639" fmla="*/ 101517 w 2598478"/>
                <a:gd name="connsiteY639" fmla="*/ 1326502 h 1557096"/>
                <a:gd name="connsiteX640" fmla="*/ 86754 w 2598478"/>
                <a:gd name="connsiteY640" fmla="*/ 1326502 h 1557096"/>
                <a:gd name="connsiteX641" fmla="*/ 86754 w 2598478"/>
                <a:gd name="connsiteY641" fmla="*/ 1307464 h 1557096"/>
                <a:gd name="connsiteX642" fmla="*/ 101517 w 2598478"/>
                <a:gd name="connsiteY642" fmla="*/ 1307464 h 1557096"/>
                <a:gd name="connsiteX643" fmla="*/ 101517 w 2598478"/>
                <a:gd name="connsiteY643" fmla="*/ 1326502 h 1557096"/>
                <a:gd name="connsiteX644" fmla="*/ 101517 w 2598478"/>
                <a:gd name="connsiteY644" fmla="*/ 1009354 h 1557096"/>
                <a:gd name="connsiteX645" fmla="*/ 120555 w 2598478"/>
                <a:gd name="connsiteY645" fmla="*/ 1009354 h 1557096"/>
                <a:gd name="connsiteX646" fmla="*/ 120555 w 2598478"/>
                <a:gd name="connsiteY646" fmla="*/ 1024174 h 1557096"/>
                <a:gd name="connsiteX647" fmla="*/ 101517 w 2598478"/>
                <a:gd name="connsiteY647" fmla="*/ 1024174 h 1557096"/>
                <a:gd name="connsiteX648" fmla="*/ 101517 w 2598478"/>
                <a:gd name="connsiteY648" fmla="*/ 1009354 h 1557096"/>
                <a:gd name="connsiteX649" fmla="*/ 105735 w 2598478"/>
                <a:gd name="connsiteY649" fmla="*/ 1360360 h 1557096"/>
                <a:gd name="connsiteX650" fmla="*/ 105735 w 2598478"/>
                <a:gd name="connsiteY650" fmla="*/ 1339213 h 1557096"/>
                <a:gd name="connsiteX651" fmla="*/ 126882 w 2598478"/>
                <a:gd name="connsiteY651" fmla="*/ 1345540 h 1557096"/>
                <a:gd name="connsiteX652" fmla="*/ 105735 w 2598478"/>
                <a:gd name="connsiteY652" fmla="*/ 1360360 h 1557096"/>
                <a:gd name="connsiteX653" fmla="*/ 126882 w 2598478"/>
                <a:gd name="connsiteY653" fmla="*/ 1068577 h 1557096"/>
                <a:gd name="connsiteX654" fmla="*/ 114228 w 2598478"/>
                <a:gd name="connsiteY654" fmla="*/ 1068577 h 1557096"/>
                <a:gd name="connsiteX655" fmla="*/ 114228 w 2598478"/>
                <a:gd name="connsiteY655" fmla="*/ 1049539 h 1557096"/>
                <a:gd name="connsiteX656" fmla="*/ 126882 w 2598478"/>
                <a:gd name="connsiteY656" fmla="*/ 1049539 h 1557096"/>
                <a:gd name="connsiteX657" fmla="*/ 126882 w 2598478"/>
                <a:gd name="connsiteY657" fmla="*/ 1068577 h 1557096"/>
                <a:gd name="connsiteX658" fmla="*/ 152190 w 2598478"/>
                <a:gd name="connsiteY658" fmla="*/ 1415308 h 1557096"/>
                <a:gd name="connsiteX659" fmla="*/ 131043 w 2598478"/>
                <a:gd name="connsiteY659" fmla="*/ 1415308 h 1557096"/>
                <a:gd name="connsiteX660" fmla="*/ 131043 w 2598478"/>
                <a:gd name="connsiteY660" fmla="*/ 1400488 h 1557096"/>
                <a:gd name="connsiteX661" fmla="*/ 152190 w 2598478"/>
                <a:gd name="connsiteY661" fmla="*/ 1400488 h 1557096"/>
                <a:gd name="connsiteX662" fmla="*/ 152190 w 2598478"/>
                <a:gd name="connsiteY662" fmla="*/ 1415308 h 1557096"/>
                <a:gd name="connsiteX663" fmla="*/ 145863 w 2598478"/>
                <a:gd name="connsiteY663" fmla="*/ 628822 h 1557096"/>
                <a:gd name="connsiteX664" fmla="*/ 167010 w 2598478"/>
                <a:gd name="connsiteY664" fmla="*/ 628822 h 1557096"/>
                <a:gd name="connsiteX665" fmla="*/ 145863 w 2598478"/>
                <a:gd name="connsiteY665" fmla="*/ 628822 h 1557096"/>
                <a:gd name="connsiteX666" fmla="*/ 177555 w 2598478"/>
                <a:gd name="connsiteY666" fmla="*/ 829690 h 1557096"/>
                <a:gd name="connsiteX667" fmla="*/ 164901 w 2598478"/>
                <a:gd name="connsiteY667" fmla="*/ 829690 h 1557096"/>
                <a:gd name="connsiteX668" fmla="*/ 164901 w 2598478"/>
                <a:gd name="connsiteY668" fmla="*/ 806434 h 1557096"/>
                <a:gd name="connsiteX669" fmla="*/ 177555 w 2598478"/>
                <a:gd name="connsiteY669" fmla="*/ 806434 h 1557096"/>
                <a:gd name="connsiteX670" fmla="*/ 177555 w 2598478"/>
                <a:gd name="connsiteY670" fmla="*/ 829690 h 1557096"/>
                <a:gd name="connsiteX671" fmla="*/ 179664 w 2598478"/>
                <a:gd name="connsiteY671" fmla="*/ 309565 h 1557096"/>
                <a:gd name="connsiteX672" fmla="*/ 196593 w 2598478"/>
                <a:gd name="connsiteY672" fmla="*/ 315892 h 1557096"/>
                <a:gd name="connsiteX673" fmla="*/ 192375 w 2598478"/>
                <a:gd name="connsiteY673" fmla="*/ 324328 h 1557096"/>
                <a:gd name="connsiteX674" fmla="*/ 179721 w 2598478"/>
                <a:gd name="connsiteY674" fmla="*/ 318001 h 1557096"/>
                <a:gd name="connsiteX675" fmla="*/ 179721 w 2598478"/>
                <a:gd name="connsiteY675" fmla="*/ 309565 h 1557096"/>
                <a:gd name="connsiteX676" fmla="*/ 183882 w 2598478"/>
                <a:gd name="connsiteY676" fmla="*/ 595021 h 1557096"/>
                <a:gd name="connsiteX677" fmla="*/ 198645 w 2598478"/>
                <a:gd name="connsiteY677" fmla="*/ 595021 h 1557096"/>
                <a:gd name="connsiteX678" fmla="*/ 198645 w 2598478"/>
                <a:gd name="connsiteY678" fmla="*/ 614059 h 1557096"/>
                <a:gd name="connsiteX679" fmla="*/ 183882 w 2598478"/>
                <a:gd name="connsiteY679" fmla="*/ 614059 h 1557096"/>
                <a:gd name="connsiteX680" fmla="*/ 183882 w 2598478"/>
                <a:gd name="connsiteY680" fmla="*/ 595021 h 1557096"/>
                <a:gd name="connsiteX681" fmla="*/ 205029 w 2598478"/>
                <a:gd name="connsiteY681" fmla="*/ 1178530 h 1557096"/>
                <a:gd name="connsiteX682" fmla="*/ 190266 w 2598478"/>
                <a:gd name="connsiteY682" fmla="*/ 1178530 h 1557096"/>
                <a:gd name="connsiteX683" fmla="*/ 190266 w 2598478"/>
                <a:gd name="connsiteY683" fmla="*/ 1161601 h 1557096"/>
                <a:gd name="connsiteX684" fmla="*/ 205029 w 2598478"/>
                <a:gd name="connsiteY684" fmla="*/ 1161601 h 1557096"/>
                <a:gd name="connsiteX685" fmla="*/ 205029 w 2598478"/>
                <a:gd name="connsiteY685" fmla="*/ 1178530 h 1557096"/>
                <a:gd name="connsiteX686" fmla="*/ 209247 w 2598478"/>
                <a:gd name="connsiteY686" fmla="*/ 671116 h 1557096"/>
                <a:gd name="connsiteX687" fmla="*/ 188100 w 2598478"/>
                <a:gd name="connsiteY687" fmla="*/ 671116 h 1557096"/>
                <a:gd name="connsiteX688" fmla="*/ 188100 w 2598478"/>
                <a:gd name="connsiteY688" fmla="*/ 658405 h 1557096"/>
                <a:gd name="connsiteX689" fmla="*/ 209247 w 2598478"/>
                <a:gd name="connsiteY689" fmla="*/ 658405 h 1557096"/>
                <a:gd name="connsiteX690" fmla="*/ 209247 w 2598478"/>
                <a:gd name="connsiteY690" fmla="*/ 671116 h 1557096"/>
                <a:gd name="connsiteX691" fmla="*/ 221901 w 2598478"/>
                <a:gd name="connsiteY691" fmla="*/ 611893 h 1557096"/>
                <a:gd name="connsiteX692" fmla="*/ 211356 w 2598478"/>
                <a:gd name="connsiteY692" fmla="*/ 584419 h 1557096"/>
                <a:gd name="connsiteX693" fmla="*/ 221901 w 2598478"/>
                <a:gd name="connsiteY693" fmla="*/ 611893 h 1557096"/>
                <a:gd name="connsiteX694" fmla="*/ 234612 w 2598478"/>
                <a:gd name="connsiteY694" fmla="*/ 635149 h 1557096"/>
                <a:gd name="connsiteX695" fmla="*/ 264195 w 2598478"/>
                <a:gd name="connsiteY695" fmla="*/ 635149 h 1557096"/>
                <a:gd name="connsiteX696" fmla="*/ 234612 w 2598478"/>
                <a:gd name="connsiteY696" fmla="*/ 635149 h 1557096"/>
                <a:gd name="connsiteX697" fmla="*/ 612750 w 2598478"/>
                <a:gd name="connsiteY697" fmla="*/ 893074 h 1557096"/>
                <a:gd name="connsiteX698" fmla="*/ 621186 w 2598478"/>
                <a:gd name="connsiteY698" fmla="*/ 895183 h 1557096"/>
                <a:gd name="connsiteX699" fmla="*/ 614859 w 2598478"/>
                <a:gd name="connsiteY699" fmla="*/ 907894 h 1557096"/>
                <a:gd name="connsiteX700" fmla="*/ 606423 w 2598478"/>
                <a:gd name="connsiteY700" fmla="*/ 903676 h 1557096"/>
                <a:gd name="connsiteX701" fmla="*/ 612750 w 2598478"/>
                <a:gd name="connsiteY701" fmla="*/ 893131 h 1557096"/>
                <a:gd name="connsiteX702" fmla="*/ 608532 w 2598478"/>
                <a:gd name="connsiteY702" fmla="*/ 1000918 h 1557096"/>
                <a:gd name="connsiteX703" fmla="*/ 616968 w 2598478"/>
                <a:gd name="connsiteY703" fmla="*/ 1000918 h 1557096"/>
                <a:gd name="connsiteX704" fmla="*/ 614859 w 2598478"/>
                <a:gd name="connsiteY704" fmla="*/ 1015738 h 1557096"/>
                <a:gd name="connsiteX705" fmla="*/ 606423 w 2598478"/>
                <a:gd name="connsiteY705" fmla="*/ 998809 h 1557096"/>
                <a:gd name="connsiteX706" fmla="*/ 608532 w 2598478"/>
                <a:gd name="connsiteY706" fmla="*/ 1000918 h 1557096"/>
                <a:gd name="connsiteX707" fmla="*/ 619077 w 2598478"/>
                <a:gd name="connsiteY707" fmla="*/ 1218715 h 1557096"/>
                <a:gd name="connsiteX708" fmla="*/ 606423 w 2598478"/>
                <a:gd name="connsiteY708" fmla="*/ 1231426 h 1557096"/>
                <a:gd name="connsiteX709" fmla="*/ 619077 w 2598478"/>
                <a:gd name="connsiteY709" fmla="*/ 1218715 h 1557096"/>
                <a:gd name="connsiteX710" fmla="*/ 606423 w 2598478"/>
                <a:gd name="connsiteY710" fmla="*/ 1356085 h 1557096"/>
                <a:gd name="connsiteX711" fmla="*/ 606423 w 2598478"/>
                <a:gd name="connsiteY711" fmla="*/ 1358194 h 1557096"/>
                <a:gd name="connsiteX712" fmla="*/ 597987 w 2598478"/>
                <a:gd name="connsiteY712" fmla="*/ 1358194 h 1557096"/>
                <a:gd name="connsiteX713" fmla="*/ 570513 w 2598478"/>
                <a:gd name="connsiteY713" fmla="*/ 1396270 h 1557096"/>
                <a:gd name="connsiteX714" fmla="*/ 557859 w 2598478"/>
                <a:gd name="connsiteY714" fmla="*/ 1362469 h 1557096"/>
                <a:gd name="connsiteX715" fmla="*/ 593769 w 2598478"/>
                <a:gd name="connsiteY715" fmla="*/ 1351924 h 1557096"/>
                <a:gd name="connsiteX716" fmla="*/ 597987 w 2598478"/>
                <a:gd name="connsiteY716" fmla="*/ 1330777 h 1557096"/>
                <a:gd name="connsiteX717" fmla="*/ 621243 w 2598478"/>
                <a:gd name="connsiteY717" fmla="*/ 1343488 h 1557096"/>
                <a:gd name="connsiteX718" fmla="*/ 606480 w 2598478"/>
                <a:gd name="connsiteY718" fmla="*/ 1356199 h 1557096"/>
                <a:gd name="connsiteX719" fmla="*/ 612750 w 2598478"/>
                <a:gd name="connsiteY719" fmla="*/ 1394161 h 1557096"/>
                <a:gd name="connsiteX720" fmla="*/ 623295 w 2598478"/>
                <a:gd name="connsiteY720" fmla="*/ 1394161 h 1557096"/>
                <a:gd name="connsiteX721" fmla="*/ 621186 w 2598478"/>
                <a:gd name="connsiteY721" fmla="*/ 1411090 h 1557096"/>
                <a:gd name="connsiteX722" fmla="*/ 610641 w 2598478"/>
                <a:gd name="connsiteY722" fmla="*/ 1408981 h 1557096"/>
                <a:gd name="connsiteX723" fmla="*/ 612750 w 2598478"/>
                <a:gd name="connsiteY723" fmla="*/ 1394161 h 1557096"/>
                <a:gd name="connsiteX724" fmla="*/ 608532 w 2598478"/>
                <a:gd name="connsiteY724" fmla="*/ 1318066 h 1557096"/>
                <a:gd name="connsiteX725" fmla="*/ 547257 w 2598478"/>
                <a:gd name="connsiteY725" fmla="*/ 1292701 h 1557096"/>
                <a:gd name="connsiteX726" fmla="*/ 557802 w 2598478"/>
                <a:gd name="connsiteY726" fmla="*/ 1282156 h 1557096"/>
                <a:gd name="connsiteX727" fmla="*/ 581058 w 2598478"/>
                <a:gd name="connsiteY727" fmla="*/ 1269445 h 1557096"/>
                <a:gd name="connsiteX728" fmla="*/ 608532 w 2598478"/>
                <a:gd name="connsiteY728" fmla="*/ 1318066 h 1557096"/>
                <a:gd name="connsiteX729" fmla="*/ 581058 w 2598478"/>
                <a:gd name="connsiteY729" fmla="*/ 1182748 h 1557096"/>
                <a:gd name="connsiteX730" fmla="*/ 578949 w 2598478"/>
                <a:gd name="connsiteY730" fmla="*/ 1182748 h 1557096"/>
                <a:gd name="connsiteX731" fmla="*/ 566295 w 2598478"/>
                <a:gd name="connsiteY731" fmla="*/ 1193293 h 1557096"/>
                <a:gd name="connsiteX732" fmla="*/ 564186 w 2598478"/>
                <a:gd name="connsiteY732" fmla="*/ 1193293 h 1557096"/>
                <a:gd name="connsiteX733" fmla="*/ 581115 w 2598478"/>
                <a:gd name="connsiteY733" fmla="*/ 1182748 h 1557096"/>
                <a:gd name="connsiteX734" fmla="*/ 553584 w 2598478"/>
                <a:gd name="connsiteY734" fmla="*/ 1140454 h 1557096"/>
                <a:gd name="connsiteX735" fmla="*/ 559911 w 2598478"/>
                <a:gd name="connsiteY735" fmla="*/ 1157383 h 1557096"/>
                <a:gd name="connsiteX736" fmla="*/ 549366 w 2598478"/>
                <a:gd name="connsiteY736" fmla="*/ 1161601 h 1557096"/>
                <a:gd name="connsiteX737" fmla="*/ 543039 w 2598478"/>
                <a:gd name="connsiteY737" fmla="*/ 1144672 h 1557096"/>
                <a:gd name="connsiteX738" fmla="*/ 553584 w 2598478"/>
                <a:gd name="connsiteY738" fmla="*/ 1140454 h 1557096"/>
                <a:gd name="connsiteX739" fmla="*/ 496584 w 2598478"/>
                <a:gd name="connsiteY739" fmla="*/ 1172203 h 1557096"/>
                <a:gd name="connsiteX740" fmla="*/ 526167 w 2598478"/>
                <a:gd name="connsiteY740" fmla="*/ 1189132 h 1557096"/>
                <a:gd name="connsiteX741" fmla="*/ 496584 w 2598478"/>
                <a:gd name="connsiteY741" fmla="*/ 1172203 h 1557096"/>
                <a:gd name="connsiteX742" fmla="*/ 502911 w 2598478"/>
                <a:gd name="connsiteY742" fmla="*/ 1305355 h 1557096"/>
                <a:gd name="connsiteX743" fmla="*/ 494475 w 2598478"/>
                <a:gd name="connsiteY743" fmla="*/ 1282099 h 1557096"/>
                <a:gd name="connsiteX744" fmla="*/ 502911 w 2598478"/>
                <a:gd name="connsiteY744" fmla="*/ 1305355 h 1557096"/>
                <a:gd name="connsiteX745" fmla="*/ 521892 w 2598478"/>
                <a:gd name="connsiteY745" fmla="*/ 1229260 h 1557096"/>
                <a:gd name="connsiteX746" fmla="*/ 534546 w 2598478"/>
                <a:gd name="connsiteY746" fmla="*/ 1269445 h 1557096"/>
                <a:gd name="connsiteX747" fmla="*/ 524001 w 2598478"/>
                <a:gd name="connsiteY747" fmla="*/ 1271554 h 1557096"/>
                <a:gd name="connsiteX748" fmla="*/ 511347 w 2598478"/>
                <a:gd name="connsiteY748" fmla="*/ 1233478 h 1557096"/>
                <a:gd name="connsiteX749" fmla="*/ 521892 w 2598478"/>
                <a:gd name="connsiteY749" fmla="*/ 1229260 h 1557096"/>
                <a:gd name="connsiteX750" fmla="*/ 500802 w 2598478"/>
                <a:gd name="connsiteY750" fmla="*/ 1146781 h 1557096"/>
                <a:gd name="connsiteX751" fmla="*/ 488148 w 2598478"/>
                <a:gd name="connsiteY751" fmla="*/ 1136236 h 1557096"/>
                <a:gd name="connsiteX752" fmla="*/ 509295 w 2598478"/>
                <a:gd name="connsiteY752" fmla="*/ 1132018 h 1557096"/>
                <a:gd name="connsiteX753" fmla="*/ 505077 w 2598478"/>
                <a:gd name="connsiteY753" fmla="*/ 1140454 h 1557096"/>
                <a:gd name="connsiteX754" fmla="*/ 515622 w 2598478"/>
                <a:gd name="connsiteY754" fmla="*/ 1136236 h 1557096"/>
                <a:gd name="connsiteX755" fmla="*/ 532551 w 2598478"/>
                <a:gd name="connsiteY755" fmla="*/ 1129909 h 1557096"/>
                <a:gd name="connsiteX756" fmla="*/ 536769 w 2598478"/>
                <a:gd name="connsiteY756" fmla="*/ 1140454 h 1557096"/>
                <a:gd name="connsiteX757" fmla="*/ 500859 w 2598478"/>
                <a:gd name="connsiteY757" fmla="*/ 1146781 h 1557096"/>
                <a:gd name="connsiteX758" fmla="*/ 524001 w 2598478"/>
                <a:gd name="connsiteY758" fmla="*/ 351859 h 1557096"/>
                <a:gd name="connsiteX759" fmla="*/ 515565 w 2598478"/>
                <a:gd name="connsiteY759" fmla="*/ 339148 h 1557096"/>
                <a:gd name="connsiteX760" fmla="*/ 524001 w 2598478"/>
                <a:gd name="connsiteY760" fmla="*/ 351859 h 1557096"/>
                <a:gd name="connsiteX761" fmla="*/ 521892 w 2598478"/>
                <a:gd name="connsiteY761" fmla="*/ 1058032 h 1557096"/>
                <a:gd name="connsiteX762" fmla="*/ 530328 w 2598478"/>
                <a:gd name="connsiteY762" fmla="*/ 1066468 h 1557096"/>
                <a:gd name="connsiteX763" fmla="*/ 532437 w 2598478"/>
                <a:gd name="connsiteY763" fmla="*/ 1102435 h 1557096"/>
                <a:gd name="connsiteX764" fmla="*/ 530328 w 2598478"/>
                <a:gd name="connsiteY764" fmla="*/ 1104544 h 1557096"/>
                <a:gd name="connsiteX765" fmla="*/ 521664 w 2598478"/>
                <a:gd name="connsiteY765" fmla="*/ 1079863 h 1557096"/>
                <a:gd name="connsiteX766" fmla="*/ 515565 w 2598478"/>
                <a:gd name="connsiteY766" fmla="*/ 1077013 h 1557096"/>
                <a:gd name="connsiteX767" fmla="*/ 511347 w 2598478"/>
                <a:gd name="connsiteY767" fmla="*/ 1068577 h 1557096"/>
                <a:gd name="connsiteX768" fmla="*/ 521892 w 2598478"/>
                <a:gd name="connsiteY768" fmla="*/ 1058032 h 1557096"/>
                <a:gd name="connsiteX769" fmla="*/ 498693 w 2598478"/>
                <a:gd name="connsiteY769" fmla="*/ 935368 h 1557096"/>
                <a:gd name="connsiteX770" fmla="*/ 498693 w 2598478"/>
                <a:gd name="connsiteY770" fmla="*/ 937477 h 1557096"/>
                <a:gd name="connsiteX771" fmla="*/ 496584 w 2598478"/>
                <a:gd name="connsiteY771" fmla="*/ 975553 h 1557096"/>
                <a:gd name="connsiteX772" fmla="*/ 488148 w 2598478"/>
                <a:gd name="connsiteY772" fmla="*/ 983989 h 1557096"/>
                <a:gd name="connsiteX773" fmla="*/ 486039 w 2598478"/>
                <a:gd name="connsiteY773" fmla="*/ 981880 h 1557096"/>
                <a:gd name="connsiteX774" fmla="*/ 488148 w 2598478"/>
                <a:gd name="connsiteY774" fmla="*/ 962842 h 1557096"/>
                <a:gd name="connsiteX775" fmla="*/ 483930 w 2598478"/>
                <a:gd name="connsiteY775" fmla="*/ 939586 h 1557096"/>
                <a:gd name="connsiteX776" fmla="*/ 498693 w 2598478"/>
                <a:gd name="connsiteY776" fmla="*/ 935368 h 1557096"/>
                <a:gd name="connsiteX777" fmla="*/ 475437 w 2598478"/>
                <a:gd name="connsiteY777" fmla="*/ 1009354 h 1557096"/>
                <a:gd name="connsiteX778" fmla="*/ 483873 w 2598478"/>
                <a:gd name="connsiteY778" fmla="*/ 1005136 h 1557096"/>
                <a:gd name="connsiteX779" fmla="*/ 485982 w 2598478"/>
                <a:gd name="connsiteY779" fmla="*/ 1026283 h 1557096"/>
                <a:gd name="connsiteX780" fmla="*/ 475437 w 2598478"/>
                <a:gd name="connsiteY780" fmla="*/ 1026283 h 1557096"/>
                <a:gd name="connsiteX781" fmla="*/ 475437 w 2598478"/>
                <a:gd name="connsiteY781" fmla="*/ 1009354 h 1557096"/>
                <a:gd name="connsiteX782" fmla="*/ 488091 w 2598478"/>
                <a:gd name="connsiteY782" fmla="*/ 1112980 h 1557096"/>
                <a:gd name="connsiteX783" fmla="*/ 513456 w 2598478"/>
                <a:gd name="connsiteY783" fmla="*/ 1104544 h 1557096"/>
                <a:gd name="connsiteX784" fmla="*/ 483873 w 2598478"/>
                <a:gd name="connsiteY784" fmla="*/ 1134127 h 1557096"/>
                <a:gd name="connsiteX785" fmla="*/ 466944 w 2598478"/>
                <a:gd name="connsiteY785" fmla="*/ 1098217 h 1557096"/>
                <a:gd name="connsiteX786" fmla="*/ 488091 w 2598478"/>
                <a:gd name="connsiteY786" fmla="*/ 1113037 h 1557096"/>
                <a:gd name="connsiteX787" fmla="*/ 460674 w 2598478"/>
                <a:gd name="connsiteY787" fmla="*/ 893074 h 1557096"/>
                <a:gd name="connsiteX788" fmla="*/ 454347 w 2598478"/>
                <a:gd name="connsiteY788" fmla="*/ 895183 h 1557096"/>
                <a:gd name="connsiteX789" fmla="*/ 431091 w 2598478"/>
                <a:gd name="connsiteY789" fmla="*/ 880363 h 1557096"/>
                <a:gd name="connsiteX790" fmla="*/ 460674 w 2598478"/>
                <a:gd name="connsiteY790" fmla="*/ 893074 h 1557096"/>
                <a:gd name="connsiteX791" fmla="*/ 428982 w 2598478"/>
                <a:gd name="connsiteY791" fmla="*/ 1172203 h 1557096"/>
                <a:gd name="connsiteX792" fmla="*/ 437418 w 2598478"/>
                <a:gd name="connsiteY792" fmla="*/ 1172203 h 1557096"/>
                <a:gd name="connsiteX793" fmla="*/ 437418 w 2598478"/>
                <a:gd name="connsiteY793" fmla="*/ 1187023 h 1557096"/>
                <a:gd name="connsiteX794" fmla="*/ 428982 w 2598478"/>
                <a:gd name="connsiteY794" fmla="*/ 1187023 h 1557096"/>
                <a:gd name="connsiteX795" fmla="*/ 428982 w 2598478"/>
                <a:gd name="connsiteY795" fmla="*/ 1172203 h 1557096"/>
                <a:gd name="connsiteX796" fmla="*/ 409944 w 2598478"/>
                <a:gd name="connsiteY796" fmla="*/ 855055 h 1557096"/>
                <a:gd name="connsiteX797" fmla="*/ 409944 w 2598478"/>
                <a:gd name="connsiteY797" fmla="*/ 874093 h 1557096"/>
                <a:gd name="connsiteX798" fmla="*/ 390906 w 2598478"/>
                <a:gd name="connsiteY798" fmla="*/ 855055 h 1557096"/>
                <a:gd name="connsiteX799" fmla="*/ 409944 w 2598478"/>
                <a:gd name="connsiteY799" fmla="*/ 855055 h 1557096"/>
                <a:gd name="connsiteX800" fmla="*/ 376143 w 2598478"/>
                <a:gd name="connsiteY800" fmla="*/ 590746 h 1557096"/>
                <a:gd name="connsiteX801" fmla="*/ 386688 w 2598478"/>
                <a:gd name="connsiteY801" fmla="*/ 594964 h 1557096"/>
                <a:gd name="connsiteX802" fmla="*/ 359214 w 2598478"/>
                <a:gd name="connsiteY802" fmla="*/ 622438 h 1557096"/>
                <a:gd name="connsiteX803" fmla="*/ 354996 w 2598478"/>
                <a:gd name="connsiteY803" fmla="*/ 611893 h 1557096"/>
                <a:gd name="connsiteX804" fmla="*/ 376143 w 2598478"/>
                <a:gd name="connsiteY804" fmla="*/ 590746 h 1557096"/>
                <a:gd name="connsiteX805" fmla="*/ 388797 w 2598478"/>
                <a:gd name="connsiteY805" fmla="*/ 677443 h 1557096"/>
                <a:gd name="connsiteX806" fmla="*/ 388797 w 2598478"/>
                <a:gd name="connsiteY806" fmla="*/ 687988 h 1557096"/>
                <a:gd name="connsiteX807" fmla="*/ 380361 w 2598478"/>
                <a:gd name="connsiteY807" fmla="*/ 687988 h 1557096"/>
                <a:gd name="connsiteX808" fmla="*/ 380361 w 2598478"/>
                <a:gd name="connsiteY808" fmla="*/ 677443 h 1557096"/>
                <a:gd name="connsiteX809" fmla="*/ 388797 w 2598478"/>
                <a:gd name="connsiteY809" fmla="*/ 677443 h 1557096"/>
                <a:gd name="connsiteX810" fmla="*/ 371925 w 2598478"/>
                <a:gd name="connsiteY810" fmla="*/ 649969 h 1557096"/>
                <a:gd name="connsiteX811" fmla="*/ 369816 w 2598478"/>
                <a:gd name="connsiteY811" fmla="*/ 649969 h 1557096"/>
                <a:gd name="connsiteX812" fmla="*/ 367707 w 2598478"/>
                <a:gd name="connsiteY812" fmla="*/ 630931 h 1557096"/>
                <a:gd name="connsiteX813" fmla="*/ 371925 w 2598478"/>
                <a:gd name="connsiteY813" fmla="*/ 649969 h 1557096"/>
                <a:gd name="connsiteX814" fmla="*/ 352887 w 2598478"/>
                <a:gd name="connsiteY814" fmla="*/ 704917 h 1557096"/>
                <a:gd name="connsiteX815" fmla="*/ 367650 w 2598478"/>
                <a:gd name="connsiteY815" fmla="*/ 704917 h 1557096"/>
                <a:gd name="connsiteX816" fmla="*/ 367650 w 2598478"/>
                <a:gd name="connsiteY816" fmla="*/ 715462 h 1557096"/>
                <a:gd name="connsiteX817" fmla="*/ 352887 w 2598478"/>
                <a:gd name="connsiteY817" fmla="*/ 715462 h 1557096"/>
                <a:gd name="connsiteX818" fmla="*/ 352887 w 2598478"/>
                <a:gd name="connsiteY818" fmla="*/ 704917 h 1557096"/>
                <a:gd name="connsiteX819" fmla="*/ 293778 w 2598478"/>
                <a:gd name="connsiteY819" fmla="*/ 768358 h 1557096"/>
                <a:gd name="connsiteX820" fmla="*/ 304323 w 2598478"/>
                <a:gd name="connsiteY820" fmla="*/ 787396 h 1557096"/>
                <a:gd name="connsiteX821" fmla="*/ 289560 w 2598478"/>
                <a:gd name="connsiteY821" fmla="*/ 787396 h 1557096"/>
                <a:gd name="connsiteX822" fmla="*/ 293778 w 2598478"/>
                <a:gd name="connsiteY822" fmla="*/ 768358 h 1557096"/>
                <a:gd name="connsiteX823" fmla="*/ 289503 w 2598478"/>
                <a:gd name="connsiteY823" fmla="*/ 952297 h 1557096"/>
                <a:gd name="connsiteX824" fmla="*/ 297939 w 2598478"/>
                <a:gd name="connsiteY824" fmla="*/ 937477 h 1557096"/>
                <a:gd name="connsiteX825" fmla="*/ 321195 w 2598478"/>
                <a:gd name="connsiteY825" fmla="*/ 929041 h 1557096"/>
                <a:gd name="connsiteX826" fmla="*/ 331740 w 2598478"/>
                <a:gd name="connsiteY826" fmla="*/ 924823 h 1557096"/>
                <a:gd name="connsiteX827" fmla="*/ 289503 w 2598478"/>
                <a:gd name="connsiteY827" fmla="*/ 952297 h 1557096"/>
                <a:gd name="connsiteX828" fmla="*/ 333906 w 2598478"/>
                <a:gd name="connsiteY828" fmla="*/ 620386 h 1557096"/>
                <a:gd name="connsiteX829" fmla="*/ 344451 w 2598478"/>
                <a:gd name="connsiteY829" fmla="*/ 620386 h 1557096"/>
                <a:gd name="connsiteX830" fmla="*/ 344451 w 2598478"/>
                <a:gd name="connsiteY830" fmla="*/ 635206 h 1557096"/>
                <a:gd name="connsiteX831" fmla="*/ 333906 w 2598478"/>
                <a:gd name="connsiteY831" fmla="*/ 635206 h 1557096"/>
                <a:gd name="connsiteX832" fmla="*/ 333906 w 2598478"/>
                <a:gd name="connsiteY832" fmla="*/ 620386 h 1557096"/>
                <a:gd name="connsiteX833" fmla="*/ 357162 w 2598478"/>
                <a:gd name="connsiteY833" fmla="*/ 935368 h 1557096"/>
                <a:gd name="connsiteX834" fmla="*/ 338124 w 2598478"/>
                <a:gd name="connsiteY834" fmla="*/ 922657 h 1557096"/>
                <a:gd name="connsiteX835" fmla="*/ 352887 w 2598478"/>
                <a:gd name="connsiteY835" fmla="*/ 909946 h 1557096"/>
                <a:gd name="connsiteX836" fmla="*/ 367650 w 2598478"/>
                <a:gd name="connsiteY836" fmla="*/ 926875 h 1557096"/>
                <a:gd name="connsiteX837" fmla="*/ 357105 w 2598478"/>
                <a:gd name="connsiteY837" fmla="*/ 935311 h 1557096"/>
                <a:gd name="connsiteX838" fmla="*/ 363489 w 2598478"/>
                <a:gd name="connsiteY838" fmla="*/ 755704 h 1557096"/>
                <a:gd name="connsiteX839" fmla="*/ 376143 w 2598478"/>
                <a:gd name="connsiteY839" fmla="*/ 738775 h 1557096"/>
                <a:gd name="connsiteX840" fmla="*/ 380361 w 2598478"/>
                <a:gd name="connsiteY840" fmla="*/ 732448 h 1557096"/>
                <a:gd name="connsiteX841" fmla="*/ 386688 w 2598478"/>
                <a:gd name="connsiteY841" fmla="*/ 762031 h 1557096"/>
                <a:gd name="connsiteX842" fmla="*/ 363432 w 2598478"/>
                <a:gd name="connsiteY842" fmla="*/ 755704 h 1557096"/>
                <a:gd name="connsiteX843" fmla="*/ 380361 w 2598478"/>
                <a:gd name="connsiteY843" fmla="*/ 893074 h 1557096"/>
                <a:gd name="connsiteX844" fmla="*/ 393015 w 2598478"/>
                <a:gd name="connsiteY844" fmla="*/ 897292 h 1557096"/>
                <a:gd name="connsiteX845" fmla="*/ 390906 w 2598478"/>
                <a:gd name="connsiteY845" fmla="*/ 901510 h 1557096"/>
                <a:gd name="connsiteX846" fmla="*/ 414162 w 2598478"/>
                <a:gd name="connsiteY846" fmla="*/ 893074 h 1557096"/>
                <a:gd name="connsiteX847" fmla="*/ 418380 w 2598478"/>
                <a:gd name="connsiteY847" fmla="*/ 903619 h 1557096"/>
                <a:gd name="connsiteX848" fmla="*/ 393015 w 2598478"/>
                <a:gd name="connsiteY848" fmla="*/ 912055 h 1557096"/>
                <a:gd name="connsiteX849" fmla="*/ 390906 w 2598478"/>
                <a:gd name="connsiteY849" fmla="*/ 901510 h 1557096"/>
                <a:gd name="connsiteX850" fmla="*/ 384579 w 2598478"/>
                <a:gd name="connsiteY850" fmla="*/ 914221 h 1557096"/>
                <a:gd name="connsiteX851" fmla="*/ 374034 w 2598478"/>
                <a:gd name="connsiteY851" fmla="*/ 907894 h 1557096"/>
                <a:gd name="connsiteX852" fmla="*/ 380361 w 2598478"/>
                <a:gd name="connsiteY852" fmla="*/ 893074 h 1557096"/>
                <a:gd name="connsiteX853" fmla="*/ 426873 w 2598478"/>
                <a:gd name="connsiteY853" fmla="*/ 1047430 h 1557096"/>
                <a:gd name="connsiteX854" fmla="*/ 422655 w 2598478"/>
                <a:gd name="connsiteY854" fmla="*/ 1057975 h 1557096"/>
                <a:gd name="connsiteX855" fmla="*/ 412110 w 2598478"/>
                <a:gd name="connsiteY855" fmla="*/ 1051648 h 1557096"/>
                <a:gd name="connsiteX856" fmla="*/ 416328 w 2598478"/>
                <a:gd name="connsiteY856" fmla="*/ 1043212 h 1557096"/>
                <a:gd name="connsiteX857" fmla="*/ 426873 w 2598478"/>
                <a:gd name="connsiteY857" fmla="*/ 1047430 h 1557096"/>
                <a:gd name="connsiteX858" fmla="*/ 393072 w 2598478"/>
                <a:gd name="connsiteY858" fmla="*/ 1003027 h 1557096"/>
                <a:gd name="connsiteX859" fmla="*/ 410001 w 2598478"/>
                <a:gd name="connsiteY859" fmla="*/ 1009354 h 1557096"/>
                <a:gd name="connsiteX860" fmla="*/ 393072 w 2598478"/>
                <a:gd name="connsiteY860" fmla="*/ 1019899 h 1557096"/>
                <a:gd name="connsiteX861" fmla="*/ 393072 w 2598478"/>
                <a:gd name="connsiteY861" fmla="*/ 1002970 h 1557096"/>
                <a:gd name="connsiteX862" fmla="*/ 382470 w 2598478"/>
                <a:gd name="connsiteY862" fmla="*/ 992482 h 1557096"/>
                <a:gd name="connsiteX863" fmla="*/ 395124 w 2598478"/>
                <a:gd name="connsiteY863" fmla="*/ 1000918 h 1557096"/>
                <a:gd name="connsiteX864" fmla="*/ 382470 w 2598478"/>
                <a:gd name="connsiteY864" fmla="*/ 992482 h 1557096"/>
                <a:gd name="connsiteX865" fmla="*/ 386688 w 2598478"/>
                <a:gd name="connsiteY865" fmla="*/ 1070686 h 1557096"/>
                <a:gd name="connsiteX866" fmla="*/ 395124 w 2598478"/>
                <a:gd name="connsiteY866" fmla="*/ 1079122 h 1557096"/>
                <a:gd name="connsiteX867" fmla="*/ 386688 w 2598478"/>
                <a:gd name="connsiteY867" fmla="*/ 1070686 h 1557096"/>
                <a:gd name="connsiteX868" fmla="*/ 388797 w 2598478"/>
                <a:gd name="connsiteY868" fmla="*/ 1153165 h 1557096"/>
                <a:gd name="connsiteX869" fmla="*/ 388797 w 2598478"/>
                <a:gd name="connsiteY869" fmla="*/ 1142620 h 1557096"/>
                <a:gd name="connsiteX870" fmla="*/ 407835 w 2598478"/>
                <a:gd name="connsiteY870" fmla="*/ 1153165 h 1557096"/>
                <a:gd name="connsiteX871" fmla="*/ 388797 w 2598478"/>
                <a:gd name="connsiteY871" fmla="*/ 1153165 h 1557096"/>
                <a:gd name="connsiteX872" fmla="*/ 403617 w 2598478"/>
                <a:gd name="connsiteY872" fmla="*/ 1102378 h 1557096"/>
                <a:gd name="connsiteX873" fmla="*/ 418380 w 2598478"/>
                <a:gd name="connsiteY873" fmla="*/ 1098160 h 1557096"/>
                <a:gd name="connsiteX874" fmla="*/ 422598 w 2598478"/>
                <a:gd name="connsiteY874" fmla="*/ 1108705 h 1557096"/>
                <a:gd name="connsiteX875" fmla="*/ 407835 w 2598478"/>
                <a:gd name="connsiteY875" fmla="*/ 1112923 h 1557096"/>
                <a:gd name="connsiteX876" fmla="*/ 403617 w 2598478"/>
                <a:gd name="connsiteY876" fmla="*/ 1102378 h 1557096"/>
                <a:gd name="connsiteX877" fmla="*/ 441636 w 2598478"/>
                <a:gd name="connsiteY877" fmla="*/ 1273663 h 1557096"/>
                <a:gd name="connsiteX878" fmla="*/ 422598 w 2598478"/>
                <a:gd name="connsiteY878" fmla="*/ 1260952 h 1557096"/>
                <a:gd name="connsiteX879" fmla="*/ 443745 w 2598478"/>
                <a:gd name="connsiteY879" fmla="*/ 1252516 h 1557096"/>
                <a:gd name="connsiteX880" fmla="*/ 441636 w 2598478"/>
                <a:gd name="connsiteY880" fmla="*/ 1273663 h 1557096"/>
                <a:gd name="connsiteX881" fmla="*/ 443745 w 2598478"/>
                <a:gd name="connsiteY881" fmla="*/ 1246189 h 1557096"/>
                <a:gd name="connsiteX882" fmla="*/ 428982 w 2598478"/>
                <a:gd name="connsiteY882" fmla="*/ 1246189 h 1557096"/>
                <a:gd name="connsiteX883" fmla="*/ 428982 w 2598478"/>
                <a:gd name="connsiteY883" fmla="*/ 1233478 h 1557096"/>
                <a:gd name="connsiteX884" fmla="*/ 443745 w 2598478"/>
                <a:gd name="connsiteY884" fmla="*/ 1233478 h 1557096"/>
                <a:gd name="connsiteX885" fmla="*/ 443745 w 2598478"/>
                <a:gd name="connsiteY885" fmla="*/ 1246189 h 1557096"/>
                <a:gd name="connsiteX886" fmla="*/ 445854 w 2598478"/>
                <a:gd name="connsiteY886" fmla="*/ 910003 h 1557096"/>
                <a:gd name="connsiteX887" fmla="*/ 462726 w 2598478"/>
                <a:gd name="connsiteY887" fmla="*/ 905785 h 1557096"/>
                <a:gd name="connsiteX888" fmla="*/ 466944 w 2598478"/>
                <a:gd name="connsiteY888" fmla="*/ 916330 h 1557096"/>
                <a:gd name="connsiteX889" fmla="*/ 447906 w 2598478"/>
                <a:gd name="connsiteY889" fmla="*/ 920548 h 1557096"/>
                <a:gd name="connsiteX890" fmla="*/ 445797 w 2598478"/>
                <a:gd name="connsiteY890" fmla="*/ 910003 h 1557096"/>
                <a:gd name="connsiteX891" fmla="*/ 458565 w 2598478"/>
                <a:gd name="connsiteY891" fmla="*/ 1176421 h 1557096"/>
                <a:gd name="connsiteX892" fmla="*/ 481821 w 2598478"/>
                <a:gd name="connsiteY892" fmla="*/ 1191241 h 1557096"/>
                <a:gd name="connsiteX893" fmla="*/ 464949 w 2598478"/>
                <a:gd name="connsiteY893" fmla="*/ 1197568 h 1557096"/>
                <a:gd name="connsiteX894" fmla="*/ 458622 w 2598478"/>
                <a:gd name="connsiteY894" fmla="*/ 1176421 h 1557096"/>
                <a:gd name="connsiteX895" fmla="*/ 475437 w 2598478"/>
                <a:gd name="connsiteY895" fmla="*/ 1358251 h 1557096"/>
                <a:gd name="connsiteX896" fmla="*/ 538821 w 2598478"/>
                <a:gd name="connsiteY896" fmla="*/ 1337104 h 1557096"/>
                <a:gd name="connsiteX897" fmla="*/ 492366 w 2598478"/>
                <a:gd name="connsiteY897" fmla="*/ 1370962 h 1557096"/>
                <a:gd name="connsiteX898" fmla="*/ 475437 w 2598478"/>
                <a:gd name="connsiteY898" fmla="*/ 1358251 h 1557096"/>
                <a:gd name="connsiteX899" fmla="*/ 553584 w 2598478"/>
                <a:gd name="connsiteY899" fmla="*/ 1324393 h 1557096"/>
                <a:gd name="connsiteX900" fmla="*/ 547257 w 2598478"/>
                <a:gd name="connsiteY900" fmla="*/ 1301137 h 1557096"/>
                <a:gd name="connsiteX901" fmla="*/ 566295 w 2598478"/>
                <a:gd name="connsiteY901" fmla="*/ 1307464 h 1557096"/>
                <a:gd name="connsiteX902" fmla="*/ 538821 w 2598478"/>
                <a:gd name="connsiteY902" fmla="*/ 1349758 h 1557096"/>
                <a:gd name="connsiteX903" fmla="*/ 553584 w 2598478"/>
                <a:gd name="connsiteY903" fmla="*/ 1324393 h 1557096"/>
                <a:gd name="connsiteX904" fmla="*/ 562077 w 2598478"/>
                <a:gd name="connsiteY904" fmla="*/ 1472365 h 1557096"/>
                <a:gd name="connsiteX905" fmla="*/ 559968 w 2598478"/>
                <a:gd name="connsiteY905" fmla="*/ 1482910 h 1557096"/>
                <a:gd name="connsiteX906" fmla="*/ 545205 w 2598478"/>
                <a:gd name="connsiteY906" fmla="*/ 1478692 h 1557096"/>
                <a:gd name="connsiteX907" fmla="*/ 553641 w 2598478"/>
                <a:gd name="connsiteY907" fmla="*/ 1461763 h 1557096"/>
                <a:gd name="connsiteX908" fmla="*/ 555750 w 2598478"/>
                <a:gd name="connsiteY908" fmla="*/ 1463872 h 1557096"/>
                <a:gd name="connsiteX909" fmla="*/ 557859 w 2598478"/>
                <a:gd name="connsiteY909" fmla="*/ 1459654 h 1557096"/>
                <a:gd name="connsiteX910" fmla="*/ 564186 w 2598478"/>
                <a:gd name="connsiteY910" fmla="*/ 1472365 h 1557096"/>
                <a:gd name="connsiteX911" fmla="*/ 562077 w 2598478"/>
                <a:gd name="connsiteY911" fmla="*/ 1472365 h 1557096"/>
                <a:gd name="connsiteX912" fmla="*/ 566295 w 2598478"/>
                <a:gd name="connsiteY912" fmla="*/ 1432237 h 1557096"/>
                <a:gd name="connsiteX913" fmla="*/ 557859 w 2598478"/>
                <a:gd name="connsiteY913" fmla="*/ 1423801 h 1557096"/>
                <a:gd name="connsiteX914" fmla="*/ 570513 w 2598478"/>
                <a:gd name="connsiteY914" fmla="*/ 1404763 h 1557096"/>
                <a:gd name="connsiteX915" fmla="*/ 585276 w 2598478"/>
                <a:gd name="connsiteY915" fmla="*/ 1425910 h 1557096"/>
                <a:gd name="connsiteX916" fmla="*/ 566238 w 2598478"/>
                <a:gd name="connsiteY916" fmla="*/ 1432237 h 1557096"/>
                <a:gd name="connsiteX917" fmla="*/ 595878 w 2598478"/>
                <a:gd name="connsiteY917" fmla="*/ 1423744 h 1557096"/>
                <a:gd name="connsiteX918" fmla="*/ 604314 w 2598478"/>
                <a:gd name="connsiteY918" fmla="*/ 1427962 h 1557096"/>
                <a:gd name="connsiteX919" fmla="*/ 606423 w 2598478"/>
                <a:gd name="connsiteY919" fmla="*/ 1432180 h 1557096"/>
                <a:gd name="connsiteX920" fmla="*/ 595878 w 2598478"/>
                <a:gd name="connsiteY920" fmla="*/ 1423744 h 1557096"/>
                <a:gd name="connsiteX921" fmla="*/ 629679 w 2598478"/>
                <a:gd name="connsiteY921" fmla="*/ 1451275 h 1557096"/>
                <a:gd name="connsiteX922" fmla="*/ 604314 w 2598478"/>
                <a:gd name="connsiteY922" fmla="*/ 1468204 h 1557096"/>
                <a:gd name="connsiteX923" fmla="*/ 602205 w 2598478"/>
                <a:gd name="connsiteY923" fmla="*/ 1468204 h 1557096"/>
                <a:gd name="connsiteX924" fmla="*/ 602205 w 2598478"/>
                <a:gd name="connsiteY924" fmla="*/ 1466095 h 1557096"/>
                <a:gd name="connsiteX925" fmla="*/ 610641 w 2598478"/>
                <a:gd name="connsiteY925" fmla="*/ 1449166 h 1557096"/>
                <a:gd name="connsiteX926" fmla="*/ 631788 w 2598478"/>
                <a:gd name="connsiteY926" fmla="*/ 1449166 h 1557096"/>
                <a:gd name="connsiteX927" fmla="*/ 629679 w 2598478"/>
                <a:gd name="connsiteY927" fmla="*/ 1451275 h 1557096"/>
                <a:gd name="connsiteX928" fmla="*/ 629679 w 2598478"/>
                <a:gd name="connsiteY928" fmla="*/ 1366687 h 1557096"/>
                <a:gd name="connsiteX929" fmla="*/ 625461 w 2598478"/>
                <a:gd name="connsiteY929" fmla="*/ 1356142 h 1557096"/>
                <a:gd name="connsiteX930" fmla="*/ 646608 w 2598478"/>
                <a:gd name="connsiteY930" fmla="*/ 1334995 h 1557096"/>
                <a:gd name="connsiteX931" fmla="*/ 657153 w 2598478"/>
                <a:gd name="connsiteY931" fmla="*/ 1339213 h 1557096"/>
                <a:gd name="connsiteX932" fmla="*/ 629679 w 2598478"/>
                <a:gd name="connsiteY932" fmla="*/ 1366687 h 1557096"/>
                <a:gd name="connsiteX933" fmla="*/ 1109163 w 2598478"/>
                <a:gd name="connsiteY933" fmla="*/ 461812 h 1557096"/>
                <a:gd name="connsiteX934" fmla="*/ 1109163 w 2598478"/>
                <a:gd name="connsiteY934" fmla="*/ 24166 h 1557096"/>
                <a:gd name="connsiteX935" fmla="*/ 959139 w 2598478"/>
                <a:gd name="connsiteY935" fmla="*/ 5128 h 1557096"/>
                <a:gd name="connsiteX936" fmla="*/ 836589 w 2598478"/>
                <a:gd name="connsiteY936" fmla="*/ 43204 h 1557096"/>
                <a:gd name="connsiteX937" fmla="*/ 836589 w 2598478"/>
                <a:gd name="connsiteY937" fmla="*/ 208105 h 1557096"/>
                <a:gd name="connsiteX938" fmla="*/ 838698 w 2598478"/>
                <a:gd name="connsiteY938" fmla="*/ 294802 h 1557096"/>
                <a:gd name="connsiteX939" fmla="*/ 836589 w 2598478"/>
                <a:gd name="connsiteY939" fmla="*/ 322276 h 1557096"/>
                <a:gd name="connsiteX940" fmla="*/ 836589 w 2598478"/>
                <a:gd name="connsiteY940" fmla="*/ 449101 h 1557096"/>
                <a:gd name="connsiteX941" fmla="*/ 851352 w 2598478"/>
                <a:gd name="connsiteY941" fmla="*/ 865600 h 1557096"/>
                <a:gd name="connsiteX942" fmla="*/ 853461 w 2598478"/>
                <a:gd name="connsiteY942" fmla="*/ 1125634 h 1557096"/>
                <a:gd name="connsiteX943" fmla="*/ 855570 w 2598478"/>
                <a:gd name="connsiteY943" fmla="*/ 1269388 h 1557096"/>
                <a:gd name="connsiteX944" fmla="*/ 849243 w 2598478"/>
                <a:gd name="connsiteY944" fmla="*/ 1391995 h 1557096"/>
                <a:gd name="connsiteX945" fmla="*/ 1081632 w 2598478"/>
                <a:gd name="connsiteY945" fmla="*/ 1554787 h 1557096"/>
                <a:gd name="connsiteX946" fmla="*/ 1092177 w 2598478"/>
                <a:gd name="connsiteY946" fmla="*/ 1552678 h 1557096"/>
                <a:gd name="connsiteX947" fmla="*/ 1109049 w 2598478"/>
                <a:gd name="connsiteY947" fmla="*/ 1523095 h 1557096"/>
                <a:gd name="connsiteX948" fmla="*/ 1104831 w 2598478"/>
                <a:gd name="connsiteY948" fmla="*/ 1345483 h 1557096"/>
                <a:gd name="connsiteX949" fmla="*/ 1104831 w 2598478"/>
                <a:gd name="connsiteY949" fmla="*/ 827524 h 1557096"/>
                <a:gd name="connsiteX950" fmla="*/ 1109049 w 2598478"/>
                <a:gd name="connsiteY950" fmla="*/ 461755 h 1557096"/>
                <a:gd name="connsiteX951" fmla="*/ 1085964 w 2598478"/>
                <a:gd name="connsiteY951" fmla="*/ 68569 h 1557096"/>
                <a:gd name="connsiteX952" fmla="*/ 1066926 w 2598478"/>
                <a:gd name="connsiteY952" fmla="*/ 77005 h 1557096"/>
                <a:gd name="connsiteX953" fmla="*/ 1085964 w 2598478"/>
                <a:gd name="connsiteY953" fmla="*/ 68569 h 1557096"/>
                <a:gd name="connsiteX954" fmla="*/ 1058490 w 2598478"/>
                <a:gd name="connsiteY954" fmla="*/ 880420 h 1557096"/>
                <a:gd name="connsiteX955" fmla="*/ 1039452 w 2598478"/>
                <a:gd name="connsiteY955" fmla="*/ 882529 h 1557096"/>
                <a:gd name="connsiteX956" fmla="*/ 1058490 w 2598478"/>
                <a:gd name="connsiteY956" fmla="*/ 880420 h 1557096"/>
                <a:gd name="connsiteX957" fmla="*/ 1060599 w 2598478"/>
                <a:gd name="connsiteY957" fmla="*/ 1015738 h 1557096"/>
                <a:gd name="connsiteX958" fmla="*/ 1056381 w 2598478"/>
                <a:gd name="connsiteY958" fmla="*/ 1015738 h 1557096"/>
                <a:gd name="connsiteX959" fmla="*/ 1056381 w 2598478"/>
                <a:gd name="connsiteY959" fmla="*/ 996700 h 1557096"/>
                <a:gd name="connsiteX960" fmla="*/ 1088073 w 2598478"/>
                <a:gd name="connsiteY960" fmla="*/ 994591 h 1557096"/>
                <a:gd name="connsiteX961" fmla="*/ 1090182 w 2598478"/>
                <a:gd name="connsiteY961" fmla="*/ 1019956 h 1557096"/>
                <a:gd name="connsiteX962" fmla="*/ 1075419 w 2598478"/>
                <a:gd name="connsiteY962" fmla="*/ 1015738 h 1557096"/>
                <a:gd name="connsiteX963" fmla="*/ 1071201 w 2598478"/>
                <a:gd name="connsiteY963" fmla="*/ 1038994 h 1557096"/>
                <a:gd name="connsiteX964" fmla="*/ 1081746 w 2598478"/>
                <a:gd name="connsiteY964" fmla="*/ 1049539 h 1557096"/>
                <a:gd name="connsiteX965" fmla="*/ 1037400 w 2598478"/>
                <a:gd name="connsiteY965" fmla="*/ 1038994 h 1557096"/>
                <a:gd name="connsiteX966" fmla="*/ 1060656 w 2598478"/>
                <a:gd name="connsiteY966" fmla="*/ 1015738 h 1557096"/>
                <a:gd name="connsiteX967" fmla="*/ 1060599 w 2598478"/>
                <a:gd name="connsiteY967" fmla="*/ 1237696 h 1557096"/>
                <a:gd name="connsiteX968" fmla="*/ 1073253 w 2598478"/>
                <a:gd name="connsiteY968" fmla="*/ 1227151 h 1557096"/>
                <a:gd name="connsiteX969" fmla="*/ 1064817 w 2598478"/>
                <a:gd name="connsiteY969" fmla="*/ 1241971 h 1557096"/>
                <a:gd name="connsiteX970" fmla="*/ 1064817 w 2598478"/>
                <a:gd name="connsiteY970" fmla="*/ 1239862 h 1557096"/>
                <a:gd name="connsiteX971" fmla="*/ 1060599 w 2598478"/>
                <a:gd name="connsiteY971" fmla="*/ 1237753 h 1557096"/>
                <a:gd name="connsiteX972" fmla="*/ 1037343 w 2598478"/>
                <a:gd name="connsiteY972" fmla="*/ 1244080 h 1557096"/>
                <a:gd name="connsiteX973" fmla="*/ 1052106 w 2598478"/>
                <a:gd name="connsiteY973" fmla="*/ 1244080 h 1557096"/>
                <a:gd name="connsiteX974" fmla="*/ 1054215 w 2598478"/>
                <a:gd name="connsiteY974" fmla="*/ 1250407 h 1557096"/>
                <a:gd name="connsiteX975" fmla="*/ 1054215 w 2598478"/>
                <a:gd name="connsiteY975" fmla="*/ 1258843 h 1557096"/>
                <a:gd name="connsiteX976" fmla="*/ 1037286 w 2598478"/>
                <a:gd name="connsiteY976" fmla="*/ 1263061 h 1557096"/>
                <a:gd name="connsiteX977" fmla="*/ 1037286 w 2598478"/>
                <a:gd name="connsiteY977" fmla="*/ 1244023 h 1557096"/>
                <a:gd name="connsiteX978" fmla="*/ 1041561 w 2598478"/>
                <a:gd name="connsiteY978" fmla="*/ 1127800 h 1557096"/>
                <a:gd name="connsiteX979" fmla="*/ 1054215 w 2598478"/>
                <a:gd name="connsiteY979" fmla="*/ 1146838 h 1557096"/>
                <a:gd name="connsiteX980" fmla="*/ 1041561 w 2598478"/>
                <a:gd name="connsiteY980" fmla="*/ 1127800 h 1557096"/>
                <a:gd name="connsiteX981" fmla="*/ 1056381 w 2598478"/>
                <a:gd name="connsiteY981" fmla="*/ 1309573 h 1557096"/>
                <a:gd name="connsiteX982" fmla="*/ 1056381 w 2598478"/>
                <a:gd name="connsiteY982" fmla="*/ 1326502 h 1557096"/>
                <a:gd name="connsiteX983" fmla="*/ 1047945 w 2598478"/>
                <a:gd name="connsiteY983" fmla="*/ 1313791 h 1557096"/>
                <a:gd name="connsiteX984" fmla="*/ 1056381 w 2598478"/>
                <a:gd name="connsiteY984" fmla="*/ 1309573 h 1557096"/>
                <a:gd name="connsiteX985" fmla="*/ 1085964 w 2598478"/>
                <a:gd name="connsiteY985" fmla="*/ 1163710 h 1557096"/>
                <a:gd name="connsiteX986" fmla="*/ 1081746 w 2598478"/>
                <a:gd name="connsiteY986" fmla="*/ 1178530 h 1557096"/>
                <a:gd name="connsiteX987" fmla="*/ 1060599 w 2598478"/>
                <a:gd name="connsiteY987" fmla="*/ 1197568 h 1557096"/>
                <a:gd name="connsiteX988" fmla="*/ 1075362 w 2598478"/>
                <a:gd name="connsiteY988" fmla="*/ 1129909 h 1557096"/>
                <a:gd name="connsiteX989" fmla="*/ 1081689 w 2598478"/>
                <a:gd name="connsiteY989" fmla="*/ 1132018 h 1557096"/>
                <a:gd name="connsiteX990" fmla="*/ 1090125 w 2598478"/>
                <a:gd name="connsiteY990" fmla="*/ 1132018 h 1557096"/>
                <a:gd name="connsiteX991" fmla="*/ 1085907 w 2598478"/>
                <a:gd name="connsiteY991" fmla="*/ 1163710 h 1557096"/>
                <a:gd name="connsiteX992" fmla="*/ 1035234 w 2598478"/>
                <a:gd name="connsiteY992" fmla="*/ 423736 h 1557096"/>
                <a:gd name="connsiteX993" fmla="*/ 1033125 w 2598478"/>
                <a:gd name="connsiteY993" fmla="*/ 438556 h 1557096"/>
                <a:gd name="connsiteX994" fmla="*/ 1020471 w 2598478"/>
                <a:gd name="connsiteY994" fmla="*/ 432229 h 1557096"/>
                <a:gd name="connsiteX995" fmla="*/ 1035234 w 2598478"/>
                <a:gd name="connsiteY995" fmla="*/ 423793 h 1557096"/>
                <a:gd name="connsiteX996" fmla="*/ 1018362 w 2598478"/>
                <a:gd name="connsiteY996" fmla="*/ 1017847 h 1557096"/>
                <a:gd name="connsiteX997" fmla="*/ 1005708 w 2598478"/>
                <a:gd name="connsiteY997" fmla="*/ 1003027 h 1557096"/>
                <a:gd name="connsiteX998" fmla="*/ 999381 w 2598478"/>
                <a:gd name="connsiteY998" fmla="*/ 1005136 h 1557096"/>
                <a:gd name="connsiteX999" fmla="*/ 986727 w 2598478"/>
                <a:gd name="connsiteY999" fmla="*/ 996700 h 1557096"/>
                <a:gd name="connsiteX1000" fmla="*/ 1007874 w 2598478"/>
                <a:gd name="connsiteY1000" fmla="*/ 986155 h 1557096"/>
                <a:gd name="connsiteX1001" fmla="*/ 1018419 w 2598478"/>
                <a:gd name="connsiteY1001" fmla="*/ 1017847 h 1557096"/>
                <a:gd name="connsiteX1002" fmla="*/ 1009869 w 2598478"/>
                <a:gd name="connsiteY1002" fmla="*/ 1140454 h 1557096"/>
                <a:gd name="connsiteX1003" fmla="*/ 999324 w 2598478"/>
                <a:gd name="connsiteY1003" fmla="*/ 1117198 h 1557096"/>
                <a:gd name="connsiteX1004" fmla="*/ 1018362 w 2598478"/>
                <a:gd name="connsiteY1004" fmla="*/ 1123525 h 1557096"/>
                <a:gd name="connsiteX1005" fmla="*/ 1009926 w 2598478"/>
                <a:gd name="connsiteY1005" fmla="*/ 1140454 h 1557096"/>
                <a:gd name="connsiteX1006" fmla="*/ 1018362 w 2598478"/>
                <a:gd name="connsiteY1006" fmla="*/ 1284208 h 1557096"/>
                <a:gd name="connsiteX1007" fmla="*/ 990888 w 2598478"/>
                <a:gd name="connsiteY1007" fmla="*/ 1282099 h 1557096"/>
                <a:gd name="connsiteX1008" fmla="*/ 1014144 w 2598478"/>
                <a:gd name="connsiteY1008" fmla="*/ 1265170 h 1557096"/>
                <a:gd name="connsiteX1009" fmla="*/ 1018362 w 2598478"/>
                <a:gd name="connsiteY1009" fmla="*/ 1284208 h 1557096"/>
                <a:gd name="connsiteX1010" fmla="*/ 933831 w 2598478"/>
                <a:gd name="connsiteY1010" fmla="*/ 1174312 h 1557096"/>
                <a:gd name="connsiteX1011" fmla="*/ 954978 w 2598478"/>
                <a:gd name="connsiteY1011" fmla="*/ 1180639 h 1557096"/>
                <a:gd name="connsiteX1012" fmla="*/ 950760 w 2598478"/>
                <a:gd name="connsiteY1012" fmla="*/ 1186966 h 1557096"/>
                <a:gd name="connsiteX1013" fmla="*/ 933831 w 2598478"/>
                <a:gd name="connsiteY1013" fmla="*/ 1174255 h 1557096"/>
                <a:gd name="connsiteX1014" fmla="*/ 938049 w 2598478"/>
                <a:gd name="connsiteY1014" fmla="*/ 1235587 h 1557096"/>
                <a:gd name="connsiteX1015" fmla="*/ 908466 w 2598478"/>
                <a:gd name="connsiteY1015" fmla="*/ 1237696 h 1557096"/>
                <a:gd name="connsiteX1016" fmla="*/ 916902 w 2598478"/>
                <a:gd name="connsiteY1016" fmla="*/ 1229260 h 1557096"/>
                <a:gd name="connsiteX1017" fmla="*/ 938049 w 2598478"/>
                <a:gd name="connsiteY1017" fmla="*/ 1235587 h 1557096"/>
                <a:gd name="connsiteX1018" fmla="*/ 919068 w 2598478"/>
                <a:gd name="connsiteY1018" fmla="*/ 1125691 h 1557096"/>
                <a:gd name="connsiteX1019" fmla="*/ 923286 w 2598478"/>
                <a:gd name="connsiteY1019" fmla="*/ 1112980 h 1557096"/>
                <a:gd name="connsiteX1020" fmla="*/ 942324 w 2598478"/>
                <a:gd name="connsiteY1020" fmla="*/ 1112980 h 1557096"/>
                <a:gd name="connsiteX1021" fmla="*/ 938106 w 2598478"/>
                <a:gd name="connsiteY1021" fmla="*/ 1134127 h 1557096"/>
                <a:gd name="connsiteX1022" fmla="*/ 919068 w 2598478"/>
                <a:gd name="connsiteY1022" fmla="*/ 1125691 h 1557096"/>
                <a:gd name="connsiteX1023" fmla="*/ 919068 w 2598478"/>
                <a:gd name="connsiteY1023" fmla="*/ 1064359 h 1557096"/>
                <a:gd name="connsiteX1024" fmla="*/ 940215 w 2598478"/>
                <a:gd name="connsiteY1024" fmla="*/ 1051648 h 1557096"/>
                <a:gd name="connsiteX1025" fmla="*/ 961362 w 2598478"/>
                <a:gd name="connsiteY1025" fmla="*/ 1068577 h 1557096"/>
                <a:gd name="connsiteX1026" fmla="*/ 961362 w 2598478"/>
                <a:gd name="connsiteY1026" fmla="*/ 1087615 h 1557096"/>
                <a:gd name="connsiteX1027" fmla="*/ 959253 w 2598478"/>
                <a:gd name="connsiteY1027" fmla="*/ 1087615 h 1557096"/>
                <a:gd name="connsiteX1028" fmla="*/ 919125 w 2598478"/>
                <a:gd name="connsiteY1028" fmla="*/ 1064359 h 1557096"/>
                <a:gd name="connsiteX1029" fmla="*/ 948651 w 2598478"/>
                <a:gd name="connsiteY1029" fmla="*/ 954406 h 1557096"/>
                <a:gd name="connsiteX1030" fmla="*/ 952869 w 2598478"/>
                <a:gd name="connsiteY1030" fmla="*/ 941695 h 1557096"/>
                <a:gd name="connsiteX1031" fmla="*/ 967632 w 2598478"/>
                <a:gd name="connsiteY1031" fmla="*/ 945913 h 1557096"/>
                <a:gd name="connsiteX1032" fmla="*/ 965523 w 2598478"/>
                <a:gd name="connsiteY1032" fmla="*/ 950131 h 1557096"/>
                <a:gd name="connsiteX1033" fmla="*/ 973959 w 2598478"/>
                <a:gd name="connsiteY1033" fmla="*/ 945913 h 1557096"/>
                <a:gd name="connsiteX1034" fmla="*/ 988722 w 2598478"/>
                <a:gd name="connsiteY1034" fmla="*/ 958624 h 1557096"/>
                <a:gd name="connsiteX1035" fmla="*/ 965466 w 2598478"/>
                <a:gd name="connsiteY1035" fmla="*/ 952297 h 1557096"/>
                <a:gd name="connsiteX1036" fmla="*/ 961248 w 2598478"/>
                <a:gd name="connsiteY1036" fmla="*/ 962842 h 1557096"/>
                <a:gd name="connsiteX1037" fmla="*/ 948594 w 2598478"/>
                <a:gd name="connsiteY1037" fmla="*/ 954406 h 1557096"/>
                <a:gd name="connsiteX1038" fmla="*/ 978234 w 2598478"/>
                <a:gd name="connsiteY1038" fmla="*/ 888856 h 1557096"/>
                <a:gd name="connsiteX1039" fmla="*/ 1005708 w 2598478"/>
                <a:gd name="connsiteY1039" fmla="*/ 893074 h 1557096"/>
                <a:gd name="connsiteX1040" fmla="*/ 997272 w 2598478"/>
                <a:gd name="connsiteY1040" fmla="*/ 912112 h 1557096"/>
                <a:gd name="connsiteX1041" fmla="*/ 1005708 w 2598478"/>
                <a:gd name="connsiteY1041" fmla="*/ 907894 h 1557096"/>
                <a:gd name="connsiteX1042" fmla="*/ 993054 w 2598478"/>
                <a:gd name="connsiteY1042" fmla="*/ 926932 h 1557096"/>
                <a:gd name="connsiteX1043" fmla="*/ 993054 w 2598478"/>
                <a:gd name="connsiteY1043" fmla="*/ 941752 h 1557096"/>
                <a:gd name="connsiteX1044" fmla="*/ 974016 w 2598478"/>
                <a:gd name="connsiteY1044" fmla="*/ 939643 h 1557096"/>
                <a:gd name="connsiteX1045" fmla="*/ 971907 w 2598478"/>
                <a:gd name="connsiteY1045" fmla="*/ 939643 h 1557096"/>
                <a:gd name="connsiteX1046" fmla="*/ 965580 w 2598478"/>
                <a:gd name="connsiteY1046" fmla="*/ 922714 h 1557096"/>
                <a:gd name="connsiteX1047" fmla="*/ 997272 w 2598478"/>
                <a:gd name="connsiteY1047" fmla="*/ 912169 h 1557096"/>
                <a:gd name="connsiteX1048" fmla="*/ 978234 w 2598478"/>
                <a:gd name="connsiteY1048" fmla="*/ 888913 h 1557096"/>
                <a:gd name="connsiteX1049" fmla="*/ 971850 w 2598478"/>
                <a:gd name="connsiteY1049" fmla="*/ 789505 h 1557096"/>
                <a:gd name="connsiteX1050" fmla="*/ 971850 w 2598478"/>
                <a:gd name="connsiteY1050" fmla="*/ 774685 h 1557096"/>
                <a:gd name="connsiteX1051" fmla="*/ 986613 w 2598478"/>
                <a:gd name="connsiteY1051" fmla="*/ 774685 h 1557096"/>
                <a:gd name="connsiteX1052" fmla="*/ 988722 w 2598478"/>
                <a:gd name="connsiteY1052" fmla="*/ 781012 h 1557096"/>
                <a:gd name="connsiteX1053" fmla="*/ 988722 w 2598478"/>
                <a:gd name="connsiteY1053" fmla="*/ 789448 h 1557096"/>
                <a:gd name="connsiteX1054" fmla="*/ 971850 w 2598478"/>
                <a:gd name="connsiteY1054" fmla="*/ 789448 h 1557096"/>
                <a:gd name="connsiteX1055" fmla="*/ 986670 w 2598478"/>
                <a:gd name="connsiteY1055" fmla="*/ 988264 h 1557096"/>
                <a:gd name="connsiteX1056" fmla="*/ 969798 w 2598478"/>
                <a:gd name="connsiteY1056" fmla="*/ 988264 h 1557096"/>
                <a:gd name="connsiteX1057" fmla="*/ 963471 w 2598478"/>
                <a:gd name="connsiteY1057" fmla="*/ 977719 h 1557096"/>
                <a:gd name="connsiteX1058" fmla="*/ 986727 w 2598478"/>
                <a:gd name="connsiteY1058" fmla="*/ 988264 h 1557096"/>
                <a:gd name="connsiteX1059" fmla="*/ 963414 w 2598478"/>
                <a:gd name="connsiteY1059" fmla="*/ 1007245 h 1557096"/>
                <a:gd name="connsiteX1060" fmla="*/ 973959 w 2598478"/>
                <a:gd name="connsiteY1060" fmla="*/ 1000918 h 1557096"/>
                <a:gd name="connsiteX1061" fmla="*/ 976068 w 2598478"/>
                <a:gd name="connsiteY1061" fmla="*/ 1009354 h 1557096"/>
                <a:gd name="connsiteX1062" fmla="*/ 963414 w 2598478"/>
                <a:gd name="connsiteY1062" fmla="*/ 1015681 h 1557096"/>
                <a:gd name="connsiteX1063" fmla="*/ 963414 w 2598478"/>
                <a:gd name="connsiteY1063" fmla="*/ 1007245 h 1557096"/>
                <a:gd name="connsiteX1064" fmla="*/ 978234 w 2598478"/>
                <a:gd name="connsiteY1064" fmla="*/ 1053757 h 1557096"/>
                <a:gd name="connsiteX1065" fmla="*/ 969798 w 2598478"/>
                <a:gd name="connsiteY1065" fmla="*/ 1045321 h 1557096"/>
                <a:gd name="connsiteX1066" fmla="*/ 978234 w 2598478"/>
                <a:gd name="connsiteY1066" fmla="*/ 1053757 h 1557096"/>
                <a:gd name="connsiteX1067" fmla="*/ 971850 w 2598478"/>
                <a:gd name="connsiteY1067" fmla="*/ 1064359 h 1557096"/>
                <a:gd name="connsiteX1068" fmla="*/ 1009869 w 2598478"/>
                <a:gd name="connsiteY1068" fmla="*/ 1070686 h 1557096"/>
                <a:gd name="connsiteX1069" fmla="*/ 971850 w 2598478"/>
                <a:gd name="connsiteY1069" fmla="*/ 1077013 h 1557096"/>
                <a:gd name="connsiteX1070" fmla="*/ 971850 w 2598478"/>
                <a:gd name="connsiteY1070" fmla="*/ 1064302 h 1557096"/>
                <a:gd name="connsiteX1071" fmla="*/ 986670 w 2598478"/>
                <a:gd name="connsiteY1071" fmla="*/ 1191184 h 1557096"/>
                <a:gd name="connsiteX1072" fmla="*/ 997215 w 2598478"/>
                <a:gd name="connsiteY1072" fmla="*/ 1191184 h 1557096"/>
                <a:gd name="connsiteX1073" fmla="*/ 997215 w 2598478"/>
                <a:gd name="connsiteY1073" fmla="*/ 1201729 h 1557096"/>
                <a:gd name="connsiteX1074" fmla="*/ 986670 w 2598478"/>
                <a:gd name="connsiteY1074" fmla="*/ 1201729 h 1557096"/>
                <a:gd name="connsiteX1075" fmla="*/ 986670 w 2598478"/>
                <a:gd name="connsiteY1075" fmla="*/ 1191184 h 1557096"/>
                <a:gd name="connsiteX1076" fmla="*/ 1016253 w 2598478"/>
                <a:gd name="connsiteY1076" fmla="*/ 848671 h 1557096"/>
                <a:gd name="connsiteX1077" fmla="*/ 1007817 w 2598478"/>
                <a:gd name="connsiteY1077" fmla="*/ 857107 h 1557096"/>
                <a:gd name="connsiteX1078" fmla="*/ 990945 w 2598478"/>
                <a:gd name="connsiteY1078" fmla="*/ 852889 h 1557096"/>
                <a:gd name="connsiteX1079" fmla="*/ 1016310 w 2598478"/>
                <a:gd name="connsiteY1079" fmla="*/ 848671 h 1557096"/>
                <a:gd name="connsiteX1080" fmla="*/ 1009869 w 2598478"/>
                <a:gd name="connsiteY1080" fmla="*/ 757813 h 1557096"/>
                <a:gd name="connsiteX1081" fmla="*/ 997215 w 2598478"/>
                <a:gd name="connsiteY1081" fmla="*/ 757813 h 1557096"/>
                <a:gd name="connsiteX1082" fmla="*/ 997215 w 2598478"/>
                <a:gd name="connsiteY1082" fmla="*/ 749377 h 1557096"/>
                <a:gd name="connsiteX1083" fmla="*/ 1009869 w 2598478"/>
                <a:gd name="connsiteY1083" fmla="*/ 749377 h 1557096"/>
                <a:gd name="connsiteX1084" fmla="*/ 1009869 w 2598478"/>
                <a:gd name="connsiteY1084" fmla="*/ 757813 h 1557096"/>
                <a:gd name="connsiteX1085" fmla="*/ 995106 w 2598478"/>
                <a:gd name="connsiteY1085" fmla="*/ 163702 h 1557096"/>
                <a:gd name="connsiteX1086" fmla="*/ 1007760 w 2598478"/>
                <a:gd name="connsiteY1086" fmla="*/ 167920 h 1557096"/>
                <a:gd name="connsiteX1087" fmla="*/ 995106 w 2598478"/>
                <a:gd name="connsiteY1087" fmla="*/ 163702 h 1557096"/>
                <a:gd name="connsiteX1088" fmla="*/ 1005651 w 2598478"/>
                <a:gd name="connsiteY1088" fmla="*/ 520978 h 1557096"/>
                <a:gd name="connsiteX1089" fmla="*/ 990888 w 2598478"/>
                <a:gd name="connsiteY1089" fmla="*/ 527305 h 1557096"/>
                <a:gd name="connsiteX1090" fmla="*/ 984561 w 2598478"/>
                <a:gd name="connsiteY1090" fmla="*/ 508267 h 1557096"/>
                <a:gd name="connsiteX1091" fmla="*/ 1005708 w 2598478"/>
                <a:gd name="connsiteY1091" fmla="*/ 520978 h 1557096"/>
                <a:gd name="connsiteX1092" fmla="*/ 982452 w 2598478"/>
                <a:gd name="connsiteY1092" fmla="*/ 592855 h 1557096"/>
                <a:gd name="connsiteX1093" fmla="*/ 990888 w 2598478"/>
                <a:gd name="connsiteY1093" fmla="*/ 592855 h 1557096"/>
                <a:gd name="connsiteX1094" fmla="*/ 990888 w 2598478"/>
                <a:gd name="connsiteY1094" fmla="*/ 601291 h 1557096"/>
                <a:gd name="connsiteX1095" fmla="*/ 982452 w 2598478"/>
                <a:gd name="connsiteY1095" fmla="*/ 601291 h 1557096"/>
                <a:gd name="connsiteX1096" fmla="*/ 982452 w 2598478"/>
                <a:gd name="connsiteY1096" fmla="*/ 592855 h 1557096"/>
                <a:gd name="connsiteX1097" fmla="*/ 982452 w 2598478"/>
                <a:gd name="connsiteY1097" fmla="*/ 628822 h 1557096"/>
                <a:gd name="connsiteX1098" fmla="*/ 997215 w 2598478"/>
                <a:gd name="connsiteY1098" fmla="*/ 628822 h 1557096"/>
                <a:gd name="connsiteX1099" fmla="*/ 997215 w 2598478"/>
                <a:gd name="connsiteY1099" fmla="*/ 654187 h 1557096"/>
                <a:gd name="connsiteX1100" fmla="*/ 982452 w 2598478"/>
                <a:gd name="connsiteY1100" fmla="*/ 628822 h 1557096"/>
                <a:gd name="connsiteX1101" fmla="*/ 965523 w 2598478"/>
                <a:gd name="connsiteY1101" fmla="*/ 635149 h 1557096"/>
                <a:gd name="connsiteX1102" fmla="*/ 963414 w 2598478"/>
                <a:gd name="connsiteY1102" fmla="*/ 664732 h 1557096"/>
                <a:gd name="connsiteX1103" fmla="*/ 965523 w 2598478"/>
                <a:gd name="connsiteY1103" fmla="*/ 635149 h 1557096"/>
                <a:gd name="connsiteX1104" fmla="*/ 961305 w 2598478"/>
                <a:gd name="connsiteY1104" fmla="*/ 163702 h 1557096"/>
                <a:gd name="connsiteX1105" fmla="*/ 948651 w 2598478"/>
                <a:gd name="connsiteY1105" fmla="*/ 163702 h 1557096"/>
                <a:gd name="connsiteX1106" fmla="*/ 961305 w 2598478"/>
                <a:gd name="connsiteY1106" fmla="*/ 163702 h 1557096"/>
                <a:gd name="connsiteX1107" fmla="*/ 938049 w 2598478"/>
                <a:gd name="connsiteY1107" fmla="*/ 702808 h 1557096"/>
                <a:gd name="connsiteX1108" fmla="*/ 946485 w 2598478"/>
                <a:gd name="connsiteY1108" fmla="*/ 736609 h 1557096"/>
                <a:gd name="connsiteX1109" fmla="*/ 938049 w 2598478"/>
                <a:gd name="connsiteY1109" fmla="*/ 702808 h 1557096"/>
                <a:gd name="connsiteX1110" fmla="*/ 931722 w 2598478"/>
                <a:gd name="connsiteY1110" fmla="*/ 601348 h 1557096"/>
                <a:gd name="connsiteX1111" fmla="*/ 931722 w 2598478"/>
                <a:gd name="connsiteY1111" fmla="*/ 616168 h 1557096"/>
                <a:gd name="connsiteX1112" fmla="*/ 916959 w 2598478"/>
                <a:gd name="connsiteY1112" fmla="*/ 616168 h 1557096"/>
                <a:gd name="connsiteX1113" fmla="*/ 931722 w 2598478"/>
                <a:gd name="connsiteY1113" fmla="*/ 601348 h 1557096"/>
                <a:gd name="connsiteX1114" fmla="*/ 927504 w 2598478"/>
                <a:gd name="connsiteY1114" fmla="*/ 1180639 h 1557096"/>
                <a:gd name="connsiteX1115" fmla="*/ 927504 w 2598478"/>
                <a:gd name="connsiteY1115" fmla="*/ 1195459 h 1557096"/>
                <a:gd name="connsiteX1116" fmla="*/ 902139 w 2598478"/>
                <a:gd name="connsiteY1116" fmla="*/ 1187023 h 1557096"/>
                <a:gd name="connsiteX1117" fmla="*/ 927504 w 2598478"/>
                <a:gd name="connsiteY1117" fmla="*/ 1180696 h 1557096"/>
                <a:gd name="connsiteX1118" fmla="*/ 908466 w 2598478"/>
                <a:gd name="connsiteY1118" fmla="*/ 1277881 h 1557096"/>
                <a:gd name="connsiteX1119" fmla="*/ 927504 w 2598478"/>
                <a:gd name="connsiteY1119" fmla="*/ 1277881 h 1557096"/>
                <a:gd name="connsiteX1120" fmla="*/ 927504 w 2598478"/>
                <a:gd name="connsiteY1120" fmla="*/ 1286317 h 1557096"/>
                <a:gd name="connsiteX1121" fmla="*/ 908466 w 2598478"/>
                <a:gd name="connsiteY1121" fmla="*/ 1286317 h 1557096"/>
                <a:gd name="connsiteX1122" fmla="*/ 908466 w 2598478"/>
                <a:gd name="connsiteY1122" fmla="*/ 1277881 h 1557096"/>
                <a:gd name="connsiteX1123" fmla="*/ 921177 w 2598478"/>
                <a:gd name="connsiteY1123" fmla="*/ 1320175 h 1557096"/>
                <a:gd name="connsiteX1124" fmla="*/ 952869 w 2598478"/>
                <a:gd name="connsiteY1124" fmla="*/ 1328611 h 1557096"/>
                <a:gd name="connsiteX1125" fmla="*/ 942324 w 2598478"/>
                <a:gd name="connsiteY1125" fmla="*/ 1343431 h 1557096"/>
                <a:gd name="connsiteX1126" fmla="*/ 929670 w 2598478"/>
                <a:gd name="connsiteY1126" fmla="*/ 1343431 h 1557096"/>
                <a:gd name="connsiteX1127" fmla="*/ 921234 w 2598478"/>
                <a:gd name="connsiteY1127" fmla="*/ 1320175 h 1557096"/>
                <a:gd name="connsiteX1128" fmla="*/ 961305 w 2598478"/>
                <a:gd name="connsiteY1128" fmla="*/ 1436455 h 1557096"/>
                <a:gd name="connsiteX1129" fmla="*/ 942267 w 2598478"/>
                <a:gd name="connsiteY1129" fmla="*/ 1436455 h 1557096"/>
                <a:gd name="connsiteX1130" fmla="*/ 942267 w 2598478"/>
                <a:gd name="connsiteY1130" fmla="*/ 1425910 h 1557096"/>
                <a:gd name="connsiteX1131" fmla="*/ 961305 w 2598478"/>
                <a:gd name="connsiteY1131" fmla="*/ 1425910 h 1557096"/>
                <a:gd name="connsiteX1132" fmla="*/ 961305 w 2598478"/>
                <a:gd name="connsiteY1132" fmla="*/ 1436455 h 1557096"/>
                <a:gd name="connsiteX1133" fmla="*/ 978234 w 2598478"/>
                <a:gd name="connsiteY1133" fmla="*/ 1263061 h 1557096"/>
                <a:gd name="connsiteX1134" fmla="*/ 954978 w 2598478"/>
                <a:gd name="connsiteY1134" fmla="*/ 1258843 h 1557096"/>
                <a:gd name="connsiteX1135" fmla="*/ 961305 w 2598478"/>
                <a:gd name="connsiteY1135" fmla="*/ 1246132 h 1557096"/>
                <a:gd name="connsiteX1136" fmla="*/ 978234 w 2598478"/>
                <a:gd name="connsiteY1136" fmla="*/ 1250350 h 1557096"/>
                <a:gd name="connsiteX1137" fmla="*/ 978234 w 2598478"/>
                <a:gd name="connsiteY1137" fmla="*/ 1263061 h 1557096"/>
                <a:gd name="connsiteX1138" fmla="*/ 959196 w 2598478"/>
                <a:gd name="connsiteY1138" fmla="*/ 1235587 h 1557096"/>
                <a:gd name="connsiteX1139" fmla="*/ 988779 w 2598478"/>
                <a:gd name="connsiteY1139" fmla="*/ 1227151 h 1557096"/>
                <a:gd name="connsiteX1140" fmla="*/ 990888 w 2598478"/>
                <a:gd name="connsiteY1140" fmla="*/ 1227151 h 1557096"/>
                <a:gd name="connsiteX1141" fmla="*/ 992997 w 2598478"/>
                <a:gd name="connsiteY1141" fmla="*/ 1218715 h 1557096"/>
                <a:gd name="connsiteX1142" fmla="*/ 1012035 w 2598478"/>
                <a:gd name="connsiteY1142" fmla="*/ 1222933 h 1557096"/>
                <a:gd name="connsiteX1143" fmla="*/ 1009926 w 2598478"/>
                <a:gd name="connsiteY1143" fmla="*/ 1235644 h 1557096"/>
                <a:gd name="connsiteX1144" fmla="*/ 990888 w 2598478"/>
                <a:gd name="connsiteY1144" fmla="*/ 1235644 h 1557096"/>
                <a:gd name="connsiteX1145" fmla="*/ 990888 w 2598478"/>
                <a:gd name="connsiteY1145" fmla="*/ 1233535 h 1557096"/>
                <a:gd name="connsiteX1146" fmla="*/ 959196 w 2598478"/>
                <a:gd name="connsiteY1146" fmla="*/ 1235644 h 1557096"/>
                <a:gd name="connsiteX1147" fmla="*/ 1014144 w 2598478"/>
                <a:gd name="connsiteY1147" fmla="*/ 1432237 h 1557096"/>
                <a:gd name="connsiteX1148" fmla="*/ 1003599 w 2598478"/>
                <a:gd name="connsiteY1148" fmla="*/ 1428019 h 1557096"/>
                <a:gd name="connsiteX1149" fmla="*/ 1001490 w 2598478"/>
                <a:gd name="connsiteY1149" fmla="*/ 1419583 h 1557096"/>
                <a:gd name="connsiteX1150" fmla="*/ 1001490 w 2598478"/>
                <a:gd name="connsiteY1150" fmla="*/ 1394218 h 1557096"/>
                <a:gd name="connsiteX1151" fmla="*/ 1014144 w 2598478"/>
                <a:gd name="connsiteY1151" fmla="*/ 1432294 h 1557096"/>
                <a:gd name="connsiteX1152" fmla="*/ 986670 w 2598478"/>
                <a:gd name="connsiteY1152" fmla="*/ 1389943 h 1557096"/>
                <a:gd name="connsiteX1153" fmla="*/ 1018362 w 2598478"/>
                <a:gd name="connsiteY1153" fmla="*/ 1370905 h 1557096"/>
                <a:gd name="connsiteX1154" fmla="*/ 986670 w 2598478"/>
                <a:gd name="connsiteY1154" fmla="*/ 1389943 h 1557096"/>
                <a:gd name="connsiteX1155" fmla="*/ 1020471 w 2598478"/>
                <a:gd name="connsiteY1155" fmla="*/ 1309573 h 1557096"/>
                <a:gd name="connsiteX1156" fmla="*/ 1007817 w 2598478"/>
                <a:gd name="connsiteY1156" fmla="*/ 1309573 h 1557096"/>
                <a:gd name="connsiteX1157" fmla="*/ 1007817 w 2598478"/>
                <a:gd name="connsiteY1157" fmla="*/ 1303246 h 1557096"/>
                <a:gd name="connsiteX1158" fmla="*/ 1020471 w 2598478"/>
                <a:gd name="connsiteY1158" fmla="*/ 1303246 h 1557096"/>
                <a:gd name="connsiteX1159" fmla="*/ 1020471 w 2598478"/>
                <a:gd name="connsiteY1159" fmla="*/ 1309573 h 1557096"/>
                <a:gd name="connsiteX1160" fmla="*/ 1020471 w 2598478"/>
                <a:gd name="connsiteY1160" fmla="*/ 1229260 h 1557096"/>
                <a:gd name="connsiteX1161" fmla="*/ 1033125 w 2598478"/>
                <a:gd name="connsiteY1161" fmla="*/ 1229260 h 1557096"/>
                <a:gd name="connsiteX1162" fmla="*/ 1033125 w 2598478"/>
                <a:gd name="connsiteY1162" fmla="*/ 1235587 h 1557096"/>
                <a:gd name="connsiteX1163" fmla="*/ 1020471 w 2598478"/>
                <a:gd name="connsiteY1163" fmla="*/ 1235587 h 1557096"/>
                <a:gd name="connsiteX1164" fmla="*/ 1020471 w 2598478"/>
                <a:gd name="connsiteY1164" fmla="*/ 1229260 h 1557096"/>
                <a:gd name="connsiteX1165" fmla="*/ 1035234 w 2598478"/>
                <a:gd name="connsiteY1165" fmla="*/ 1360360 h 1557096"/>
                <a:gd name="connsiteX1166" fmla="*/ 1043670 w 2598478"/>
                <a:gd name="connsiteY1166" fmla="*/ 1362469 h 1557096"/>
                <a:gd name="connsiteX1167" fmla="*/ 1037343 w 2598478"/>
                <a:gd name="connsiteY1167" fmla="*/ 1375180 h 1557096"/>
                <a:gd name="connsiteX1168" fmla="*/ 1028907 w 2598478"/>
                <a:gd name="connsiteY1168" fmla="*/ 1370962 h 1557096"/>
                <a:gd name="connsiteX1169" fmla="*/ 1035234 w 2598478"/>
                <a:gd name="connsiteY1169" fmla="*/ 1360417 h 1557096"/>
                <a:gd name="connsiteX1170" fmla="*/ 1031016 w 2598478"/>
                <a:gd name="connsiteY1170" fmla="*/ 1430128 h 1557096"/>
                <a:gd name="connsiteX1171" fmla="*/ 1035234 w 2598478"/>
                <a:gd name="connsiteY1171" fmla="*/ 1415308 h 1557096"/>
                <a:gd name="connsiteX1172" fmla="*/ 1069035 w 2598478"/>
                <a:gd name="connsiteY1172" fmla="*/ 1419526 h 1557096"/>
                <a:gd name="connsiteX1173" fmla="*/ 1031016 w 2598478"/>
                <a:gd name="connsiteY1173" fmla="*/ 1430071 h 1557096"/>
                <a:gd name="connsiteX1174" fmla="*/ 1069035 w 2598478"/>
                <a:gd name="connsiteY1174" fmla="*/ 1358251 h 1557096"/>
                <a:gd name="connsiteX1175" fmla="*/ 1043670 w 2598478"/>
                <a:gd name="connsiteY1175" fmla="*/ 1328668 h 1557096"/>
                <a:gd name="connsiteX1176" fmla="*/ 1047888 w 2598478"/>
                <a:gd name="connsiteY1176" fmla="*/ 1334995 h 1557096"/>
                <a:gd name="connsiteX1177" fmla="*/ 1056324 w 2598478"/>
                <a:gd name="connsiteY1177" fmla="*/ 1328668 h 1557096"/>
                <a:gd name="connsiteX1178" fmla="*/ 1068978 w 2598478"/>
                <a:gd name="connsiteY1178" fmla="*/ 1337104 h 1557096"/>
                <a:gd name="connsiteX1179" fmla="*/ 1068978 w 2598478"/>
                <a:gd name="connsiteY1179" fmla="*/ 1358251 h 1557096"/>
                <a:gd name="connsiteX1180" fmla="*/ 1077471 w 2598478"/>
                <a:gd name="connsiteY1180" fmla="*/ 1402597 h 1557096"/>
                <a:gd name="connsiteX1181" fmla="*/ 1073253 w 2598478"/>
                <a:gd name="connsiteY1181" fmla="*/ 1379341 h 1557096"/>
                <a:gd name="connsiteX1182" fmla="*/ 1077471 w 2598478"/>
                <a:gd name="connsiteY1182" fmla="*/ 1402597 h 1557096"/>
                <a:gd name="connsiteX1183" fmla="*/ 1085964 w 2598478"/>
                <a:gd name="connsiteY1183" fmla="*/ 1301137 h 1557096"/>
                <a:gd name="connsiteX1184" fmla="*/ 1085964 w 2598478"/>
                <a:gd name="connsiteY1184" fmla="*/ 1299028 h 1557096"/>
                <a:gd name="connsiteX1185" fmla="*/ 1081746 w 2598478"/>
                <a:gd name="connsiteY1185" fmla="*/ 1282099 h 1557096"/>
                <a:gd name="connsiteX1186" fmla="*/ 1100784 w 2598478"/>
                <a:gd name="connsiteY1186" fmla="*/ 1294810 h 1557096"/>
                <a:gd name="connsiteX1187" fmla="*/ 1086021 w 2598478"/>
                <a:gd name="connsiteY1187" fmla="*/ 1301137 h 155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2598478" h="1557096">
                  <a:moveTo>
                    <a:pt x="1830954" y="1363495"/>
                  </a:moveTo>
                  <a:lnTo>
                    <a:pt x="1830954" y="1363495"/>
                  </a:lnTo>
                  <a:lnTo>
                    <a:pt x="1826166" y="1283809"/>
                  </a:lnTo>
                  <a:cubicBezTo>
                    <a:pt x="1825824" y="1277824"/>
                    <a:pt x="1821663" y="1275943"/>
                    <a:pt x="1816989" y="1279762"/>
                  </a:cubicBezTo>
                  <a:cubicBezTo>
                    <a:pt x="1816989" y="1279762"/>
                    <a:pt x="1816989" y="1279762"/>
                    <a:pt x="1816932" y="1279819"/>
                  </a:cubicBezTo>
                  <a:cubicBezTo>
                    <a:pt x="1797723" y="1295323"/>
                    <a:pt x="1779426" y="1307407"/>
                    <a:pt x="1761585" y="1314988"/>
                  </a:cubicBezTo>
                  <a:cubicBezTo>
                    <a:pt x="1736562" y="1325590"/>
                    <a:pt x="1713990" y="1326445"/>
                    <a:pt x="1697631" y="1326730"/>
                  </a:cubicBezTo>
                  <a:cubicBezTo>
                    <a:pt x="1669986" y="1327243"/>
                    <a:pt x="1645476" y="1325248"/>
                    <a:pt x="1623246" y="1317553"/>
                  </a:cubicBezTo>
                  <a:cubicBezTo>
                    <a:pt x="1598223" y="1308889"/>
                    <a:pt x="1574226" y="1298800"/>
                    <a:pt x="1555587" y="1282897"/>
                  </a:cubicBezTo>
                  <a:cubicBezTo>
                    <a:pt x="1535922" y="1266139"/>
                    <a:pt x="1525320" y="1241686"/>
                    <a:pt x="1512096" y="1220653"/>
                  </a:cubicBezTo>
                  <a:cubicBezTo>
                    <a:pt x="1498017" y="1198252"/>
                    <a:pt x="1485078" y="1176478"/>
                    <a:pt x="1477668" y="1153792"/>
                  </a:cubicBezTo>
                  <a:cubicBezTo>
                    <a:pt x="1472538" y="1138117"/>
                    <a:pt x="1468320" y="1123126"/>
                    <a:pt x="1465584" y="1109389"/>
                  </a:cubicBezTo>
                  <a:cubicBezTo>
                    <a:pt x="1457319" y="1110985"/>
                    <a:pt x="1446375" y="1111555"/>
                    <a:pt x="1438851" y="1117255"/>
                  </a:cubicBezTo>
                  <a:lnTo>
                    <a:pt x="1428306" y="1106710"/>
                  </a:lnTo>
                  <a:cubicBezTo>
                    <a:pt x="1434975" y="1097362"/>
                    <a:pt x="1449966" y="1103005"/>
                    <a:pt x="1459998" y="1096165"/>
                  </a:cubicBezTo>
                  <a:cubicBezTo>
                    <a:pt x="1460910" y="1097932"/>
                    <a:pt x="1462563" y="1099756"/>
                    <a:pt x="1464159" y="1101523"/>
                  </a:cubicBezTo>
                  <a:cubicBezTo>
                    <a:pt x="1463076" y="1094911"/>
                    <a:pt x="1462335" y="1088641"/>
                    <a:pt x="1462107" y="1082770"/>
                  </a:cubicBezTo>
                  <a:cubicBezTo>
                    <a:pt x="1459314" y="1081972"/>
                    <a:pt x="1456464" y="1080661"/>
                    <a:pt x="1453671" y="1079236"/>
                  </a:cubicBezTo>
                  <a:lnTo>
                    <a:pt x="1457889" y="1068691"/>
                  </a:lnTo>
                  <a:cubicBezTo>
                    <a:pt x="1459314" y="1069432"/>
                    <a:pt x="1460739" y="1070629"/>
                    <a:pt x="1462050" y="1072168"/>
                  </a:cubicBezTo>
                  <a:cubicBezTo>
                    <a:pt x="1462164" y="1068235"/>
                    <a:pt x="1462506" y="1064302"/>
                    <a:pt x="1462905" y="1060426"/>
                  </a:cubicBezTo>
                  <a:cubicBezTo>
                    <a:pt x="1461936" y="1060426"/>
                    <a:pt x="1460967" y="1060369"/>
                    <a:pt x="1459998" y="1060255"/>
                  </a:cubicBezTo>
                  <a:lnTo>
                    <a:pt x="1464216" y="1049710"/>
                  </a:lnTo>
                  <a:lnTo>
                    <a:pt x="1464387" y="1049710"/>
                  </a:lnTo>
                  <a:cubicBezTo>
                    <a:pt x="1465014" y="1045777"/>
                    <a:pt x="1465812" y="1041901"/>
                    <a:pt x="1466667" y="1038082"/>
                  </a:cubicBezTo>
                  <a:cubicBezTo>
                    <a:pt x="1453386" y="1043497"/>
                    <a:pt x="1443753" y="1044808"/>
                    <a:pt x="1428363" y="1037056"/>
                  </a:cubicBezTo>
                  <a:cubicBezTo>
                    <a:pt x="1434690" y="1028620"/>
                    <a:pt x="1445292" y="1022236"/>
                    <a:pt x="1453728" y="1015909"/>
                  </a:cubicBezTo>
                  <a:cubicBezTo>
                    <a:pt x="1451619" y="1011691"/>
                    <a:pt x="1445292" y="1007473"/>
                    <a:pt x="1443183" y="1001089"/>
                  </a:cubicBezTo>
                  <a:cubicBezTo>
                    <a:pt x="1456635" y="998638"/>
                    <a:pt x="1463988" y="1005193"/>
                    <a:pt x="1462221" y="1020127"/>
                  </a:cubicBezTo>
                  <a:cubicBezTo>
                    <a:pt x="1465641" y="1017334"/>
                    <a:pt x="1467237" y="1014313"/>
                    <a:pt x="1468890" y="1011862"/>
                  </a:cubicBezTo>
                  <a:lnTo>
                    <a:pt x="1468890" y="1029190"/>
                  </a:lnTo>
                  <a:cubicBezTo>
                    <a:pt x="1469973" y="1025029"/>
                    <a:pt x="1471113" y="1020868"/>
                    <a:pt x="1472310" y="1016764"/>
                  </a:cubicBezTo>
                  <a:cubicBezTo>
                    <a:pt x="1478352" y="996073"/>
                    <a:pt x="1484337" y="975040"/>
                    <a:pt x="1494939" y="956572"/>
                  </a:cubicBezTo>
                  <a:cubicBezTo>
                    <a:pt x="1505769" y="937705"/>
                    <a:pt x="1523382" y="923740"/>
                    <a:pt x="1536720" y="907666"/>
                  </a:cubicBezTo>
                  <a:cubicBezTo>
                    <a:pt x="1552908" y="888172"/>
                    <a:pt x="1564821" y="863092"/>
                    <a:pt x="1569894" y="838297"/>
                  </a:cubicBezTo>
                  <a:cubicBezTo>
                    <a:pt x="1575024" y="813103"/>
                    <a:pt x="1568184" y="786199"/>
                    <a:pt x="1562199" y="761290"/>
                  </a:cubicBezTo>
                  <a:cubicBezTo>
                    <a:pt x="1556328" y="736723"/>
                    <a:pt x="1545042" y="713695"/>
                    <a:pt x="1528455" y="694714"/>
                  </a:cubicBezTo>
                  <a:cubicBezTo>
                    <a:pt x="1515117" y="679438"/>
                    <a:pt x="1503660" y="661882"/>
                    <a:pt x="1492545" y="643984"/>
                  </a:cubicBezTo>
                  <a:cubicBezTo>
                    <a:pt x="1481316" y="625972"/>
                    <a:pt x="1473222" y="606421"/>
                    <a:pt x="1466439" y="585958"/>
                  </a:cubicBezTo>
                  <a:cubicBezTo>
                    <a:pt x="1459827" y="566008"/>
                    <a:pt x="1450479" y="545773"/>
                    <a:pt x="1450137" y="523771"/>
                  </a:cubicBezTo>
                  <a:cubicBezTo>
                    <a:pt x="1450080" y="518926"/>
                    <a:pt x="1450536" y="513682"/>
                    <a:pt x="1451448" y="508267"/>
                  </a:cubicBezTo>
                  <a:cubicBezTo>
                    <a:pt x="1441758" y="504619"/>
                    <a:pt x="1448028" y="497266"/>
                    <a:pt x="1453899" y="493618"/>
                  </a:cubicBezTo>
                  <a:cubicBezTo>
                    <a:pt x="1454013" y="493960"/>
                    <a:pt x="1454184" y="494302"/>
                    <a:pt x="1454298" y="494701"/>
                  </a:cubicBezTo>
                  <a:cubicBezTo>
                    <a:pt x="1457718" y="480793"/>
                    <a:pt x="1462734" y="465631"/>
                    <a:pt x="1467351" y="449614"/>
                  </a:cubicBezTo>
                  <a:cubicBezTo>
                    <a:pt x="1473963" y="426700"/>
                    <a:pt x="1483083" y="403102"/>
                    <a:pt x="1496364" y="380245"/>
                  </a:cubicBezTo>
                  <a:cubicBezTo>
                    <a:pt x="1508790" y="358756"/>
                    <a:pt x="1520931" y="335728"/>
                    <a:pt x="1540026" y="318286"/>
                  </a:cubicBezTo>
                  <a:cubicBezTo>
                    <a:pt x="1558152" y="301756"/>
                    <a:pt x="1580154" y="288019"/>
                    <a:pt x="1604892" y="278443"/>
                  </a:cubicBezTo>
                  <a:cubicBezTo>
                    <a:pt x="1626837" y="270007"/>
                    <a:pt x="1651974" y="265333"/>
                    <a:pt x="1679619" y="264820"/>
                  </a:cubicBezTo>
                  <a:cubicBezTo>
                    <a:pt x="1695978" y="264535"/>
                    <a:pt x="1719519" y="265903"/>
                    <a:pt x="1744884" y="275593"/>
                  </a:cubicBezTo>
                  <a:cubicBezTo>
                    <a:pt x="1754061" y="279127"/>
                    <a:pt x="1762725" y="285055"/>
                    <a:pt x="1771560" y="292009"/>
                  </a:cubicBezTo>
                  <a:cubicBezTo>
                    <a:pt x="1782105" y="300274"/>
                    <a:pt x="1790940" y="295942"/>
                    <a:pt x="1791054" y="282547"/>
                  </a:cubicBezTo>
                  <a:lnTo>
                    <a:pt x="1791852" y="199726"/>
                  </a:lnTo>
                  <a:cubicBezTo>
                    <a:pt x="1791852" y="199726"/>
                    <a:pt x="1793961" y="32716"/>
                    <a:pt x="1793961" y="32716"/>
                  </a:cubicBezTo>
                  <a:cubicBezTo>
                    <a:pt x="1797837" y="-4790"/>
                    <a:pt x="1769394" y="4786"/>
                    <a:pt x="1745397" y="5242"/>
                  </a:cubicBezTo>
                  <a:cubicBezTo>
                    <a:pt x="1684407" y="2278"/>
                    <a:pt x="1349931" y="6268"/>
                    <a:pt x="1280619" y="7351"/>
                  </a:cubicBezTo>
                  <a:cubicBezTo>
                    <a:pt x="1248927" y="7351"/>
                    <a:pt x="1238382" y="9460"/>
                    <a:pt x="1238382" y="45427"/>
                  </a:cubicBezTo>
                  <a:cubicBezTo>
                    <a:pt x="1234164" y="118330"/>
                    <a:pt x="1245963" y="239284"/>
                    <a:pt x="1246818" y="309679"/>
                  </a:cubicBezTo>
                  <a:cubicBezTo>
                    <a:pt x="1241118" y="1281016"/>
                    <a:pt x="1261068" y="835162"/>
                    <a:pt x="1251036" y="1506337"/>
                  </a:cubicBezTo>
                  <a:cubicBezTo>
                    <a:pt x="1241118" y="1588360"/>
                    <a:pt x="1391940" y="1533127"/>
                    <a:pt x="1502406" y="1544356"/>
                  </a:cubicBezTo>
                  <a:cubicBezTo>
                    <a:pt x="1521558" y="1543615"/>
                    <a:pt x="1548747" y="1547149"/>
                    <a:pt x="1567899" y="1546465"/>
                  </a:cubicBezTo>
                  <a:lnTo>
                    <a:pt x="1806615" y="1548574"/>
                  </a:lnTo>
                  <a:cubicBezTo>
                    <a:pt x="1852272" y="1554103"/>
                    <a:pt x="1833063" y="1483309"/>
                    <a:pt x="1829871" y="1436512"/>
                  </a:cubicBezTo>
                  <a:cubicBezTo>
                    <a:pt x="1823373" y="1417075"/>
                    <a:pt x="1833291" y="1385839"/>
                    <a:pt x="1831239" y="1363552"/>
                  </a:cubicBezTo>
                  <a:close/>
                  <a:moveTo>
                    <a:pt x="1745055" y="93934"/>
                  </a:moveTo>
                  <a:cubicBezTo>
                    <a:pt x="1748418" y="97867"/>
                    <a:pt x="1753434" y="100261"/>
                    <a:pt x="1753491" y="106645"/>
                  </a:cubicBezTo>
                  <a:lnTo>
                    <a:pt x="1728126" y="110863"/>
                  </a:lnTo>
                  <a:cubicBezTo>
                    <a:pt x="1728126" y="104536"/>
                    <a:pt x="1736562" y="98152"/>
                    <a:pt x="1745055" y="93934"/>
                  </a:cubicBezTo>
                  <a:close/>
                  <a:moveTo>
                    <a:pt x="1704927" y="132010"/>
                  </a:moveTo>
                  <a:cubicBezTo>
                    <a:pt x="1696491" y="136228"/>
                    <a:pt x="1690164" y="132010"/>
                    <a:pt x="1683780" y="132010"/>
                  </a:cubicBezTo>
                  <a:lnTo>
                    <a:pt x="1679562" y="119299"/>
                  </a:lnTo>
                  <a:cubicBezTo>
                    <a:pt x="1694724" y="110008"/>
                    <a:pt x="1704015" y="112288"/>
                    <a:pt x="1704927" y="132010"/>
                  </a:cubicBezTo>
                  <a:close/>
                  <a:moveTo>
                    <a:pt x="1607742" y="115081"/>
                  </a:moveTo>
                  <a:cubicBezTo>
                    <a:pt x="1604322" y="120040"/>
                    <a:pt x="1607514" y="121636"/>
                    <a:pt x="1601415" y="127792"/>
                  </a:cubicBezTo>
                  <a:cubicBezTo>
                    <a:pt x="1563396" y="116905"/>
                    <a:pt x="1586481" y="84301"/>
                    <a:pt x="1609851" y="110863"/>
                  </a:cubicBezTo>
                  <a:cubicBezTo>
                    <a:pt x="1608445" y="112269"/>
                    <a:pt x="1607742" y="113675"/>
                    <a:pt x="1607742" y="115081"/>
                  </a:cubicBezTo>
                  <a:close/>
                  <a:moveTo>
                    <a:pt x="1656306" y="87607"/>
                  </a:moveTo>
                  <a:cubicBezTo>
                    <a:pt x="1662633" y="93934"/>
                    <a:pt x="1666851" y="100318"/>
                    <a:pt x="1666851" y="104536"/>
                  </a:cubicBezTo>
                  <a:lnTo>
                    <a:pt x="1649979" y="104536"/>
                  </a:lnTo>
                  <a:lnTo>
                    <a:pt x="1656306" y="87607"/>
                  </a:lnTo>
                  <a:close/>
                  <a:moveTo>
                    <a:pt x="1633107" y="129844"/>
                  </a:moveTo>
                  <a:cubicBezTo>
                    <a:pt x="1646844" y="120553"/>
                    <a:pt x="1656876" y="144379"/>
                    <a:pt x="1643652" y="150991"/>
                  </a:cubicBezTo>
                  <a:cubicBezTo>
                    <a:pt x="1624956" y="154468"/>
                    <a:pt x="1621137" y="142840"/>
                    <a:pt x="1633107" y="129844"/>
                  </a:cubicBezTo>
                  <a:close/>
                  <a:moveTo>
                    <a:pt x="1622505" y="24166"/>
                  </a:moveTo>
                  <a:cubicBezTo>
                    <a:pt x="1614696" y="33058"/>
                    <a:pt x="1603125" y="44230"/>
                    <a:pt x="1622505" y="51640"/>
                  </a:cubicBezTo>
                  <a:cubicBezTo>
                    <a:pt x="1616634" y="63496"/>
                    <a:pt x="1597881" y="59677"/>
                    <a:pt x="1586595" y="60076"/>
                  </a:cubicBezTo>
                  <a:lnTo>
                    <a:pt x="1580268" y="53749"/>
                  </a:lnTo>
                  <a:cubicBezTo>
                    <a:pt x="1589160" y="28327"/>
                    <a:pt x="1598109" y="36934"/>
                    <a:pt x="1622505" y="24166"/>
                  </a:cubicBezTo>
                  <a:close/>
                  <a:moveTo>
                    <a:pt x="1567614" y="62242"/>
                  </a:moveTo>
                  <a:lnTo>
                    <a:pt x="1573941" y="79171"/>
                  </a:lnTo>
                  <a:cubicBezTo>
                    <a:pt x="1567671" y="78202"/>
                    <a:pt x="1561230" y="84358"/>
                    <a:pt x="1552794" y="81280"/>
                  </a:cubicBezTo>
                  <a:cubicBezTo>
                    <a:pt x="1552794" y="72844"/>
                    <a:pt x="1559121" y="66460"/>
                    <a:pt x="1567557" y="62242"/>
                  </a:cubicBezTo>
                  <a:close/>
                  <a:moveTo>
                    <a:pt x="1457775" y="707026"/>
                  </a:moveTo>
                  <a:cubicBezTo>
                    <a:pt x="1459998" y="703834"/>
                    <a:pt x="1464387" y="705259"/>
                    <a:pt x="1468662" y="707311"/>
                  </a:cubicBezTo>
                  <a:lnTo>
                    <a:pt x="1468662" y="733474"/>
                  </a:lnTo>
                  <a:cubicBezTo>
                    <a:pt x="1456236" y="733588"/>
                    <a:pt x="1443297" y="715975"/>
                    <a:pt x="1457775" y="707026"/>
                  </a:cubicBezTo>
                  <a:close/>
                  <a:moveTo>
                    <a:pt x="1385898" y="301129"/>
                  </a:moveTo>
                  <a:lnTo>
                    <a:pt x="1385898" y="286309"/>
                  </a:lnTo>
                  <a:lnTo>
                    <a:pt x="1398552" y="284200"/>
                  </a:lnTo>
                  <a:cubicBezTo>
                    <a:pt x="1404879" y="292636"/>
                    <a:pt x="1406988" y="294745"/>
                    <a:pt x="1406988" y="303238"/>
                  </a:cubicBezTo>
                  <a:lnTo>
                    <a:pt x="1385841" y="301129"/>
                  </a:lnTo>
                  <a:close/>
                  <a:moveTo>
                    <a:pt x="1383789" y="973444"/>
                  </a:moveTo>
                  <a:cubicBezTo>
                    <a:pt x="1383789" y="973444"/>
                    <a:pt x="1383789" y="969226"/>
                    <a:pt x="1388007" y="967117"/>
                  </a:cubicBezTo>
                  <a:cubicBezTo>
                    <a:pt x="1399179" y="972874"/>
                    <a:pt x="1390971" y="979543"/>
                    <a:pt x="1383789" y="973444"/>
                  </a:cubicBezTo>
                  <a:close/>
                  <a:moveTo>
                    <a:pt x="1407045" y="897349"/>
                  </a:moveTo>
                  <a:lnTo>
                    <a:pt x="1417590" y="897349"/>
                  </a:lnTo>
                  <a:cubicBezTo>
                    <a:pt x="1419699" y="901567"/>
                    <a:pt x="1426026" y="905785"/>
                    <a:pt x="1428135" y="907894"/>
                  </a:cubicBezTo>
                  <a:cubicBezTo>
                    <a:pt x="1419699" y="914221"/>
                    <a:pt x="1409097" y="912112"/>
                    <a:pt x="1400661" y="914221"/>
                  </a:cubicBezTo>
                  <a:cubicBezTo>
                    <a:pt x="1400661" y="912112"/>
                    <a:pt x="1404879" y="903676"/>
                    <a:pt x="1406988" y="897292"/>
                  </a:cubicBezTo>
                  <a:close/>
                  <a:moveTo>
                    <a:pt x="1411263" y="127735"/>
                  </a:moveTo>
                  <a:cubicBezTo>
                    <a:pt x="1421580" y="135658"/>
                    <a:pt x="1418616" y="142327"/>
                    <a:pt x="1411263" y="150991"/>
                  </a:cubicBezTo>
                  <a:lnTo>
                    <a:pt x="1411263" y="127735"/>
                  </a:lnTo>
                  <a:close/>
                  <a:moveTo>
                    <a:pt x="1402827" y="197503"/>
                  </a:moveTo>
                  <a:cubicBezTo>
                    <a:pt x="1414113" y="194026"/>
                    <a:pt x="1411890" y="146602"/>
                    <a:pt x="1421808" y="174247"/>
                  </a:cubicBezTo>
                  <a:cubicBezTo>
                    <a:pt x="1421808" y="180574"/>
                    <a:pt x="1415481" y="180574"/>
                    <a:pt x="1413372" y="184792"/>
                  </a:cubicBezTo>
                  <a:cubicBezTo>
                    <a:pt x="1411263" y="193228"/>
                    <a:pt x="1413372" y="203830"/>
                    <a:pt x="1411263" y="210157"/>
                  </a:cubicBezTo>
                  <a:cubicBezTo>
                    <a:pt x="1409154" y="208048"/>
                    <a:pt x="1404936" y="205939"/>
                    <a:pt x="1402827" y="205939"/>
                  </a:cubicBezTo>
                  <a:cubicBezTo>
                    <a:pt x="1402827" y="205939"/>
                    <a:pt x="1402827" y="197503"/>
                    <a:pt x="1402827" y="197503"/>
                  </a:cubicBezTo>
                  <a:close/>
                  <a:moveTo>
                    <a:pt x="1404936" y="227143"/>
                  </a:moveTo>
                  <a:lnTo>
                    <a:pt x="1404936" y="263110"/>
                  </a:lnTo>
                  <a:cubicBezTo>
                    <a:pt x="1400718" y="263110"/>
                    <a:pt x="1396500" y="265219"/>
                    <a:pt x="1394391" y="269437"/>
                  </a:cubicBezTo>
                  <a:lnTo>
                    <a:pt x="1398609" y="273655"/>
                  </a:lnTo>
                  <a:lnTo>
                    <a:pt x="1385955" y="275764"/>
                  </a:lnTo>
                  <a:cubicBezTo>
                    <a:pt x="1382820" y="230734"/>
                    <a:pt x="1392567" y="257353"/>
                    <a:pt x="1404993" y="227143"/>
                  </a:cubicBezTo>
                  <a:close/>
                  <a:moveTo>
                    <a:pt x="1371135" y="252508"/>
                  </a:moveTo>
                  <a:cubicBezTo>
                    <a:pt x="1371819" y="261229"/>
                    <a:pt x="1367145" y="272173"/>
                    <a:pt x="1366917" y="288475"/>
                  </a:cubicBezTo>
                  <a:lnTo>
                    <a:pt x="1352154" y="282148"/>
                  </a:lnTo>
                  <a:lnTo>
                    <a:pt x="1352154" y="277930"/>
                  </a:lnTo>
                  <a:cubicBezTo>
                    <a:pt x="1356372" y="277930"/>
                    <a:pt x="1356372" y="280039"/>
                    <a:pt x="1364808" y="275821"/>
                  </a:cubicBezTo>
                  <a:cubicBezTo>
                    <a:pt x="1360590" y="269494"/>
                    <a:pt x="1358481" y="269494"/>
                    <a:pt x="1354263" y="269494"/>
                  </a:cubicBezTo>
                  <a:cubicBezTo>
                    <a:pt x="1352154" y="263167"/>
                    <a:pt x="1350045" y="256783"/>
                    <a:pt x="1350045" y="250456"/>
                  </a:cubicBezTo>
                  <a:lnTo>
                    <a:pt x="1371192" y="252565"/>
                  </a:lnTo>
                  <a:close/>
                  <a:moveTo>
                    <a:pt x="1379571" y="277873"/>
                  </a:moveTo>
                  <a:lnTo>
                    <a:pt x="1379571" y="288418"/>
                  </a:lnTo>
                  <a:cubicBezTo>
                    <a:pt x="1377462" y="284200"/>
                    <a:pt x="1371135" y="279982"/>
                    <a:pt x="1371135" y="277873"/>
                  </a:cubicBezTo>
                  <a:lnTo>
                    <a:pt x="1379571" y="277873"/>
                  </a:lnTo>
                  <a:close/>
                  <a:moveTo>
                    <a:pt x="1366917" y="580201"/>
                  </a:moveTo>
                  <a:lnTo>
                    <a:pt x="1366917" y="590746"/>
                  </a:lnTo>
                  <a:cubicBezTo>
                    <a:pt x="1362699" y="592855"/>
                    <a:pt x="1356372" y="592855"/>
                    <a:pt x="1352154" y="590746"/>
                  </a:cubicBezTo>
                  <a:lnTo>
                    <a:pt x="1352154" y="580201"/>
                  </a:lnTo>
                  <a:lnTo>
                    <a:pt x="1366917" y="580201"/>
                  </a:lnTo>
                  <a:close/>
                  <a:moveTo>
                    <a:pt x="1366917" y="933259"/>
                  </a:moveTo>
                  <a:cubicBezTo>
                    <a:pt x="1362699" y="935368"/>
                    <a:pt x="1358481" y="943804"/>
                    <a:pt x="1352154" y="943804"/>
                  </a:cubicBezTo>
                  <a:cubicBezTo>
                    <a:pt x="1336935" y="931492"/>
                    <a:pt x="1355346" y="921916"/>
                    <a:pt x="1366917" y="933259"/>
                  </a:cubicBezTo>
                  <a:close/>
                  <a:moveTo>
                    <a:pt x="1322514" y="1322284"/>
                  </a:moveTo>
                  <a:cubicBezTo>
                    <a:pt x="1318353" y="1313905"/>
                    <a:pt x="1323540" y="1305583"/>
                    <a:pt x="1330950" y="1305355"/>
                  </a:cubicBezTo>
                  <a:lnTo>
                    <a:pt x="1337277" y="1311682"/>
                  </a:lnTo>
                  <a:cubicBezTo>
                    <a:pt x="1335168" y="1315900"/>
                    <a:pt x="1333059" y="1322227"/>
                    <a:pt x="1322514" y="1322227"/>
                  </a:cubicBezTo>
                  <a:close/>
                  <a:moveTo>
                    <a:pt x="1345770" y="1199677"/>
                  </a:moveTo>
                  <a:lnTo>
                    <a:pt x="1333116" y="1195459"/>
                  </a:lnTo>
                  <a:cubicBezTo>
                    <a:pt x="1332033" y="1189018"/>
                    <a:pt x="1342236" y="1182748"/>
                    <a:pt x="1349988" y="1189132"/>
                  </a:cubicBezTo>
                  <a:cubicBezTo>
                    <a:pt x="1349988" y="1191241"/>
                    <a:pt x="1345770" y="1195459"/>
                    <a:pt x="1345770" y="1199677"/>
                  </a:cubicBezTo>
                  <a:close/>
                  <a:moveTo>
                    <a:pt x="1360590" y="1341322"/>
                  </a:moveTo>
                  <a:cubicBezTo>
                    <a:pt x="1362699" y="1345540"/>
                    <a:pt x="1360590" y="1351867"/>
                    <a:pt x="1360590" y="1356142"/>
                  </a:cubicBezTo>
                  <a:cubicBezTo>
                    <a:pt x="1347708" y="1356142"/>
                    <a:pt x="1348848" y="1345198"/>
                    <a:pt x="1360590" y="1341322"/>
                  </a:cubicBezTo>
                  <a:close/>
                  <a:moveTo>
                    <a:pt x="1356315" y="1480858"/>
                  </a:moveTo>
                  <a:lnTo>
                    <a:pt x="1356315" y="1463929"/>
                  </a:lnTo>
                  <a:lnTo>
                    <a:pt x="1368969" y="1463929"/>
                  </a:lnTo>
                  <a:lnTo>
                    <a:pt x="1356315" y="1480858"/>
                  </a:lnTo>
                  <a:close/>
                  <a:moveTo>
                    <a:pt x="1364808" y="1277881"/>
                  </a:moveTo>
                  <a:lnTo>
                    <a:pt x="1364808" y="1265170"/>
                  </a:lnTo>
                  <a:cubicBezTo>
                    <a:pt x="1366917" y="1265170"/>
                    <a:pt x="1371135" y="1263061"/>
                    <a:pt x="1375353" y="1263061"/>
                  </a:cubicBezTo>
                  <a:cubicBezTo>
                    <a:pt x="1377063" y="1274860"/>
                    <a:pt x="1380939" y="1281814"/>
                    <a:pt x="1364808" y="1277881"/>
                  </a:cubicBezTo>
                  <a:close/>
                  <a:moveTo>
                    <a:pt x="1362699" y="1045321"/>
                  </a:moveTo>
                  <a:cubicBezTo>
                    <a:pt x="1362699" y="1041103"/>
                    <a:pt x="1371135" y="1034776"/>
                    <a:pt x="1373244" y="1034776"/>
                  </a:cubicBezTo>
                  <a:lnTo>
                    <a:pt x="1377462" y="1045321"/>
                  </a:lnTo>
                  <a:cubicBezTo>
                    <a:pt x="1375353" y="1047430"/>
                    <a:pt x="1366917" y="1047430"/>
                    <a:pt x="1362699" y="1045321"/>
                  </a:cubicBezTo>
                  <a:close/>
                  <a:moveTo>
                    <a:pt x="1381680" y="358186"/>
                  </a:moveTo>
                  <a:lnTo>
                    <a:pt x="1375353" y="358186"/>
                  </a:lnTo>
                  <a:cubicBezTo>
                    <a:pt x="1366461" y="353455"/>
                    <a:pt x="1363383" y="352201"/>
                    <a:pt x="1364808" y="341257"/>
                  </a:cubicBezTo>
                  <a:cubicBezTo>
                    <a:pt x="1369368" y="335956"/>
                    <a:pt x="1381167" y="342226"/>
                    <a:pt x="1381680" y="341257"/>
                  </a:cubicBezTo>
                  <a:lnTo>
                    <a:pt x="1381680" y="358186"/>
                  </a:lnTo>
                  <a:close/>
                  <a:moveTo>
                    <a:pt x="1381680" y="311674"/>
                  </a:moveTo>
                  <a:cubicBezTo>
                    <a:pt x="1377462" y="311674"/>
                    <a:pt x="1373244" y="315892"/>
                    <a:pt x="1371135" y="318001"/>
                  </a:cubicBezTo>
                  <a:cubicBezTo>
                    <a:pt x="1375353" y="322219"/>
                    <a:pt x="1381680" y="326437"/>
                    <a:pt x="1381680" y="330712"/>
                  </a:cubicBezTo>
                  <a:cubicBezTo>
                    <a:pt x="1379571" y="330712"/>
                    <a:pt x="1377462" y="334930"/>
                    <a:pt x="1377462" y="334930"/>
                  </a:cubicBezTo>
                  <a:cubicBezTo>
                    <a:pt x="1364865" y="323701"/>
                    <a:pt x="1358766" y="315037"/>
                    <a:pt x="1366917" y="298963"/>
                  </a:cubicBezTo>
                  <a:lnTo>
                    <a:pt x="1381680" y="305290"/>
                  </a:lnTo>
                  <a:lnTo>
                    <a:pt x="1381680" y="311617"/>
                  </a:lnTo>
                  <a:close/>
                  <a:moveTo>
                    <a:pt x="1379571" y="239797"/>
                  </a:moveTo>
                  <a:cubicBezTo>
                    <a:pt x="1377462" y="237688"/>
                    <a:pt x="1373244" y="235579"/>
                    <a:pt x="1371135" y="235579"/>
                  </a:cubicBezTo>
                  <a:cubicBezTo>
                    <a:pt x="1371135" y="214432"/>
                    <a:pt x="1375353" y="208105"/>
                    <a:pt x="1377462" y="186958"/>
                  </a:cubicBezTo>
                  <a:lnTo>
                    <a:pt x="1385898" y="186958"/>
                  </a:lnTo>
                  <a:cubicBezTo>
                    <a:pt x="1398153" y="205711"/>
                    <a:pt x="1387551" y="211012"/>
                    <a:pt x="1375353" y="227143"/>
                  </a:cubicBezTo>
                  <a:cubicBezTo>
                    <a:pt x="1383789" y="233983"/>
                    <a:pt x="1386981" y="233926"/>
                    <a:pt x="1379571" y="239854"/>
                  </a:cubicBezTo>
                  <a:close/>
                  <a:moveTo>
                    <a:pt x="1402827" y="1079122"/>
                  </a:moveTo>
                  <a:cubicBezTo>
                    <a:pt x="1402827" y="1079122"/>
                    <a:pt x="1402827" y="1083340"/>
                    <a:pt x="1407045" y="1087558"/>
                  </a:cubicBezTo>
                  <a:lnTo>
                    <a:pt x="1402827" y="1100269"/>
                  </a:lnTo>
                  <a:lnTo>
                    <a:pt x="1383789" y="1096051"/>
                  </a:lnTo>
                  <a:cubicBezTo>
                    <a:pt x="1384815" y="1090750"/>
                    <a:pt x="1391028" y="1075018"/>
                    <a:pt x="1402827" y="1079122"/>
                  </a:cubicBezTo>
                  <a:close/>
                  <a:moveTo>
                    <a:pt x="1398609" y="1199677"/>
                  </a:moveTo>
                  <a:cubicBezTo>
                    <a:pt x="1396899" y="1190500"/>
                    <a:pt x="1400604" y="1181836"/>
                    <a:pt x="1407045" y="1176421"/>
                  </a:cubicBezTo>
                  <a:cubicBezTo>
                    <a:pt x="1411263" y="1178530"/>
                    <a:pt x="1404936" y="1191241"/>
                    <a:pt x="1409154" y="1199677"/>
                  </a:cubicBezTo>
                  <a:lnTo>
                    <a:pt x="1398609" y="1199677"/>
                  </a:lnTo>
                  <a:close/>
                  <a:moveTo>
                    <a:pt x="1390173" y="1163710"/>
                  </a:moveTo>
                  <a:cubicBezTo>
                    <a:pt x="1392282" y="1161601"/>
                    <a:pt x="1394391" y="1157383"/>
                    <a:pt x="1394391" y="1155274"/>
                  </a:cubicBezTo>
                  <a:lnTo>
                    <a:pt x="1417647" y="1157383"/>
                  </a:lnTo>
                  <a:cubicBezTo>
                    <a:pt x="1418502" y="1174027"/>
                    <a:pt x="1399008" y="1164337"/>
                    <a:pt x="1390173" y="1163710"/>
                  </a:cubicBezTo>
                  <a:close/>
                  <a:moveTo>
                    <a:pt x="1407045" y="1144672"/>
                  </a:moveTo>
                  <a:lnTo>
                    <a:pt x="1402827" y="1131961"/>
                  </a:lnTo>
                  <a:cubicBezTo>
                    <a:pt x="1407045" y="1131961"/>
                    <a:pt x="1415481" y="1134070"/>
                    <a:pt x="1419756" y="1138288"/>
                  </a:cubicBezTo>
                  <a:cubicBezTo>
                    <a:pt x="1417647" y="1140397"/>
                    <a:pt x="1409211" y="1144615"/>
                    <a:pt x="1407102" y="1144615"/>
                  </a:cubicBezTo>
                  <a:close/>
                  <a:moveTo>
                    <a:pt x="1423917" y="1068577"/>
                  </a:moveTo>
                  <a:cubicBezTo>
                    <a:pt x="1381110" y="1104544"/>
                    <a:pt x="1384245" y="986497"/>
                    <a:pt x="1423917" y="1030501"/>
                  </a:cubicBezTo>
                  <a:lnTo>
                    <a:pt x="1423917" y="1068577"/>
                  </a:lnTo>
                  <a:close/>
                  <a:moveTo>
                    <a:pt x="1407045" y="960733"/>
                  </a:moveTo>
                  <a:cubicBezTo>
                    <a:pt x="1424601" y="950815"/>
                    <a:pt x="1438338" y="941239"/>
                    <a:pt x="1453500" y="950188"/>
                  </a:cubicBezTo>
                  <a:cubicBezTo>
                    <a:pt x="1447173" y="958624"/>
                    <a:pt x="1440846" y="975553"/>
                    <a:pt x="1442955" y="988264"/>
                  </a:cubicBezTo>
                  <a:lnTo>
                    <a:pt x="1423917" y="992482"/>
                  </a:lnTo>
                  <a:cubicBezTo>
                    <a:pt x="1423290" y="975838"/>
                    <a:pt x="1429560" y="966946"/>
                    <a:pt x="1407045" y="960790"/>
                  </a:cubicBezTo>
                  <a:close/>
                  <a:moveTo>
                    <a:pt x="1442955" y="1250407"/>
                  </a:moveTo>
                  <a:lnTo>
                    <a:pt x="1430301" y="1250407"/>
                  </a:lnTo>
                  <a:lnTo>
                    <a:pt x="1430301" y="1239862"/>
                  </a:lnTo>
                  <a:lnTo>
                    <a:pt x="1442955" y="1239862"/>
                  </a:lnTo>
                  <a:lnTo>
                    <a:pt x="1442955" y="1250407"/>
                  </a:lnTo>
                  <a:close/>
                  <a:moveTo>
                    <a:pt x="1451391" y="1195459"/>
                  </a:moveTo>
                  <a:lnTo>
                    <a:pt x="1451391" y="1184914"/>
                  </a:lnTo>
                  <a:lnTo>
                    <a:pt x="1461936" y="1184914"/>
                  </a:lnTo>
                  <a:cubicBezTo>
                    <a:pt x="1461936" y="1189132"/>
                    <a:pt x="1459827" y="1193350"/>
                    <a:pt x="1451391" y="1195459"/>
                  </a:cubicBezTo>
                  <a:close/>
                  <a:moveTo>
                    <a:pt x="1557012" y="1385725"/>
                  </a:moveTo>
                  <a:lnTo>
                    <a:pt x="1557012" y="1379398"/>
                  </a:lnTo>
                  <a:lnTo>
                    <a:pt x="1569666" y="1379398"/>
                  </a:lnTo>
                  <a:lnTo>
                    <a:pt x="1569666" y="1385725"/>
                  </a:lnTo>
                  <a:lnTo>
                    <a:pt x="1557012" y="1385725"/>
                  </a:lnTo>
                  <a:close/>
                  <a:moveTo>
                    <a:pt x="1567614" y="1506223"/>
                  </a:moveTo>
                  <a:lnTo>
                    <a:pt x="1567614" y="1508332"/>
                  </a:lnTo>
                  <a:lnTo>
                    <a:pt x="1563396" y="1495621"/>
                  </a:lnTo>
                  <a:cubicBezTo>
                    <a:pt x="1565505" y="1495621"/>
                    <a:pt x="1573941" y="1499839"/>
                    <a:pt x="1573941" y="1504057"/>
                  </a:cubicBezTo>
                  <a:lnTo>
                    <a:pt x="1567614" y="1506166"/>
                  </a:lnTo>
                  <a:close/>
                  <a:moveTo>
                    <a:pt x="1639434" y="1497787"/>
                  </a:moveTo>
                  <a:lnTo>
                    <a:pt x="1633107" y="1497787"/>
                  </a:lnTo>
                  <a:lnTo>
                    <a:pt x="1635216" y="1487242"/>
                  </a:lnTo>
                  <a:lnTo>
                    <a:pt x="1639434" y="1487242"/>
                  </a:lnTo>
                  <a:lnTo>
                    <a:pt x="1639434" y="1497787"/>
                  </a:lnTo>
                  <a:close/>
                  <a:moveTo>
                    <a:pt x="1666908" y="1404763"/>
                  </a:moveTo>
                  <a:lnTo>
                    <a:pt x="1669017" y="1392052"/>
                  </a:lnTo>
                  <a:cubicBezTo>
                    <a:pt x="1671126" y="1396270"/>
                    <a:pt x="1675344" y="1398379"/>
                    <a:pt x="1675344" y="1400488"/>
                  </a:cubicBezTo>
                  <a:lnTo>
                    <a:pt x="1666908" y="1404706"/>
                  </a:lnTo>
                  <a:close/>
                  <a:moveTo>
                    <a:pt x="1723908" y="1495621"/>
                  </a:moveTo>
                  <a:cubicBezTo>
                    <a:pt x="1719690" y="1495621"/>
                    <a:pt x="1713363" y="1487185"/>
                    <a:pt x="1713363" y="1480801"/>
                  </a:cubicBezTo>
                  <a:lnTo>
                    <a:pt x="1730235" y="1480801"/>
                  </a:lnTo>
                  <a:cubicBezTo>
                    <a:pt x="1730235" y="1485019"/>
                    <a:pt x="1726017" y="1491346"/>
                    <a:pt x="1723908" y="1495621"/>
                  </a:cubicBezTo>
                  <a:close/>
                  <a:moveTo>
                    <a:pt x="1753491" y="1387834"/>
                  </a:moveTo>
                  <a:lnTo>
                    <a:pt x="1749273" y="1387834"/>
                  </a:lnTo>
                  <a:lnTo>
                    <a:pt x="1749273" y="1379398"/>
                  </a:lnTo>
                  <a:lnTo>
                    <a:pt x="1753491" y="1379398"/>
                  </a:lnTo>
                  <a:lnTo>
                    <a:pt x="1753491" y="1387834"/>
                  </a:lnTo>
                  <a:close/>
                  <a:moveTo>
                    <a:pt x="2539350" y="1279990"/>
                  </a:moveTo>
                  <a:cubicBezTo>
                    <a:pt x="2507715" y="1194490"/>
                    <a:pt x="2442564" y="839323"/>
                    <a:pt x="2437947" y="812761"/>
                  </a:cubicBezTo>
                  <a:cubicBezTo>
                    <a:pt x="2437947" y="791614"/>
                    <a:pt x="2452710" y="776794"/>
                    <a:pt x="2467530" y="768358"/>
                  </a:cubicBezTo>
                  <a:cubicBezTo>
                    <a:pt x="2639385" y="561505"/>
                    <a:pt x="2595039" y="-8438"/>
                    <a:pt x="2247795" y="7237"/>
                  </a:cubicBezTo>
                  <a:cubicBezTo>
                    <a:pt x="2226078" y="4558"/>
                    <a:pt x="2220093" y="2449"/>
                    <a:pt x="2201340" y="3019"/>
                  </a:cubicBezTo>
                  <a:cubicBezTo>
                    <a:pt x="2195013" y="3019"/>
                    <a:pt x="2186577" y="11455"/>
                    <a:pt x="2182302" y="7237"/>
                  </a:cubicBezTo>
                  <a:cubicBezTo>
                    <a:pt x="2132712" y="-1655"/>
                    <a:pt x="2037750" y="3646"/>
                    <a:pt x="1987932" y="5128"/>
                  </a:cubicBezTo>
                  <a:cubicBezTo>
                    <a:pt x="1958292" y="14476"/>
                    <a:pt x="1897302" y="-12428"/>
                    <a:pt x="1901292" y="38986"/>
                  </a:cubicBezTo>
                  <a:cubicBezTo>
                    <a:pt x="1904142" y="88633"/>
                    <a:pt x="1893654" y="232045"/>
                    <a:pt x="1909728" y="256726"/>
                  </a:cubicBezTo>
                  <a:cubicBezTo>
                    <a:pt x="1909728" y="321136"/>
                    <a:pt x="1908189" y="382639"/>
                    <a:pt x="1906536" y="443230"/>
                  </a:cubicBezTo>
                  <a:cubicBezTo>
                    <a:pt x="1906536" y="444997"/>
                    <a:pt x="1907163" y="447676"/>
                    <a:pt x="1907961" y="449272"/>
                  </a:cubicBezTo>
                  <a:cubicBezTo>
                    <a:pt x="1911153" y="455257"/>
                    <a:pt x="1914231" y="461527"/>
                    <a:pt x="1916853" y="468139"/>
                  </a:cubicBezTo>
                  <a:cubicBezTo>
                    <a:pt x="1924548" y="487234"/>
                    <a:pt x="1925118" y="510091"/>
                    <a:pt x="1931502" y="532720"/>
                  </a:cubicBezTo>
                  <a:cubicBezTo>
                    <a:pt x="1937145" y="552670"/>
                    <a:pt x="1950996" y="571936"/>
                    <a:pt x="1955442" y="594850"/>
                  </a:cubicBezTo>
                  <a:cubicBezTo>
                    <a:pt x="1959375" y="615313"/>
                    <a:pt x="1955271" y="638284"/>
                    <a:pt x="1958064" y="661312"/>
                  </a:cubicBezTo>
                  <a:cubicBezTo>
                    <a:pt x="1960572" y="682117"/>
                    <a:pt x="1966785" y="703606"/>
                    <a:pt x="1968267" y="726577"/>
                  </a:cubicBezTo>
                  <a:cubicBezTo>
                    <a:pt x="1969635" y="747610"/>
                    <a:pt x="1968894" y="769669"/>
                    <a:pt x="1969293" y="792640"/>
                  </a:cubicBezTo>
                  <a:cubicBezTo>
                    <a:pt x="1969692" y="815611"/>
                    <a:pt x="1970034" y="837613"/>
                    <a:pt x="1969407" y="858646"/>
                  </a:cubicBezTo>
                  <a:cubicBezTo>
                    <a:pt x="1968723" y="881674"/>
                    <a:pt x="1968153" y="903733"/>
                    <a:pt x="1966329" y="924595"/>
                  </a:cubicBezTo>
                  <a:cubicBezTo>
                    <a:pt x="1964334" y="947680"/>
                    <a:pt x="1963992" y="969910"/>
                    <a:pt x="1960743" y="990544"/>
                  </a:cubicBezTo>
                  <a:cubicBezTo>
                    <a:pt x="1957152" y="1013572"/>
                    <a:pt x="1954131" y="1035745"/>
                    <a:pt x="1949229" y="1055866"/>
                  </a:cubicBezTo>
                  <a:cubicBezTo>
                    <a:pt x="1943643" y="1078723"/>
                    <a:pt x="1934352" y="1099186"/>
                    <a:pt x="1927341" y="1118509"/>
                  </a:cubicBezTo>
                  <a:cubicBezTo>
                    <a:pt x="1923237" y="1129852"/>
                    <a:pt x="1918962" y="1140625"/>
                    <a:pt x="1914516" y="1150942"/>
                  </a:cubicBezTo>
                  <a:cubicBezTo>
                    <a:pt x="1914003" y="1152139"/>
                    <a:pt x="1913547" y="1154248"/>
                    <a:pt x="1913547" y="1155559"/>
                  </a:cubicBezTo>
                  <a:lnTo>
                    <a:pt x="1909671" y="1544299"/>
                  </a:lnTo>
                  <a:cubicBezTo>
                    <a:pt x="1915998" y="1548517"/>
                    <a:pt x="1913889" y="1552735"/>
                    <a:pt x="1922325" y="1552735"/>
                  </a:cubicBezTo>
                  <a:cubicBezTo>
                    <a:pt x="1930077" y="1553020"/>
                    <a:pt x="1942161" y="1545382"/>
                    <a:pt x="1947690" y="1556953"/>
                  </a:cubicBezTo>
                  <a:cubicBezTo>
                    <a:pt x="1977729" y="1558492"/>
                    <a:pt x="2011074" y="1547206"/>
                    <a:pt x="2040657" y="1546408"/>
                  </a:cubicBezTo>
                  <a:cubicBezTo>
                    <a:pt x="2054793" y="1552336"/>
                    <a:pt x="2107404" y="1550284"/>
                    <a:pt x="2123022" y="1550626"/>
                  </a:cubicBezTo>
                  <a:cubicBezTo>
                    <a:pt x="2174721" y="1553362"/>
                    <a:pt x="2142003" y="1500694"/>
                    <a:pt x="2150496" y="1463929"/>
                  </a:cubicBezTo>
                  <a:cubicBezTo>
                    <a:pt x="2152605" y="1453384"/>
                    <a:pt x="2152605" y="1434346"/>
                    <a:pt x="2148387" y="1428019"/>
                  </a:cubicBezTo>
                  <a:cubicBezTo>
                    <a:pt x="2151921" y="1423858"/>
                    <a:pt x="2134593" y="1175737"/>
                    <a:pt x="2146278" y="1178530"/>
                  </a:cubicBezTo>
                  <a:cubicBezTo>
                    <a:pt x="2142174" y="1110187"/>
                    <a:pt x="2137614" y="1003084"/>
                    <a:pt x="2144169" y="935425"/>
                  </a:cubicBezTo>
                  <a:cubicBezTo>
                    <a:pt x="2137842" y="933316"/>
                    <a:pt x="2142060" y="920605"/>
                    <a:pt x="2144169" y="920605"/>
                  </a:cubicBezTo>
                  <a:cubicBezTo>
                    <a:pt x="2131971" y="875518"/>
                    <a:pt x="2158761" y="878026"/>
                    <a:pt x="2194899" y="882529"/>
                  </a:cubicBezTo>
                  <a:cubicBezTo>
                    <a:pt x="2202708" y="880933"/>
                    <a:pt x="2212398" y="884125"/>
                    <a:pt x="2216046" y="890965"/>
                  </a:cubicBezTo>
                  <a:cubicBezTo>
                    <a:pt x="2240043" y="1030729"/>
                    <a:pt x="2278746" y="1200817"/>
                    <a:pt x="2294193" y="1334938"/>
                  </a:cubicBezTo>
                  <a:cubicBezTo>
                    <a:pt x="2354556" y="1556839"/>
                    <a:pt x="2276865" y="1552336"/>
                    <a:pt x="2475909" y="1548460"/>
                  </a:cubicBezTo>
                  <a:cubicBezTo>
                    <a:pt x="2475909" y="1548460"/>
                    <a:pt x="2535075" y="1548460"/>
                    <a:pt x="2535075" y="1548460"/>
                  </a:cubicBezTo>
                  <a:cubicBezTo>
                    <a:pt x="2555652" y="1546750"/>
                    <a:pt x="2599542" y="1559803"/>
                    <a:pt x="2598459" y="1533640"/>
                  </a:cubicBezTo>
                  <a:cubicBezTo>
                    <a:pt x="2583867" y="1454239"/>
                    <a:pt x="2564373" y="1401457"/>
                    <a:pt x="2539293" y="1279933"/>
                  </a:cubicBezTo>
                  <a:close/>
                  <a:moveTo>
                    <a:pt x="2488677" y="286309"/>
                  </a:moveTo>
                  <a:cubicBezTo>
                    <a:pt x="2486568" y="284200"/>
                    <a:pt x="2478132" y="277873"/>
                    <a:pt x="2478132" y="271489"/>
                  </a:cubicBezTo>
                  <a:cubicBezTo>
                    <a:pt x="2480241" y="273598"/>
                    <a:pt x="2486568" y="271489"/>
                    <a:pt x="2488677" y="286309"/>
                  </a:cubicBezTo>
                  <a:close/>
                  <a:moveTo>
                    <a:pt x="2118975" y="630931"/>
                  </a:moveTo>
                  <a:lnTo>
                    <a:pt x="2123193" y="630931"/>
                  </a:lnTo>
                  <a:lnTo>
                    <a:pt x="2123193" y="643642"/>
                  </a:lnTo>
                  <a:lnTo>
                    <a:pt x="2118975" y="643642"/>
                  </a:lnTo>
                  <a:lnTo>
                    <a:pt x="2118975" y="630931"/>
                  </a:lnTo>
                  <a:close/>
                  <a:moveTo>
                    <a:pt x="2099937" y="918496"/>
                  </a:moveTo>
                  <a:lnTo>
                    <a:pt x="2108373" y="918496"/>
                  </a:lnTo>
                  <a:lnTo>
                    <a:pt x="2108373" y="924823"/>
                  </a:lnTo>
                  <a:lnTo>
                    <a:pt x="2099937" y="924823"/>
                  </a:lnTo>
                  <a:lnTo>
                    <a:pt x="2099937" y="918496"/>
                  </a:lnTo>
                  <a:close/>
                  <a:moveTo>
                    <a:pt x="2074572" y="1341322"/>
                  </a:moveTo>
                  <a:lnTo>
                    <a:pt x="2070354" y="1330777"/>
                  </a:lnTo>
                  <a:lnTo>
                    <a:pt x="2074572" y="1328668"/>
                  </a:lnTo>
                  <a:lnTo>
                    <a:pt x="2078790" y="1341379"/>
                  </a:lnTo>
                  <a:lnTo>
                    <a:pt x="2074572" y="1341379"/>
                  </a:lnTo>
                  <a:close/>
                  <a:moveTo>
                    <a:pt x="2089392" y="248290"/>
                  </a:moveTo>
                  <a:cubicBezTo>
                    <a:pt x="2087283" y="239854"/>
                    <a:pt x="2087283" y="227143"/>
                    <a:pt x="2080956" y="212323"/>
                  </a:cubicBezTo>
                  <a:lnTo>
                    <a:pt x="2097828" y="214432"/>
                  </a:lnTo>
                  <a:cubicBezTo>
                    <a:pt x="2089278" y="218764"/>
                    <a:pt x="2093325" y="232045"/>
                    <a:pt x="2097828" y="237688"/>
                  </a:cubicBezTo>
                  <a:cubicBezTo>
                    <a:pt x="2099880" y="242077"/>
                    <a:pt x="2091900" y="246124"/>
                    <a:pt x="2089392" y="248233"/>
                  </a:cubicBezTo>
                  <a:close/>
                  <a:moveTo>
                    <a:pt x="2110482" y="1246189"/>
                  </a:moveTo>
                  <a:lnTo>
                    <a:pt x="2097828" y="1246189"/>
                  </a:lnTo>
                  <a:lnTo>
                    <a:pt x="2097828" y="1239862"/>
                  </a:lnTo>
                  <a:lnTo>
                    <a:pt x="2110482" y="1239862"/>
                  </a:lnTo>
                  <a:lnTo>
                    <a:pt x="2110482" y="1246189"/>
                  </a:lnTo>
                  <a:close/>
                  <a:moveTo>
                    <a:pt x="2116809" y="971335"/>
                  </a:moveTo>
                  <a:cubicBezTo>
                    <a:pt x="2106663" y="975838"/>
                    <a:pt x="2105409" y="954919"/>
                    <a:pt x="2116809" y="956515"/>
                  </a:cubicBezTo>
                  <a:cubicBezTo>
                    <a:pt x="2118918" y="956515"/>
                    <a:pt x="2118918" y="964951"/>
                    <a:pt x="2116809" y="971335"/>
                  </a:cubicBezTo>
                  <a:close/>
                  <a:moveTo>
                    <a:pt x="2116809" y="855055"/>
                  </a:moveTo>
                  <a:cubicBezTo>
                    <a:pt x="2106549" y="850609"/>
                    <a:pt x="2107119" y="841717"/>
                    <a:pt x="2116809" y="836017"/>
                  </a:cubicBezTo>
                  <a:lnTo>
                    <a:pt x="2125245" y="844453"/>
                  </a:lnTo>
                  <a:lnTo>
                    <a:pt x="2116809" y="854998"/>
                  </a:lnTo>
                  <a:close/>
                  <a:moveTo>
                    <a:pt x="2442165" y="362404"/>
                  </a:moveTo>
                  <a:lnTo>
                    <a:pt x="2442165" y="351859"/>
                  </a:lnTo>
                  <a:lnTo>
                    <a:pt x="2452710" y="351859"/>
                  </a:lnTo>
                  <a:cubicBezTo>
                    <a:pt x="2452710" y="353968"/>
                    <a:pt x="2446383" y="362404"/>
                    <a:pt x="2442165" y="362404"/>
                  </a:cubicBezTo>
                  <a:close/>
                  <a:moveTo>
                    <a:pt x="2461203" y="267271"/>
                  </a:moveTo>
                  <a:lnTo>
                    <a:pt x="2444331" y="263053"/>
                  </a:lnTo>
                  <a:cubicBezTo>
                    <a:pt x="2448549" y="256726"/>
                    <a:pt x="2452767" y="252508"/>
                    <a:pt x="2463369" y="246124"/>
                  </a:cubicBezTo>
                  <a:cubicBezTo>
                    <a:pt x="2465478" y="252451"/>
                    <a:pt x="2467587" y="258835"/>
                    <a:pt x="2461260" y="267271"/>
                  </a:cubicBezTo>
                  <a:close/>
                  <a:moveTo>
                    <a:pt x="2442165" y="218650"/>
                  </a:moveTo>
                  <a:lnTo>
                    <a:pt x="2442165" y="189067"/>
                  </a:lnTo>
                  <a:cubicBezTo>
                    <a:pt x="2452482" y="196648"/>
                    <a:pt x="2459550" y="215287"/>
                    <a:pt x="2442165" y="218650"/>
                  </a:cubicBezTo>
                  <a:close/>
                  <a:moveTo>
                    <a:pt x="2435838" y="110863"/>
                  </a:moveTo>
                  <a:lnTo>
                    <a:pt x="2444274" y="110863"/>
                  </a:lnTo>
                  <a:lnTo>
                    <a:pt x="2444274" y="117190"/>
                  </a:lnTo>
                  <a:lnTo>
                    <a:pt x="2435838" y="117190"/>
                  </a:lnTo>
                  <a:lnTo>
                    <a:pt x="2435838" y="110863"/>
                  </a:lnTo>
                  <a:close/>
                  <a:moveTo>
                    <a:pt x="2440056" y="385660"/>
                  </a:moveTo>
                  <a:cubicBezTo>
                    <a:pt x="2440056" y="385660"/>
                    <a:pt x="2442165" y="394096"/>
                    <a:pt x="2446383" y="396205"/>
                  </a:cubicBezTo>
                  <a:cubicBezTo>
                    <a:pt x="2444274" y="396205"/>
                    <a:pt x="2435838" y="391987"/>
                    <a:pt x="2429511" y="389878"/>
                  </a:cubicBezTo>
                  <a:cubicBezTo>
                    <a:pt x="2429511" y="389878"/>
                    <a:pt x="2435838" y="385660"/>
                    <a:pt x="2440056" y="385660"/>
                  </a:cubicBezTo>
                  <a:close/>
                  <a:moveTo>
                    <a:pt x="2404146" y="324385"/>
                  </a:moveTo>
                  <a:cubicBezTo>
                    <a:pt x="2410473" y="326494"/>
                    <a:pt x="2416800" y="326494"/>
                    <a:pt x="2414691" y="334930"/>
                  </a:cubicBezTo>
                  <a:lnTo>
                    <a:pt x="2404146" y="334930"/>
                  </a:lnTo>
                  <a:lnTo>
                    <a:pt x="2404146" y="324385"/>
                  </a:lnTo>
                  <a:close/>
                  <a:moveTo>
                    <a:pt x="2378781" y="89716"/>
                  </a:moveTo>
                  <a:lnTo>
                    <a:pt x="2393544" y="93934"/>
                  </a:lnTo>
                  <a:cubicBezTo>
                    <a:pt x="2389326" y="96043"/>
                    <a:pt x="2389326" y="102370"/>
                    <a:pt x="2387217" y="104479"/>
                  </a:cubicBezTo>
                  <a:cubicBezTo>
                    <a:pt x="2382999" y="104479"/>
                    <a:pt x="2376672" y="96043"/>
                    <a:pt x="2378781" y="89659"/>
                  </a:cubicBezTo>
                  <a:close/>
                  <a:moveTo>
                    <a:pt x="2378781" y="599239"/>
                  </a:moveTo>
                  <a:lnTo>
                    <a:pt x="2359743" y="603457"/>
                  </a:lnTo>
                  <a:lnTo>
                    <a:pt x="2363961" y="584419"/>
                  </a:lnTo>
                  <a:cubicBezTo>
                    <a:pt x="2368179" y="584419"/>
                    <a:pt x="2378724" y="590746"/>
                    <a:pt x="2378724" y="599239"/>
                  </a:cubicBezTo>
                  <a:close/>
                  <a:moveTo>
                    <a:pt x="2368236" y="244015"/>
                  </a:moveTo>
                  <a:cubicBezTo>
                    <a:pt x="2366469" y="244072"/>
                    <a:pt x="2358432" y="246751"/>
                    <a:pt x="2353473" y="244015"/>
                  </a:cubicBezTo>
                  <a:lnTo>
                    <a:pt x="2355582" y="229195"/>
                  </a:lnTo>
                  <a:cubicBezTo>
                    <a:pt x="2359800" y="229195"/>
                    <a:pt x="2364018" y="229195"/>
                    <a:pt x="2368236" y="233413"/>
                  </a:cubicBezTo>
                  <a:lnTo>
                    <a:pt x="2368236" y="243958"/>
                  </a:lnTo>
                  <a:close/>
                  <a:moveTo>
                    <a:pt x="2366127" y="222868"/>
                  </a:moveTo>
                  <a:cubicBezTo>
                    <a:pt x="2334948" y="219904"/>
                    <a:pt x="2349198" y="204115"/>
                    <a:pt x="2366127" y="193285"/>
                  </a:cubicBezTo>
                  <a:cubicBezTo>
                    <a:pt x="2368236" y="201721"/>
                    <a:pt x="2368236" y="214432"/>
                    <a:pt x="2366127" y="222868"/>
                  </a:cubicBezTo>
                  <a:close/>
                  <a:moveTo>
                    <a:pt x="2340762" y="201778"/>
                  </a:moveTo>
                  <a:lnTo>
                    <a:pt x="2336544" y="186958"/>
                  </a:lnTo>
                  <a:cubicBezTo>
                    <a:pt x="2338653" y="186958"/>
                    <a:pt x="2344980" y="186958"/>
                    <a:pt x="2344980" y="184849"/>
                  </a:cubicBezTo>
                  <a:lnTo>
                    <a:pt x="2353416" y="191176"/>
                  </a:lnTo>
                  <a:lnTo>
                    <a:pt x="2340762" y="201721"/>
                  </a:lnTo>
                  <a:close/>
                  <a:moveTo>
                    <a:pt x="2340762" y="74896"/>
                  </a:moveTo>
                  <a:cubicBezTo>
                    <a:pt x="2342871" y="77005"/>
                    <a:pt x="2344980" y="77005"/>
                    <a:pt x="2344980" y="83332"/>
                  </a:cubicBezTo>
                  <a:cubicBezTo>
                    <a:pt x="2344980" y="89659"/>
                    <a:pt x="2338653" y="93877"/>
                    <a:pt x="2334435" y="98152"/>
                  </a:cubicBezTo>
                  <a:cubicBezTo>
                    <a:pt x="2334435" y="98152"/>
                    <a:pt x="2330217" y="93934"/>
                    <a:pt x="2328108" y="93934"/>
                  </a:cubicBezTo>
                  <a:cubicBezTo>
                    <a:pt x="2330217" y="87607"/>
                    <a:pt x="2334435" y="81223"/>
                    <a:pt x="2340762" y="74896"/>
                  </a:cubicBezTo>
                  <a:close/>
                  <a:moveTo>
                    <a:pt x="2325999" y="592855"/>
                  </a:moveTo>
                  <a:lnTo>
                    <a:pt x="2338653" y="592855"/>
                  </a:lnTo>
                  <a:lnTo>
                    <a:pt x="2338653" y="597073"/>
                  </a:lnTo>
                  <a:lnTo>
                    <a:pt x="2325999" y="597073"/>
                  </a:lnTo>
                  <a:lnTo>
                    <a:pt x="2325999" y="592855"/>
                  </a:lnTo>
                  <a:close/>
                  <a:moveTo>
                    <a:pt x="2330217" y="620386"/>
                  </a:moveTo>
                  <a:lnTo>
                    <a:pt x="2347146" y="624604"/>
                  </a:lnTo>
                  <a:cubicBezTo>
                    <a:pt x="2355753" y="662167"/>
                    <a:pt x="2297157" y="643528"/>
                    <a:pt x="2330217" y="620386"/>
                  </a:cubicBezTo>
                  <a:close/>
                  <a:moveTo>
                    <a:pt x="2317506" y="937477"/>
                  </a:moveTo>
                  <a:lnTo>
                    <a:pt x="2313288" y="920548"/>
                  </a:lnTo>
                  <a:cubicBezTo>
                    <a:pt x="2331870" y="917071"/>
                    <a:pt x="2339850" y="932803"/>
                    <a:pt x="2317506" y="937477"/>
                  </a:cubicBezTo>
                  <a:close/>
                  <a:moveTo>
                    <a:pt x="2323890" y="998809"/>
                  </a:moveTo>
                  <a:cubicBezTo>
                    <a:pt x="2317962" y="999664"/>
                    <a:pt x="2308215" y="997897"/>
                    <a:pt x="2302743" y="996700"/>
                  </a:cubicBezTo>
                  <a:cubicBezTo>
                    <a:pt x="2302743" y="988264"/>
                    <a:pt x="2306961" y="979771"/>
                    <a:pt x="2315397" y="971335"/>
                  </a:cubicBezTo>
                  <a:cubicBezTo>
                    <a:pt x="2320185" y="979657"/>
                    <a:pt x="2321439" y="990487"/>
                    <a:pt x="2323833" y="998809"/>
                  </a:cubicBezTo>
                  <a:close/>
                  <a:moveTo>
                    <a:pt x="2300634" y="715519"/>
                  </a:moveTo>
                  <a:lnTo>
                    <a:pt x="2313288" y="700699"/>
                  </a:lnTo>
                  <a:cubicBezTo>
                    <a:pt x="2313288" y="700699"/>
                    <a:pt x="2317506" y="709135"/>
                    <a:pt x="2317506" y="715519"/>
                  </a:cubicBezTo>
                  <a:lnTo>
                    <a:pt x="2300577" y="715519"/>
                  </a:lnTo>
                  <a:close/>
                  <a:moveTo>
                    <a:pt x="2292198" y="800050"/>
                  </a:moveTo>
                  <a:cubicBezTo>
                    <a:pt x="2287980" y="791614"/>
                    <a:pt x="2290089" y="783121"/>
                    <a:pt x="2294307" y="774685"/>
                  </a:cubicBezTo>
                  <a:cubicBezTo>
                    <a:pt x="2300805" y="781867"/>
                    <a:pt x="2314656" y="799708"/>
                    <a:pt x="2292198" y="800050"/>
                  </a:cubicBezTo>
                  <a:close/>
                  <a:moveTo>
                    <a:pt x="2317506" y="816979"/>
                  </a:moveTo>
                  <a:lnTo>
                    <a:pt x="2334378" y="812761"/>
                  </a:lnTo>
                  <a:lnTo>
                    <a:pt x="2334378" y="823306"/>
                  </a:lnTo>
                  <a:lnTo>
                    <a:pt x="2317506" y="827524"/>
                  </a:lnTo>
                  <a:lnTo>
                    <a:pt x="2317506" y="816979"/>
                  </a:lnTo>
                  <a:close/>
                  <a:moveTo>
                    <a:pt x="2300634" y="110863"/>
                  </a:moveTo>
                  <a:cubicBezTo>
                    <a:pt x="2302743" y="115081"/>
                    <a:pt x="2306961" y="117190"/>
                    <a:pt x="2304852" y="123574"/>
                  </a:cubicBezTo>
                  <a:lnTo>
                    <a:pt x="2294307" y="123574"/>
                  </a:lnTo>
                  <a:cubicBezTo>
                    <a:pt x="2294307" y="119356"/>
                    <a:pt x="2298525" y="115138"/>
                    <a:pt x="2300634" y="110863"/>
                  </a:cubicBezTo>
                  <a:close/>
                  <a:moveTo>
                    <a:pt x="2313288" y="176356"/>
                  </a:moveTo>
                  <a:cubicBezTo>
                    <a:pt x="2313288" y="176356"/>
                    <a:pt x="2309070" y="180574"/>
                    <a:pt x="2309070" y="182683"/>
                  </a:cubicBezTo>
                  <a:cubicBezTo>
                    <a:pt x="2304852" y="180574"/>
                    <a:pt x="2294307" y="155209"/>
                    <a:pt x="2290032" y="148882"/>
                  </a:cubicBezTo>
                  <a:cubicBezTo>
                    <a:pt x="2302686" y="148882"/>
                    <a:pt x="2306904" y="172138"/>
                    <a:pt x="2313288" y="176356"/>
                  </a:cubicBezTo>
                  <a:close/>
                  <a:moveTo>
                    <a:pt x="2264724" y="89716"/>
                  </a:moveTo>
                  <a:lnTo>
                    <a:pt x="2281596" y="89716"/>
                  </a:lnTo>
                  <a:cubicBezTo>
                    <a:pt x="2281140" y="92623"/>
                    <a:pt x="2284161" y="99520"/>
                    <a:pt x="2283705" y="102427"/>
                  </a:cubicBezTo>
                  <a:lnTo>
                    <a:pt x="2271051" y="102427"/>
                  </a:lnTo>
                  <a:cubicBezTo>
                    <a:pt x="2272248" y="100546"/>
                    <a:pt x="2265522" y="93250"/>
                    <a:pt x="2264724" y="91882"/>
                  </a:cubicBezTo>
                  <a:lnTo>
                    <a:pt x="2264724" y="89773"/>
                  </a:lnTo>
                  <a:close/>
                  <a:moveTo>
                    <a:pt x="2264724" y="146773"/>
                  </a:moveTo>
                  <a:lnTo>
                    <a:pt x="2266833" y="186958"/>
                  </a:lnTo>
                  <a:lnTo>
                    <a:pt x="2245686" y="186958"/>
                  </a:lnTo>
                  <a:cubicBezTo>
                    <a:pt x="2247795" y="180631"/>
                    <a:pt x="2258340" y="150991"/>
                    <a:pt x="2264724" y="146773"/>
                  </a:cubicBezTo>
                  <a:close/>
                  <a:moveTo>
                    <a:pt x="2254179" y="89716"/>
                  </a:moveTo>
                  <a:lnTo>
                    <a:pt x="2249961" y="98152"/>
                  </a:lnTo>
                  <a:lnTo>
                    <a:pt x="2228814" y="93934"/>
                  </a:lnTo>
                  <a:cubicBezTo>
                    <a:pt x="2230695" y="77689"/>
                    <a:pt x="2247282" y="85213"/>
                    <a:pt x="2254179" y="89716"/>
                  </a:cubicBezTo>
                  <a:close/>
                  <a:moveTo>
                    <a:pt x="2241468" y="123517"/>
                  </a:moveTo>
                  <a:lnTo>
                    <a:pt x="2241468" y="134062"/>
                  </a:lnTo>
                  <a:lnTo>
                    <a:pt x="2235141" y="134062"/>
                  </a:lnTo>
                  <a:lnTo>
                    <a:pt x="2235141" y="123517"/>
                  </a:lnTo>
                  <a:lnTo>
                    <a:pt x="2241468" y="123517"/>
                  </a:lnTo>
                  <a:close/>
                  <a:moveTo>
                    <a:pt x="2201340" y="98152"/>
                  </a:moveTo>
                  <a:cubicBezTo>
                    <a:pt x="2198604" y="106588"/>
                    <a:pt x="2182188" y="114910"/>
                    <a:pt x="2186577" y="127735"/>
                  </a:cubicBezTo>
                  <a:lnTo>
                    <a:pt x="2171814" y="121408"/>
                  </a:lnTo>
                  <a:cubicBezTo>
                    <a:pt x="2178825" y="113086"/>
                    <a:pt x="2186862" y="83959"/>
                    <a:pt x="2201397" y="98152"/>
                  </a:cubicBezTo>
                  <a:close/>
                  <a:moveTo>
                    <a:pt x="2163321" y="159484"/>
                  </a:moveTo>
                  <a:lnTo>
                    <a:pt x="2190795" y="161593"/>
                  </a:lnTo>
                  <a:lnTo>
                    <a:pt x="2190795" y="184849"/>
                  </a:lnTo>
                  <a:cubicBezTo>
                    <a:pt x="2169648" y="180631"/>
                    <a:pt x="2167539" y="182740"/>
                    <a:pt x="2163321" y="180631"/>
                  </a:cubicBezTo>
                  <a:lnTo>
                    <a:pt x="2163321" y="159484"/>
                  </a:lnTo>
                  <a:close/>
                  <a:moveTo>
                    <a:pt x="2150610" y="68569"/>
                  </a:moveTo>
                  <a:cubicBezTo>
                    <a:pt x="2156937" y="74896"/>
                    <a:pt x="2165373" y="87607"/>
                    <a:pt x="2161155" y="96043"/>
                  </a:cubicBezTo>
                  <a:lnTo>
                    <a:pt x="2146392" y="96043"/>
                  </a:lnTo>
                  <a:cubicBezTo>
                    <a:pt x="2142174" y="87607"/>
                    <a:pt x="2140065" y="77005"/>
                    <a:pt x="2150610" y="68569"/>
                  </a:cubicBezTo>
                  <a:close/>
                  <a:moveTo>
                    <a:pt x="2146392" y="751429"/>
                  </a:moveTo>
                  <a:lnTo>
                    <a:pt x="2146392" y="738718"/>
                  </a:lnTo>
                  <a:lnTo>
                    <a:pt x="2156937" y="749263"/>
                  </a:lnTo>
                  <a:lnTo>
                    <a:pt x="2146392" y="751372"/>
                  </a:lnTo>
                  <a:close/>
                  <a:moveTo>
                    <a:pt x="2156994" y="669007"/>
                  </a:moveTo>
                  <a:cubicBezTo>
                    <a:pt x="2148558" y="669007"/>
                    <a:pt x="2142231" y="666898"/>
                    <a:pt x="2148558" y="652078"/>
                  </a:cubicBezTo>
                  <a:cubicBezTo>
                    <a:pt x="2143656" y="531181"/>
                    <a:pt x="2155512" y="581968"/>
                    <a:pt x="2142231" y="531580"/>
                  </a:cubicBezTo>
                  <a:cubicBezTo>
                    <a:pt x="2142231" y="531580"/>
                    <a:pt x="2146449" y="294802"/>
                    <a:pt x="2146449" y="294802"/>
                  </a:cubicBezTo>
                  <a:cubicBezTo>
                    <a:pt x="2141376" y="268240"/>
                    <a:pt x="2131629" y="203602"/>
                    <a:pt x="2165487" y="199669"/>
                  </a:cubicBezTo>
                  <a:cubicBezTo>
                    <a:pt x="2231778" y="189580"/>
                    <a:pt x="2297784" y="235066"/>
                    <a:pt x="2304909" y="296911"/>
                  </a:cubicBezTo>
                  <a:cubicBezTo>
                    <a:pt x="2300691" y="288475"/>
                    <a:pt x="2330274" y="385717"/>
                    <a:pt x="2319672" y="398371"/>
                  </a:cubicBezTo>
                  <a:cubicBezTo>
                    <a:pt x="2323263" y="467341"/>
                    <a:pt x="2330160" y="606535"/>
                    <a:pt x="2266890" y="649969"/>
                  </a:cubicBezTo>
                  <a:cubicBezTo>
                    <a:pt x="2234685" y="667696"/>
                    <a:pt x="2201283" y="674137"/>
                    <a:pt x="2157051" y="669007"/>
                  </a:cubicBezTo>
                  <a:close/>
                  <a:moveTo>
                    <a:pt x="2279487" y="736666"/>
                  </a:moveTo>
                  <a:cubicBezTo>
                    <a:pt x="2273160" y="732448"/>
                    <a:pt x="2268942" y="723955"/>
                    <a:pt x="2264724" y="711301"/>
                  </a:cubicBezTo>
                  <a:lnTo>
                    <a:pt x="2279487" y="711301"/>
                  </a:lnTo>
                  <a:cubicBezTo>
                    <a:pt x="2283705" y="717628"/>
                    <a:pt x="2283705" y="728230"/>
                    <a:pt x="2279487" y="736666"/>
                  </a:cubicBezTo>
                  <a:close/>
                  <a:moveTo>
                    <a:pt x="2241468" y="707026"/>
                  </a:moveTo>
                  <a:lnTo>
                    <a:pt x="2241468" y="713353"/>
                  </a:lnTo>
                  <a:cubicBezTo>
                    <a:pt x="2245686" y="713353"/>
                    <a:pt x="2254122" y="715462"/>
                    <a:pt x="2260506" y="723898"/>
                  </a:cubicBezTo>
                  <a:cubicBezTo>
                    <a:pt x="2260506" y="723898"/>
                    <a:pt x="2252070" y="730225"/>
                    <a:pt x="2241468" y="730225"/>
                  </a:cubicBezTo>
                  <a:lnTo>
                    <a:pt x="2241468" y="715405"/>
                  </a:lnTo>
                  <a:cubicBezTo>
                    <a:pt x="2208066" y="719680"/>
                    <a:pt x="2245743" y="678754"/>
                    <a:pt x="2241468" y="706969"/>
                  </a:cubicBezTo>
                  <a:close/>
                  <a:moveTo>
                    <a:pt x="2260506" y="749320"/>
                  </a:moveTo>
                  <a:lnTo>
                    <a:pt x="2264724" y="770467"/>
                  </a:lnTo>
                  <a:cubicBezTo>
                    <a:pt x="2276637" y="773032"/>
                    <a:pt x="2289063" y="759751"/>
                    <a:pt x="2290089" y="781012"/>
                  </a:cubicBezTo>
                  <a:lnTo>
                    <a:pt x="2258397" y="770467"/>
                  </a:lnTo>
                  <a:lnTo>
                    <a:pt x="2241525" y="770467"/>
                  </a:lnTo>
                  <a:cubicBezTo>
                    <a:pt x="2245743" y="762031"/>
                    <a:pt x="2252070" y="753538"/>
                    <a:pt x="2260563" y="749320"/>
                  </a:cubicBezTo>
                  <a:close/>
                  <a:moveTo>
                    <a:pt x="2262615" y="831799"/>
                  </a:moveTo>
                  <a:cubicBezTo>
                    <a:pt x="2260506" y="829690"/>
                    <a:pt x="2256288" y="827581"/>
                    <a:pt x="2252070" y="827581"/>
                  </a:cubicBezTo>
                  <a:cubicBezTo>
                    <a:pt x="2253381" y="822736"/>
                    <a:pt x="2247738" y="792469"/>
                    <a:pt x="2258397" y="793780"/>
                  </a:cubicBezTo>
                  <a:cubicBezTo>
                    <a:pt x="2260962" y="790303"/>
                    <a:pt x="2260962" y="793609"/>
                    <a:pt x="2264724" y="787453"/>
                  </a:cubicBezTo>
                  <a:cubicBezTo>
                    <a:pt x="2273502" y="801133"/>
                    <a:pt x="2277777" y="819658"/>
                    <a:pt x="2262615" y="831856"/>
                  </a:cubicBezTo>
                  <a:close/>
                  <a:moveTo>
                    <a:pt x="2285871" y="876202"/>
                  </a:moveTo>
                  <a:lnTo>
                    <a:pt x="2277435" y="876202"/>
                  </a:lnTo>
                  <a:cubicBezTo>
                    <a:pt x="2275326" y="876202"/>
                    <a:pt x="2271108" y="876202"/>
                    <a:pt x="2266890" y="874093"/>
                  </a:cubicBezTo>
                  <a:cubicBezTo>
                    <a:pt x="2268771" y="860185"/>
                    <a:pt x="2287524" y="856765"/>
                    <a:pt x="2285928" y="876202"/>
                  </a:cubicBezTo>
                  <a:close/>
                  <a:moveTo>
                    <a:pt x="2296416" y="829690"/>
                  </a:moveTo>
                  <a:cubicBezTo>
                    <a:pt x="2296131" y="836530"/>
                    <a:pt x="2297499" y="844339"/>
                    <a:pt x="2294307" y="850837"/>
                  </a:cubicBezTo>
                  <a:cubicBezTo>
                    <a:pt x="2273559" y="854713"/>
                    <a:pt x="2275611" y="827638"/>
                    <a:pt x="2296416" y="829690"/>
                  </a:cubicBezTo>
                  <a:close/>
                  <a:moveTo>
                    <a:pt x="2292198" y="869818"/>
                  </a:moveTo>
                  <a:cubicBezTo>
                    <a:pt x="2292198" y="863491"/>
                    <a:pt x="2296416" y="854998"/>
                    <a:pt x="2304852" y="850780"/>
                  </a:cubicBezTo>
                  <a:cubicBezTo>
                    <a:pt x="2309070" y="857107"/>
                    <a:pt x="2309070" y="865600"/>
                    <a:pt x="2304852" y="869818"/>
                  </a:cubicBezTo>
                  <a:lnTo>
                    <a:pt x="2292198" y="869818"/>
                  </a:lnTo>
                  <a:close/>
                  <a:moveTo>
                    <a:pt x="2311179" y="1030501"/>
                  </a:moveTo>
                  <a:cubicBezTo>
                    <a:pt x="2306961" y="1030501"/>
                    <a:pt x="2300634" y="1028392"/>
                    <a:pt x="2296416" y="1022065"/>
                  </a:cubicBezTo>
                  <a:cubicBezTo>
                    <a:pt x="2303655" y="1012831"/>
                    <a:pt x="2324118" y="1016137"/>
                    <a:pt x="2311179" y="1030501"/>
                  </a:cubicBezTo>
                  <a:close/>
                  <a:moveTo>
                    <a:pt x="2328108" y="1017847"/>
                  </a:moveTo>
                  <a:lnTo>
                    <a:pt x="2319672" y="1013629"/>
                  </a:lnTo>
                  <a:lnTo>
                    <a:pt x="2325999" y="1003084"/>
                  </a:lnTo>
                  <a:lnTo>
                    <a:pt x="2334435" y="1007302"/>
                  </a:lnTo>
                  <a:lnTo>
                    <a:pt x="2328108" y="1017847"/>
                  </a:lnTo>
                  <a:close/>
                  <a:moveTo>
                    <a:pt x="2319672" y="895240"/>
                  </a:moveTo>
                  <a:cubicBezTo>
                    <a:pt x="2319672" y="884695"/>
                    <a:pt x="2319672" y="880420"/>
                    <a:pt x="2315454" y="871984"/>
                  </a:cubicBezTo>
                  <a:cubicBezTo>
                    <a:pt x="2331072" y="869020"/>
                    <a:pt x="2344410" y="878995"/>
                    <a:pt x="2340819" y="895240"/>
                  </a:cubicBezTo>
                  <a:cubicBezTo>
                    <a:pt x="2332383" y="895240"/>
                    <a:pt x="2328165" y="899458"/>
                    <a:pt x="2319672" y="895240"/>
                  </a:cubicBezTo>
                  <a:close/>
                  <a:moveTo>
                    <a:pt x="2340762" y="1180639"/>
                  </a:moveTo>
                  <a:cubicBezTo>
                    <a:pt x="2340762" y="1180639"/>
                    <a:pt x="2342871" y="1176421"/>
                    <a:pt x="2347089" y="1174312"/>
                  </a:cubicBezTo>
                  <a:cubicBezTo>
                    <a:pt x="2349198" y="1176421"/>
                    <a:pt x="2349198" y="1180639"/>
                    <a:pt x="2349198" y="1184857"/>
                  </a:cubicBezTo>
                  <a:lnTo>
                    <a:pt x="2340762" y="1180639"/>
                  </a:lnTo>
                  <a:close/>
                  <a:moveTo>
                    <a:pt x="2344980" y="1015738"/>
                  </a:moveTo>
                  <a:lnTo>
                    <a:pt x="2364018" y="1019956"/>
                  </a:lnTo>
                  <a:cubicBezTo>
                    <a:pt x="2353074" y="1032610"/>
                    <a:pt x="2334321" y="1034263"/>
                    <a:pt x="2344980" y="1015738"/>
                  </a:cubicBezTo>
                  <a:close/>
                  <a:moveTo>
                    <a:pt x="2380890" y="671116"/>
                  </a:moveTo>
                  <a:lnTo>
                    <a:pt x="2372454" y="666898"/>
                  </a:lnTo>
                  <a:lnTo>
                    <a:pt x="2376672" y="656353"/>
                  </a:lnTo>
                  <a:lnTo>
                    <a:pt x="2385108" y="660571"/>
                  </a:lnTo>
                  <a:lnTo>
                    <a:pt x="2380890" y="671116"/>
                  </a:lnTo>
                  <a:close/>
                  <a:moveTo>
                    <a:pt x="2374563" y="516760"/>
                  </a:moveTo>
                  <a:cubicBezTo>
                    <a:pt x="2387217" y="518869"/>
                    <a:pt x="2391492" y="523087"/>
                    <a:pt x="2397819" y="537907"/>
                  </a:cubicBezTo>
                  <a:lnTo>
                    <a:pt x="2374563" y="516760"/>
                  </a:lnTo>
                  <a:close/>
                  <a:moveTo>
                    <a:pt x="2410473" y="351859"/>
                  </a:moveTo>
                  <a:cubicBezTo>
                    <a:pt x="2410473" y="351859"/>
                    <a:pt x="2414691" y="353968"/>
                    <a:pt x="2418909" y="353968"/>
                  </a:cubicBezTo>
                  <a:cubicBezTo>
                    <a:pt x="2418909" y="358186"/>
                    <a:pt x="2414691" y="366679"/>
                    <a:pt x="2412582" y="368788"/>
                  </a:cubicBezTo>
                  <a:cubicBezTo>
                    <a:pt x="2397591" y="363886"/>
                    <a:pt x="2396508" y="365995"/>
                    <a:pt x="2410473" y="351859"/>
                  </a:cubicBezTo>
                  <a:close/>
                  <a:moveTo>
                    <a:pt x="2433729" y="569599"/>
                  </a:moveTo>
                  <a:lnTo>
                    <a:pt x="2414691" y="569599"/>
                  </a:lnTo>
                  <a:lnTo>
                    <a:pt x="2414691" y="561163"/>
                  </a:lnTo>
                  <a:lnTo>
                    <a:pt x="2433729" y="561163"/>
                  </a:lnTo>
                  <a:lnTo>
                    <a:pt x="2433729" y="569599"/>
                  </a:lnTo>
                  <a:close/>
                  <a:moveTo>
                    <a:pt x="2528805" y="1305355"/>
                  </a:moveTo>
                  <a:cubicBezTo>
                    <a:pt x="2528805" y="1307464"/>
                    <a:pt x="2528805" y="1311682"/>
                    <a:pt x="2524587" y="1315900"/>
                  </a:cubicBezTo>
                  <a:cubicBezTo>
                    <a:pt x="2522478" y="1311682"/>
                    <a:pt x="2518260" y="1307464"/>
                    <a:pt x="2518260" y="1305355"/>
                  </a:cubicBezTo>
                  <a:lnTo>
                    <a:pt x="2528805" y="1305355"/>
                  </a:lnTo>
                  <a:close/>
                  <a:moveTo>
                    <a:pt x="2524587" y="1332829"/>
                  </a:moveTo>
                  <a:lnTo>
                    <a:pt x="2535132" y="1332829"/>
                  </a:lnTo>
                  <a:lnTo>
                    <a:pt x="2541459" y="1358194"/>
                  </a:lnTo>
                  <a:cubicBezTo>
                    <a:pt x="2527038" y="1357111"/>
                    <a:pt x="2522307" y="1346680"/>
                    <a:pt x="2524587" y="1332829"/>
                  </a:cubicBezTo>
                  <a:close/>
                  <a:moveTo>
                    <a:pt x="965523" y="952297"/>
                  </a:moveTo>
                  <a:lnTo>
                    <a:pt x="965523" y="950188"/>
                  </a:lnTo>
                  <a:lnTo>
                    <a:pt x="961305" y="950188"/>
                  </a:lnTo>
                  <a:lnTo>
                    <a:pt x="965523" y="952297"/>
                  </a:lnTo>
                  <a:close/>
                  <a:moveTo>
                    <a:pt x="733191" y="45313"/>
                  </a:moveTo>
                  <a:cubicBezTo>
                    <a:pt x="733191" y="19948"/>
                    <a:pt x="724755" y="5128"/>
                    <a:pt x="690954" y="13621"/>
                  </a:cubicBezTo>
                  <a:cubicBezTo>
                    <a:pt x="675792" y="11170"/>
                    <a:pt x="568176" y="4216"/>
                    <a:pt x="528276" y="9403"/>
                  </a:cubicBezTo>
                  <a:cubicBezTo>
                    <a:pt x="476520" y="-10262"/>
                    <a:pt x="481137" y="60133"/>
                    <a:pt x="479655" y="85498"/>
                  </a:cubicBezTo>
                  <a:cubicBezTo>
                    <a:pt x="483132" y="258265"/>
                    <a:pt x="469566" y="646150"/>
                    <a:pt x="492309" y="821254"/>
                  </a:cubicBezTo>
                  <a:cubicBezTo>
                    <a:pt x="481194" y="831229"/>
                    <a:pt x="474582" y="817948"/>
                    <a:pt x="471162" y="812818"/>
                  </a:cubicBezTo>
                  <a:cubicBezTo>
                    <a:pt x="425334" y="640279"/>
                    <a:pt x="349467" y="450925"/>
                    <a:pt x="287337" y="284257"/>
                  </a:cubicBezTo>
                  <a:cubicBezTo>
                    <a:pt x="277248" y="281065"/>
                    <a:pt x="279756" y="265732"/>
                    <a:pt x="276792" y="258892"/>
                  </a:cubicBezTo>
                  <a:cubicBezTo>
                    <a:pt x="269724" y="235864"/>
                    <a:pt x="247437" y="213634"/>
                    <a:pt x="249318" y="187015"/>
                  </a:cubicBezTo>
                  <a:cubicBezTo>
                    <a:pt x="231534" y="159940"/>
                    <a:pt x="228171" y="134233"/>
                    <a:pt x="221844" y="106702"/>
                  </a:cubicBezTo>
                  <a:cubicBezTo>
                    <a:pt x="211071" y="77005"/>
                    <a:pt x="200355" y="63097"/>
                    <a:pt x="198588" y="32716"/>
                  </a:cubicBezTo>
                  <a:cubicBezTo>
                    <a:pt x="204915" y="-13169"/>
                    <a:pt x="56943" y="14419"/>
                    <a:pt x="33801" y="7351"/>
                  </a:cubicBezTo>
                  <a:cubicBezTo>
                    <a:pt x="8436" y="7351"/>
                    <a:pt x="6327" y="22171"/>
                    <a:pt x="6327" y="30607"/>
                  </a:cubicBezTo>
                  <a:cubicBezTo>
                    <a:pt x="2109" y="77119"/>
                    <a:pt x="0" y="144778"/>
                    <a:pt x="0" y="151105"/>
                  </a:cubicBezTo>
                  <a:cubicBezTo>
                    <a:pt x="13224" y="379618"/>
                    <a:pt x="13395" y="980797"/>
                    <a:pt x="12084" y="1212445"/>
                  </a:cubicBezTo>
                  <a:cubicBezTo>
                    <a:pt x="12312" y="1235701"/>
                    <a:pt x="14592" y="1457659"/>
                    <a:pt x="10545" y="1474075"/>
                  </a:cubicBezTo>
                  <a:cubicBezTo>
                    <a:pt x="5757" y="1529023"/>
                    <a:pt x="7638" y="1553533"/>
                    <a:pt x="73929" y="1546465"/>
                  </a:cubicBezTo>
                  <a:cubicBezTo>
                    <a:pt x="305007" y="1555585"/>
                    <a:pt x="221046" y="1559404"/>
                    <a:pt x="232389" y="1341379"/>
                  </a:cubicBezTo>
                  <a:cubicBezTo>
                    <a:pt x="231477" y="1160632"/>
                    <a:pt x="214491" y="916216"/>
                    <a:pt x="230280" y="825529"/>
                  </a:cubicBezTo>
                  <a:cubicBezTo>
                    <a:pt x="250857" y="858361"/>
                    <a:pt x="267786" y="948193"/>
                    <a:pt x="297882" y="992539"/>
                  </a:cubicBezTo>
                  <a:cubicBezTo>
                    <a:pt x="304152" y="1021552"/>
                    <a:pt x="304323" y="1056379"/>
                    <a:pt x="323247" y="1079236"/>
                  </a:cubicBezTo>
                  <a:cubicBezTo>
                    <a:pt x="333906" y="1148263"/>
                    <a:pt x="382356" y="1210564"/>
                    <a:pt x="388740" y="1280104"/>
                  </a:cubicBezTo>
                  <a:cubicBezTo>
                    <a:pt x="393129" y="1292872"/>
                    <a:pt x="431262" y="1368625"/>
                    <a:pt x="426759" y="1381621"/>
                  </a:cubicBezTo>
                  <a:cubicBezTo>
                    <a:pt x="455316" y="1438165"/>
                    <a:pt x="468084" y="1486501"/>
                    <a:pt x="485925" y="1544413"/>
                  </a:cubicBezTo>
                  <a:cubicBezTo>
                    <a:pt x="490713" y="1555984"/>
                    <a:pt x="677958" y="1546636"/>
                    <a:pt x="690840" y="1546522"/>
                  </a:cubicBezTo>
                  <a:cubicBezTo>
                    <a:pt x="735186" y="1546522"/>
                    <a:pt x="726750" y="1512721"/>
                    <a:pt x="726750" y="1495792"/>
                  </a:cubicBezTo>
                  <a:cubicBezTo>
                    <a:pt x="726750" y="1495792"/>
                    <a:pt x="726750" y="1096222"/>
                    <a:pt x="726750" y="1096165"/>
                  </a:cubicBezTo>
                  <a:cubicBezTo>
                    <a:pt x="745047" y="1093087"/>
                    <a:pt x="726750" y="53749"/>
                    <a:pt x="733077" y="45427"/>
                  </a:cubicBezTo>
                  <a:close/>
                  <a:moveTo>
                    <a:pt x="224010" y="318058"/>
                  </a:moveTo>
                  <a:cubicBezTo>
                    <a:pt x="219792" y="322276"/>
                    <a:pt x="215574" y="326494"/>
                    <a:pt x="207138" y="326494"/>
                  </a:cubicBezTo>
                  <a:cubicBezTo>
                    <a:pt x="203661" y="309337"/>
                    <a:pt x="212211" y="305347"/>
                    <a:pt x="224010" y="318058"/>
                  </a:cubicBezTo>
                  <a:close/>
                  <a:moveTo>
                    <a:pt x="217683" y="508324"/>
                  </a:moveTo>
                  <a:lnTo>
                    <a:pt x="217683" y="521035"/>
                  </a:lnTo>
                  <a:lnTo>
                    <a:pt x="196536" y="521035"/>
                  </a:lnTo>
                  <a:lnTo>
                    <a:pt x="196536" y="508324"/>
                  </a:lnTo>
                  <a:lnTo>
                    <a:pt x="217683" y="508324"/>
                  </a:lnTo>
                  <a:close/>
                  <a:moveTo>
                    <a:pt x="209247" y="301129"/>
                  </a:moveTo>
                  <a:lnTo>
                    <a:pt x="198702" y="305347"/>
                  </a:lnTo>
                  <a:cubicBezTo>
                    <a:pt x="196593" y="301129"/>
                    <a:pt x="194484" y="294802"/>
                    <a:pt x="194484" y="282091"/>
                  </a:cubicBezTo>
                  <a:cubicBezTo>
                    <a:pt x="202920" y="290527"/>
                    <a:pt x="207138" y="296911"/>
                    <a:pt x="209247" y="301129"/>
                  </a:cubicBezTo>
                  <a:close/>
                  <a:moveTo>
                    <a:pt x="124773" y="299020"/>
                  </a:moveTo>
                  <a:lnTo>
                    <a:pt x="141702" y="299020"/>
                  </a:lnTo>
                  <a:lnTo>
                    <a:pt x="141702" y="307456"/>
                  </a:lnTo>
                  <a:lnTo>
                    <a:pt x="179721" y="307456"/>
                  </a:lnTo>
                  <a:cubicBezTo>
                    <a:pt x="169575" y="328375"/>
                    <a:pt x="152532" y="323302"/>
                    <a:pt x="141702" y="307456"/>
                  </a:cubicBezTo>
                  <a:lnTo>
                    <a:pt x="141702" y="309565"/>
                  </a:lnTo>
                  <a:lnTo>
                    <a:pt x="124773" y="309565"/>
                  </a:lnTo>
                  <a:lnTo>
                    <a:pt x="124773" y="299020"/>
                  </a:lnTo>
                  <a:close/>
                  <a:moveTo>
                    <a:pt x="156408" y="334930"/>
                  </a:moveTo>
                  <a:cubicBezTo>
                    <a:pt x="147972" y="339148"/>
                    <a:pt x="141645" y="337039"/>
                    <a:pt x="137370" y="330712"/>
                  </a:cubicBezTo>
                  <a:cubicBezTo>
                    <a:pt x="143697" y="328603"/>
                    <a:pt x="150024" y="330712"/>
                    <a:pt x="156408" y="334930"/>
                  </a:cubicBezTo>
                  <a:close/>
                  <a:moveTo>
                    <a:pt x="137427" y="728173"/>
                  </a:moveTo>
                  <a:lnTo>
                    <a:pt x="137427" y="740884"/>
                  </a:lnTo>
                  <a:lnTo>
                    <a:pt x="120555" y="740884"/>
                  </a:lnTo>
                  <a:lnTo>
                    <a:pt x="120555" y="728173"/>
                  </a:lnTo>
                  <a:lnTo>
                    <a:pt x="137427" y="728173"/>
                  </a:lnTo>
                  <a:close/>
                  <a:moveTo>
                    <a:pt x="120498" y="690154"/>
                  </a:moveTo>
                  <a:lnTo>
                    <a:pt x="95133" y="690154"/>
                  </a:lnTo>
                  <a:cubicBezTo>
                    <a:pt x="93366" y="673966"/>
                    <a:pt x="96387" y="664903"/>
                    <a:pt x="118389" y="664789"/>
                  </a:cubicBezTo>
                  <a:cubicBezTo>
                    <a:pt x="118161" y="673282"/>
                    <a:pt x="121296" y="681832"/>
                    <a:pt x="120498" y="690154"/>
                  </a:cubicBezTo>
                  <a:close/>
                  <a:moveTo>
                    <a:pt x="112062" y="781069"/>
                  </a:moveTo>
                  <a:cubicBezTo>
                    <a:pt x="116280" y="785287"/>
                    <a:pt x="118389" y="791614"/>
                    <a:pt x="120498" y="802216"/>
                  </a:cubicBezTo>
                  <a:lnTo>
                    <a:pt x="101460" y="802216"/>
                  </a:lnTo>
                  <a:cubicBezTo>
                    <a:pt x="101460" y="789505"/>
                    <a:pt x="107787" y="783178"/>
                    <a:pt x="112005" y="781069"/>
                  </a:cubicBezTo>
                  <a:close/>
                  <a:moveTo>
                    <a:pt x="97299" y="732448"/>
                  </a:moveTo>
                  <a:lnTo>
                    <a:pt x="97299" y="713410"/>
                  </a:lnTo>
                  <a:cubicBezTo>
                    <a:pt x="114171" y="719737"/>
                    <a:pt x="116337" y="730339"/>
                    <a:pt x="109953" y="738775"/>
                  </a:cubicBezTo>
                  <a:lnTo>
                    <a:pt x="97299" y="732448"/>
                  </a:lnTo>
                  <a:close/>
                  <a:moveTo>
                    <a:pt x="120498" y="495613"/>
                  </a:moveTo>
                  <a:lnTo>
                    <a:pt x="103626" y="495613"/>
                  </a:lnTo>
                  <a:lnTo>
                    <a:pt x="103626" y="482902"/>
                  </a:lnTo>
                  <a:lnTo>
                    <a:pt x="120498" y="482902"/>
                  </a:lnTo>
                  <a:lnTo>
                    <a:pt x="120498" y="495613"/>
                  </a:lnTo>
                  <a:close/>
                  <a:moveTo>
                    <a:pt x="109953" y="303238"/>
                  </a:moveTo>
                  <a:cubicBezTo>
                    <a:pt x="107844" y="296911"/>
                    <a:pt x="103626" y="290527"/>
                    <a:pt x="103626" y="284200"/>
                  </a:cubicBezTo>
                  <a:lnTo>
                    <a:pt x="118389" y="284200"/>
                  </a:lnTo>
                  <a:cubicBezTo>
                    <a:pt x="118389" y="290527"/>
                    <a:pt x="116280" y="296911"/>
                    <a:pt x="109953" y="303238"/>
                  </a:cubicBezTo>
                  <a:close/>
                  <a:moveTo>
                    <a:pt x="103626" y="155266"/>
                  </a:moveTo>
                  <a:lnTo>
                    <a:pt x="90972" y="148939"/>
                  </a:lnTo>
                  <a:cubicBezTo>
                    <a:pt x="95988" y="132580"/>
                    <a:pt x="104139" y="136798"/>
                    <a:pt x="103626" y="155266"/>
                  </a:cubicBezTo>
                  <a:close/>
                  <a:moveTo>
                    <a:pt x="84588" y="931150"/>
                  </a:moveTo>
                  <a:lnTo>
                    <a:pt x="97242" y="922714"/>
                  </a:lnTo>
                  <a:lnTo>
                    <a:pt x="101460" y="935425"/>
                  </a:lnTo>
                  <a:lnTo>
                    <a:pt x="84531" y="943861"/>
                  </a:lnTo>
                  <a:lnTo>
                    <a:pt x="84531" y="931150"/>
                  </a:lnTo>
                  <a:close/>
                  <a:moveTo>
                    <a:pt x="63498" y="279982"/>
                  </a:moveTo>
                  <a:lnTo>
                    <a:pt x="74043" y="279982"/>
                  </a:lnTo>
                  <a:lnTo>
                    <a:pt x="74043" y="290527"/>
                  </a:lnTo>
                  <a:lnTo>
                    <a:pt x="63498" y="290527"/>
                  </a:lnTo>
                  <a:lnTo>
                    <a:pt x="63498" y="279982"/>
                  </a:lnTo>
                  <a:close/>
                  <a:moveTo>
                    <a:pt x="82479" y="810652"/>
                  </a:moveTo>
                  <a:lnTo>
                    <a:pt x="82479" y="829690"/>
                  </a:lnTo>
                  <a:lnTo>
                    <a:pt x="67716" y="829690"/>
                  </a:lnTo>
                  <a:lnTo>
                    <a:pt x="67716" y="810652"/>
                  </a:lnTo>
                  <a:lnTo>
                    <a:pt x="82479" y="810652"/>
                  </a:lnTo>
                  <a:close/>
                  <a:moveTo>
                    <a:pt x="36024" y="935368"/>
                  </a:moveTo>
                  <a:cubicBezTo>
                    <a:pt x="36024" y="924823"/>
                    <a:pt x="42351" y="918439"/>
                    <a:pt x="52953" y="910003"/>
                  </a:cubicBezTo>
                  <a:lnTo>
                    <a:pt x="59280" y="929041"/>
                  </a:lnTo>
                  <a:cubicBezTo>
                    <a:pt x="52953" y="933259"/>
                    <a:pt x="46626" y="935368"/>
                    <a:pt x="36024" y="935368"/>
                  </a:cubicBezTo>
                  <a:close/>
                  <a:moveTo>
                    <a:pt x="67716" y="973444"/>
                  </a:moveTo>
                  <a:lnTo>
                    <a:pt x="63498" y="945970"/>
                  </a:lnTo>
                  <a:cubicBezTo>
                    <a:pt x="91371" y="952981"/>
                    <a:pt x="77007" y="950872"/>
                    <a:pt x="107844" y="971335"/>
                  </a:cubicBezTo>
                  <a:cubicBezTo>
                    <a:pt x="93879" y="970423"/>
                    <a:pt x="82707" y="974071"/>
                    <a:pt x="67716" y="973444"/>
                  </a:cubicBezTo>
                  <a:close/>
                  <a:moveTo>
                    <a:pt x="99408" y="1115089"/>
                  </a:moveTo>
                  <a:cubicBezTo>
                    <a:pt x="99408" y="1119307"/>
                    <a:pt x="99408" y="1129909"/>
                    <a:pt x="95190" y="1140454"/>
                  </a:cubicBezTo>
                  <a:lnTo>
                    <a:pt x="82536" y="1127743"/>
                  </a:lnTo>
                  <a:cubicBezTo>
                    <a:pt x="84645" y="1121416"/>
                    <a:pt x="86754" y="1115032"/>
                    <a:pt x="99408" y="1115032"/>
                  </a:cubicBezTo>
                  <a:close/>
                  <a:moveTo>
                    <a:pt x="101517" y="1326502"/>
                  </a:moveTo>
                  <a:lnTo>
                    <a:pt x="86754" y="1326502"/>
                  </a:lnTo>
                  <a:lnTo>
                    <a:pt x="86754" y="1307464"/>
                  </a:lnTo>
                  <a:lnTo>
                    <a:pt x="101517" y="1307464"/>
                  </a:lnTo>
                  <a:lnTo>
                    <a:pt x="101517" y="1326502"/>
                  </a:lnTo>
                  <a:close/>
                  <a:moveTo>
                    <a:pt x="101517" y="1009354"/>
                  </a:moveTo>
                  <a:lnTo>
                    <a:pt x="120555" y="1009354"/>
                  </a:lnTo>
                  <a:lnTo>
                    <a:pt x="120555" y="1024174"/>
                  </a:lnTo>
                  <a:lnTo>
                    <a:pt x="101517" y="1024174"/>
                  </a:lnTo>
                  <a:lnTo>
                    <a:pt x="101517" y="1009354"/>
                  </a:lnTo>
                  <a:close/>
                  <a:moveTo>
                    <a:pt x="105735" y="1360360"/>
                  </a:moveTo>
                  <a:lnTo>
                    <a:pt x="105735" y="1339213"/>
                  </a:lnTo>
                  <a:cubicBezTo>
                    <a:pt x="114171" y="1339213"/>
                    <a:pt x="120498" y="1339213"/>
                    <a:pt x="126882" y="1345540"/>
                  </a:cubicBezTo>
                  <a:cubicBezTo>
                    <a:pt x="124773" y="1349758"/>
                    <a:pt x="120555" y="1353976"/>
                    <a:pt x="105735" y="1360360"/>
                  </a:cubicBezTo>
                  <a:close/>
                  <a:moveTo>
                    <a:pt x="126882" y="1068577"/>
                  </a:moveTo>
                  <a:lnTo>
                    <a:pt x="114228" y="1068577"/>
                  </a:lnTo>
                  <a:lnTo>
                    <a:pt x="114228" y="1049539"/>
                  </a:lnTo>
                  <a:lnTo>
                    <a:pt x="126882" y="1049539"/>
                  </a:lnTo>
                  <a:lnTo>
                    <a:pt x="126882" y="1068577"/>
                  </a:lnTo>
                  <a:close/>
                  <a:moveTo>
                    <a:pt x="152190" y="1415308"/>
                  </a:moveTo>
                  <a:lnTo>
                    <a:pt x="131043" y="1415308"/>
                  </a:lnTo>
                  <a:lnTo>
                    <a:pt x="131043" y="1400488"/>
                  </a:lnTo>
                  <a:lnTo>
                    <a:pt x="152190" y="1400488"/>
                  </a:lnTo>
                  <a:lnTo>
                    <a:pt x="152190" y="1415308"/>
                  </a:lnTo>
                  <a:close/>
                  <a:moveTo>
                    <a:pt x="145863" y="628822"/>
                  </a:moveTo>
                  <a:lnTo>
                    <a:pt x="167010" y="628822"/>
                  </a:lnTo>
                  <a:cubicBezTo>
                    <a:pt x="164901" y="639367"/>
                    <a:pt x="156465" y="645751"/>
                    <a:pt x="145863" y="628822"/>
                  </a:cubicBezTo>
                  <a:close/>
                  <a:moveTo>
                    <a:pt x="177555" y="829690"/>
                  </a:moveTo>
                  <a:lnTo>
                    <a:pt x="164901" y="829690"/>
                  </a:lnTo>
                  <a:lnTo>
                    <a:pt x="164901" y="806434"/>
                  </a:lnTo>
                  <a:lnTo>
                    <a:pt x="177555" y="806434"/>
                  </a:lnTo>
                  <a:lnTo>
                    <a:pt x="177555" y="829690"/>
                  </a:lnTo>
                  <a:close/>
                  <a:moveTo>
                    <a:pt x="179664" y="309565"/>
                  </a:moveTo>
                  <a:lnTo>
                    <a:pt x="196593" y="315892"/>
                  </a:lnTo>
                  <a:lnTo>
                    <a:pt x="192375" y="324328"/>
                  </a:lnTo>
                  <a:lnTo>
                    <a:pt x="179721" y="318001"/>
                  </a:lnTo>
                  <a:lnTo>
                    <a:pt x="179721" y="309565"/>
                  </a:lnTo>
                  <a:close/>
                  <a:moveTo>
                    <a:pt x="183882" y="595021"/>
                  </a:moveTo>
                  <a:lnTo>
                    <a:pt x="198645" y="595021"/>
                  </a:lnTo>
                  <a:lnTo>
                    <a:pt x="198645" y="614059"/>
                  </a:lnTo>
                  <a:lnTo>
                    <a:pt x="183882" y="614059"/>
                  </a:lnTo>
                  <a:lnTo>
                    <a:pt x="183882" y="595021"/>
                  </a:lnTo>
                  <a:close/>
                  <a:moveTo>
                    <a:pt x="205029" y="1178530"/>
                  </a:moveTo>
                  <a:lnTo>
                    <a:pt x="190266" y="1178530"/>
                  </a:lnTo>
                  <a:lnTo>
                    <a:pt x="190266" y="1161601"/>
                  </a:lnTo>
                  <a:lnTo>
                    <a:pt x="205029" y="1161601"/>
                  </a:lnTo>
                  <a:lnTo>
                    <a:pt x="205029" y="1178530"/>
                  </a:lnTo>
                  <a:close/>
                  <a:moveTo>
                    <a:pt x="209247" y="671116"/>
                  </a:moveTo>
                  <a:lnTo>
                    <a:pt x="188100" y="671116"/>
                  </a:lnTo>
                  <a:lnTo>
                    <a:pt x="188100" y="658405"/>
                  </a:lnTo>
                  <a:lnTo>
                    <a:pt x="209247" y="658405"/>
                  </a:lnTo>
                  <a:lnTo>
                    <a:pt x="209247" y="671116"/>
                  </a:lnTo>
                  <a:close/>
                  <a:moveTo>
                    <a:pt x="221901" y="611893"/>
                  </a:moveTo>
                  <a:cubicBezTo>
                    <a:pt x="215574" y="603457"/>
                    <a:pt x="213465" y="597073"/>
                    <a:pt x="211356" y="584419"/>
                  </a:cubicBezTo>
                  <a:cubicBezTo>
                    <a:pt x="226119" y="592855"/>
                    <a:pt x="230394" y="601348"/>
                    <a:pt x="221901" y="611893"/>
                  </a:cubicBezTo>
                  <a:close/>
                  <a:moveTo>
                    <a:pt x="234612" y="635149"/>
                  </a:moveTo>
                  <a:lnTo>
                    <a:pt x="264195" y="635149"/>
                  </a:lnTo>
                  <a:cubicBezTo>
                    <a:pt x="255759" y="645694"/>
                    <a:pt x="247323" y="643585"/>
                    <a:pt x="234612" y="635149"/>
                  </a:cubicBezTo>
                  <a:close/>
                  <a:moveTo>
                    <a:pt x="612750" y="893074"/>
                  </a:moveTo>
                  <a:lnTo>
                    <a:pt x="621186" y="895183"/>
                  </a:lnTo>
                  <a:lnTo>
                    <a:pt x="614859" y="907894"/>
                  </a:lnTo>
                  <a:lnTo>
                    <a:pt x="606423" y="903676"/>
                  </a:lnTo>
                  <a:lnTo>
                    <a:pt x="612750" y="893131"/>
                  </a:lnTo>
                  <a:close/>
                  <a:moveTo>
                    <a:pt x="608532" y="1000918"/>
                  </a:moveTo>
                  <a:lnTo>
                    <a:pt x="616968" y="1000918"/>
                  </a:lnTo>
                  <a:cubicBezTo>
                    <a:pt x="619077" y="1007245"/>
                    <a:pt x="619077" y="1011463"/>
                    <a:pt x="614859" y="1015738"/>
                  </a:cubicBezTo>
                  <a:cubicBezTo>
                    <a:pt x="610641" y="1011520"/>
                    <a:pt x="608532" y="1007302"/>
                    <a:pt x="606423" y="998809"/>
                  </a:cubicBezTo>
                  <a:lnTo>
                    <a:pt x="608532" y="1000918"/>
                  </a:lnTo>
                  <a:close/>
                  <a:moveTo>
                    <a:pt x="619077" y="1218715"/>
                  </a:moveTo>
                  <a:cubicBezTo>
                    <a:pt x="630819" y="1234960"/>
                    <a:pt x="620559" y="1243567"/>
                    <a:pt x="606423" y="1231426"/>
                  </a:cubicBezTo>
                  <a:lnTo>
                    <a:pt x="619077" y="1218715"/>
                  </a:lnTo>
                  <a:close/>
                  <a:moveTo>
                    <a:pt x="606423" y="1356085"/>
                  </a:moveTo>
                  <a:lnTo>
                    <a:pt x="606423" y="1358194"/>
                  </a:lnTo>
                  <a:cubicBezTo>
                    <a:pt x="602205" y="1360303"/>
                    <a:pt x="600096" y="1360303"/>
                    <a:pt x="597987" y="1358194"/>
                  </a:cubicBezTo>
                  <a:cubicBezTo>
                    <a:pt x="592914" y="1372330"/>
                    <a:pt x="591147" y="1396213"/>
                    <a:pt x="570513" y="1396270"/>
                  </a:cubicBezTo>
                  <a:lnTo>
                    <a:pt x="557859" y="1362469"/>
                  </a:lnTo>
                  <a:cubicBezTo>
                    <a:pt x="567834" y="1354204"/>
                    <a:pt x="588183" y="1332943"/>
                    <a:pt x="593769" y="1351924"/>
                  </a:cubicBezTo>
                  <a:cubicBezTo>
                    <a:pt x="598215" y="1346794"/>
                    <a:pt x="593940" y="1337161"/>
                    <a:pt x="597987" y="1330777"/>
                  </a:cubicBezTo>
                  <a:cubicBezTo>
                    <a:pt x="604941" y="1331575"/>
                    <a:pt x="614175" y="1341322"/>
                    <a:pt x="621243" y="1343488"/>
                  </a:cubicBezTo>
                  <a:cubicBezTo>
                    <a:pt x="617082" y="1349587"/>
                    <a:pt x="604314" y="1356199"/>
                    <a:pt x="606480" y="1356199"/>
                  </a:cubicBezTo>
                  <a:close/>
                  <a:moveTo>
                    <a:pt x="612750" y="1394161"/>
                  </a:moveTo>
                  <a:lnTo>
                    <a:pt x="623295" y="1394161"/>
                  </a:lnTo>
                  <a:lnTo>
                    <a:pt x="621186" y="1411090"/>
                  </a:lnTo>
                  <a:lnTo>
                    <a:pt x="610641" y="1408981"/>
                  </a:lnTo>
                  <a:lnTo>
                    <a:pt x="612750" y="1394161"/>
                  </a:lnTo>
                  <a:close/>
                  <a:moveTo>
                    <a:pt x="608532" y="1318066"/>
                  </a:moveTo>
                  <a:cubicBezTo>
                    <a:pt x="567264" y="1334596"/>
                    <a:pt x="587499" y="1287685"/>
                    <a:pt x="547257" y="1292701"/>
                  </a:cubicBezTo>
                  <a:cubicBezTo>
                    <a:pt x="551475" y="1288483"/>
                    <a:pt x="553584" y="1284265"/>
                    <a:pt x="557802" y="1282156"/>
                  </a:cubicBezTo>
                  <a:lnTo>
                    <a:pt x="581058" y="1269445"/>
                  </a:lnTo>
                  <a:cubicBezTo>
                    <a:pt x="578607" y="1292644"/>
                    <a:pt x="582711" y="1301137"/>
                    <a:pt x="608532" y="1318066"/>
                  </a:cubicBezTo>
                  <a:close/>
                  <a:moveTo>
                    <a:pt x="581058" y="1182748"/>
                  </a:moveTo>
                  <a:lnTo>
                    <a:pt x="578949" y="1182748"/>
                  </a:lnTo>
                  <a:cubicBezTo>
                    <a:pt x="579690" y="1177447"/>
                    <a:pt x="562020" y="1182748"/>
                    <a:pt x="566295" y="1193293"/>
                  </a:cubicBezTo>
                  <a:lnTo>
                    <a:pt x="564186" y="1193293"/>
                  </a:lnTo>
                  <a:cubicBezTo>
                    <a:pt x="555465" y="1173172"/>
                    <a:pt x="578949" y="1154989"/>
                    <a:pt x="581115" y="1182748"/>
                  </a:cubicBezTo>
                  <a:close/>
                  <a:moveTo>
                    <a:pt x="553584" y="1140454"/>
                  </a:moveTo>
                  <a:lnTo>
                    <a:pt x="559911" y="1157383"/>
                  </a:lnTo>
                  <a:lnTo>
                    <a:pt x="549366" y="1161601"/>
                  </a:lnTo>
                  <a:lnTo>
                    <a:pt x="543039" y="1144672"/>
                  </a:lnTo>
                  <a:lnTo>
                    <a:pt x="553584" y="1140454"/>
                  </a:lnTo>
                  <a:close/>
                  <a:moveTo>
                    <a:pt x="496584" y="1172203"/>
                  </a:moveTo>
                  <a:cubicBezTo>
                    <a:pt x="513969" y="1161487"/>
                    <a:pt x="526623" y="1168213"/>
                    <a:pt x="526167" y="1189132"/>
                  </a:cubicBezTo>
                  <a:cubicBezTo>
                    <a:pt x="517104" y="1191241"/>
                    <a:pt x="492024" y="1189075"/>
                    <a:pt x="496584" y="1172203"/>
                  </a:cubicBezTo>
                  <a:close/>
                  <a:moveTo>
                    <a:pt x="502911" y="1305355"/>
                  </a:moveTo>
                  <a:lnTo>
                    <a:pt x="494475" y="1282099"/>
                  </a:lnTo>
                  <a:cubicBezTo>
                    <a:pt x="505020" y="1288426"/>
                    <a:pt x="513513" y="1294810"/>
                    <a:pt x="502911" y="1305355"/>
                  </a:cubicBezTo>
                  <a:close/>
                  <a:moveTo>
                    <a:pt x="521892" y="1229260"/>
                  </a:moveTo>
                  <a:lnTo>
                    <a:pt x="534546" y="1269445"/>
                  </a:lnTo>
                  <a:lnTo>
                    <a:pt x="524001" y="1271554"/>
                  </a:lnTo>
                  <a:lnTo>
                    <a:pt x="511347" y="1233478"/>
                  </a:lnTo>
                  <a:lnTo>
                    <a:pt x="521892" y="1229260"/>
                  </a:lnTo>
                  <a:close/>
                  <a:moveTo>
                    <a:pt x="500802" y="1146781"/>
                  </a:moveTo>
                  <a:cubicBezTo>
                    <a:pt x="494133" y="1157725"/>
                    <a:pt x="490599" y="1152652"/>
                    <a:pt x="488148" y="1136236"/>
                  </a:cubicBezTo>
                  <a:cubicBezTo>
                    <a:pt x="495387" y="1132930"/>
                    <a:pt x="500289" y="1135153"/>
                    <a:pt x="509295" y="1132018"/>
                  </a:cubicBezTo>
                  <a:cubicBezTo>
                    <a:pt x="507186" y="1134127"/>
                    <a:pt x="507186" y="1138345"/>
                    <a:pt x="505077" y="1140454"/>
                  </a:cubicBezTo>
                  <a:cubicBezTo>
                    <a:pt x="515280" y="1131619"/>
                    <a:pt x="515622" y="1136236"/>
                    <a:pt x="515622" y="1136236"/>
                  </a:cubicBezTo>
                  <a:lnTo>
                    <a:pt x="532551" y="1129909"/>
                  </a:lnTo>
                  <a:lnTo>
                    <a:pt x="536769" y="1140454"/>
                  </a:lnTo>
                  <a:cubicBezTo>
                    <a:pt x="528561" y="1146211"/>
                    <a:pt x="510549" y="1147864"/>
                    <a:pt x="500859" y="1146781"/>
                  </a:cubicBezTo>
                  <a:close/>
                  <a:moveTo>
                    <a:pt x="524001" y="351859"/>
                  </a:moveTo>
                  <a:cubicBezTo>
                    <a:pt x="519783" y="347641"/>
                    <a:pt x="515565" y="345532"/>
                    <a:pt x="515565" y="339148"/>
                  </a:cubicBezTo>
                  <a:cubicBezTo>
                    <a:pt x="525825" y="339889"/>
                    <a:pt x="528447" y="342967"/>
                    <a:pt x="524001" y="351859"/>
                  </a:cubicBezTo>
                  <a:close/>
                  <a:moveTo>
                    <a:pt x="521892" y="1058032"/>
                  </a:moveTo>
                  <a:cubicBezTo>
                    <a:pt x="523089" y="1059058"/>
                    <a:pt x="527991" y="1068121"/>
                    <a:pt x="530328" y="1066468"/>
                  </a:cubicBezTo>
                  <a:cubicBezTo>
                    <a:pt x="537396" y="1078951"/>
                    <a:pt x="526794" y="1090864"/>
                    <a:pt x="532437" y="1102435"/>
                  </a:cubicBezTo>
                  <a:lnTo>
                    <a:pt x="530328" y="1104544"/>
                  </a:lnTo>
                  <a:cubicBezTo>
                    <a:pt x="526794" y="1094455"/>
                    <a:pt x="525426" y="1093942"/>
                    <a:pt x="521664" y="1079863"/>
                  </a:cubicBezTo>
                  <a:lnTo>
                    <a:pt x="515565" y="1077013"/>
                  </a:lnTo>
                  <a:lnTo>
                    <a:pt x="511347" y="1068577"/>
                  </a:lnTo>
                  <a:lnTo>
                    <a:pt x="521892" y="1058032"/>
                  </a:lnTo>
                  <a:close/>
                  <a:moveTo>
                    <a:pt x="498693" y="935368"/>
                  </a:moveTo>
                  <a:lnTo>
                    <a:pt x="498693" y="937477"/>
                  </a:lnTo>
                  <a:cubicBezTo>
                    <a:pt x="498693" y="937477"/>
                    <a:pt x="505191" y="970765"/>
                    <a:pt x="496584" y="975553"/>
                  </a:cubicBezTo>
                  <a:cubicBezTo>
                    <a:pt x="493734" y="977947"/>
                    <a:pt x="488661" y="979144"/>
                    <a:pt x="488148" y="983989"/>
                  </a:cubicBezTo>
                  <a:lnTo>
                    <a:pt x="486039" y="981880"/>
                  </a:lnTo>
                  <a:cubicBezTo>
                    <a:pt x="494475" y="969397"/>
                    <a:pt x="488148" y="969283"/>
                    <a:pt x="488148" y="962842"/>
                  </a:cubicBezTo>
                  <a:lnTo>
                    <a:pt x="483930" y="939586"/>
                  </a:lnTo>
                  <a:lnTo>
                    <a:pt x="498693" y="935368"/>
                  </a:lnTo>
                  <a:close/>
                  <a:moveTo>
                    <a:pt x="475437" y="1009354"/>
                  </a:moveTo>
                  <a:lnTo>
                    <a:pt x="483873" y="1005136"/>
                  </a:lnTo>
                  <a:lnTo>
                    <a:pt x="485982" y="1026283"/>
                  </a:lnTo>
                  <a:lnTo>
                    <a:pt x="475437" y="1026283"/>
                  </a:lnTo>
                  <a:lnTo>
                    <a:pt x="475437" y="1009354"/>
                  </a:lnTo>
                  <a:close/>
                  <a:moveTo>
                    <a:pt x="488091" y="1112980"/>
                  </a:moveTo>
                  <a:cubicBezTo>
                    <a:pt x="497553" y="1105741"/>
                    <a:pt x="496470" y="1110985"/>
                    <a:pt x="513456" y="1104544"/>
                  </a:cubicBezTo>
                  <a:cubicBezTo>
                    <a:pt x="498693" y="1117255"/>
                    <a:pt x="492309" y="1125691"/>
                    <a:pt x="483873" y="1134127"/>
                  </a:cubicBezTo>
                  <a:cubicBezTo>
                    <a:pt x="477546" y="1125691"/>
                    <a:pt x="466944" y="1112980"/>
                    <a:pt x="466944" y="1098217"/>
                  </a:cubicBezTo>
                  <a:cubicBezTo>
                    <a:pt x="480453" y="1091149"/>
                    <a:pt x="482619" y="1103860"/>
                    <a:pt x="488091" y="1113037"/>
                  </a:cubicBezTo>
                  <a:close/>
                  <a:moveTo>
                    <a:pt x="460674" y="893074"/>
                  </a:moveTo>
                  <a:lnTo>
                    <a:pt x="454347" y="895183"/>
                  </a:lnTo>
                  <a:cubicBezTo>
                    <a:pt x="444543" y="902878"/>
                    <a:pt x="433713" y="895696"/>
                    <a:pt x="431091" y="880363"/>
                  </a:cubicBezTo>
                  <a:cubicBezTo>
                    <a:pt x="441636" y="880363"/>
                    <a:pt x="450129" y="884581"/>
                    <a:pt x="460674" y="893074"/>
                  </a:cubicBezTo>
                  <a:close/>
                  <a:moveTo>
                    <a:pt x="428982" y="1172203"/>
                  </a:moveTo>
                  <a:lnTo>
                    <a:pt x="437418" y="1172203"/>
                  </a:lnTo>
                  <a:lnTo>
                    <a:pt x="437418" y="1187023"/>
                  </a:lnTo>
                  <a:lnTo>
                    <a:pt x="428982" y="1187023"/>
                  </a:lnTo>
                  <a:lnTo>
                    <a:pt x="428982" y="1172203"/>
                  </a:lnTo>
                  <a:close/>
                  <a:moveTo>
                    <a:pt x="409944" y="855055"/>
                  </a:moveTo>
                  <a:lnTo>
                    <a:pt x="409944" y="874093"/>
                  </a:lnTo>
                  <a:cubicBezTo>
                    <a:pt x="399399" y="871984"/>
                    <a:pt x="393015" y="867766"/>
                    <a:pt x="390906" y="855055"/>
                  </a:cubicBezTo>
                  <a:lnTo>
                    <a:pt x="409944" y="855055"/>
                  </a:lnTo>
                  <a:close/>
                  <a:moveTo>
                    <a:pt x="376143" y="590746"/>
                  </a:moveTo>
                  <a:lnTo>
                    <a:pt x="386688" y="594964"/>
                  </a:lnTo>
                  <a:lnTo>
                    <a:pt x="359214" y="622438"/>
                  </a:lnTo>
                  <a:lnTo>
                    <a:pt x="354996" y="611893"/>
                  </a:lnTo>
                  <a:cubicBezTo>
                    <a:pt x="376143" y="611893"/>
                    <a:pt x="376143" y="607675"/>
                    <a:pt x="376143" y="590746"/>
                  </a:cubicBezTo>
                  <a:close/>
                  <a:moveTo>
                    <a:pt x="388797" y="677443"/>
                  </a:moveTo>
                  <a:lnTo>
                    <a:pt x="388797" y="687988"/>
                  </a:lnTo>
                  <a:lnTo>
                    <a:pt x="380361" y="687988"/>
                  </a:lnTo>
                  <a:lnTo>
                    <a:pt x="380361" y="677443"/>
                  </a:lnTo>
                  <a:lnTo>
                    <a:pt x="388797" y="677443"/>
                  </a:lnTo>
                  <a:close/>
                  <a:moveTo>
                    <a:pt x="371925" y="649969"/>
                  </a:moveTo>
                  <a:lnTo>
                    <a:pt x="369816" y="649969"/>
                  </a:lnTo>
                  <a:cubicBezTo>
                    <a:pt x="367707" y="641533"/>
                    <a:pt x="365598" y="639424"/>
                    <a:pt x="367707" y="630931"/>
                  </a:cubicBezTo>
                  <a:cubicBezTo>
                    <a:pt x="374775" y="635833"/>
                    <a:pt x="372552" y="641191"/>
                    <a:pt x="371925" y="649969"/>
                  </a:cubicBezTo>
                  <a:close/>
                  <a:moveTo>
                    <a:pt x="352887" y="704917"/>
                  </a:moveTo>
                  <a:lnTo>
                    <a:pt x="367650" y="704917"/>
                  </a:lnTo>
                  <a:lnTo>
                    <a:pt x="367650" y="715462"/>
                  </a:lnTo>
                  <a:lnTo>
                    <a:pt x="352887" y="715462"/>
                  </a:lnTo>
                  <a:lnTo>
                    <a:pt x="352887" y="704917"/>
                  </a:lnTo>
                  <a:close/>
                  <a:moveTo>
                    <a:pt x="293778" y="768358"/>
                  </a:moveTo>
                  <a:cubicBezTo>
                    <a:pt x="301530" y="774229"/>
                    <a:pt x="303924" y="773716"/>
                    <a:pt x="304323" y="787396"/>
                  </a:cubicBezTo>
                  <a:lnTo>
                    <a:pt x="289560" y="787396"/>
                  </a:lnTo>
                  <a:cubicBezTo>
                    <a:pt x="289845" y="780385"/>
                    <a:pt x="288078" y="773089"/>
                    <a:pt x="293778" y="768358"/>
                  </a:cubicBezTo>
                  <a:close/>
                  <a:moveTo>
                    <a:pt x="289503" y="952297"/>
                  </a:moveTo>
                  <a:cubicBezTo>
                    <a:pt x="298737" y="943348"/>
                    <a:pt x="294519" y="945400"/>
                    <a:pt x="297939" y="937477"/>
                  </a:cubicBezTo>
                  <a:cubicBezTo>
                    <a:pt x="297540" y="930580"/>
                    <a:pt x="315780" y="923398"/>
                    <a:pt x="321195" y="929041"/>
                  </a:cubicBezTo>
                  <a:lnTo>
                    <a:pt x="331740" y="924823"/>
                  </a:lnTo>
                  <a:cubicBezTo>
                    <a:pt x="319086" y="937534"/>
                    <a:pt x="304266" y="948079"/>
                    <a:pt x="289503" y="952297"/>
                  </a:cubicBezTo>
                  <a:close/>
                  <a:moveTo>
                    <a:pt x="333906" y="620386"/>
                  </a:moveTo>
                  <a:lnTo>
                    <a:pt x="344451" y="620386"/>
                  </a:lnTo>
                  <a:lnTo>
                    <a:pt x="344451" y="635206"/>
                  </a:lnTo>
                  <a:lnTo>
                    <a:pt x="333906" y="635206"/>
                  </a:lnTo>
                  <a:lnTo>
                    <a:pt x="333906" y="620386"/>
                  </a:lnTo>
                  <a:close/>
                  <a:moveTo>
                    <a:pt x="357162" y="935368"/>
                  </a:moveTo>
                  <a:lnTo>
                    <a:pt x="338124" y="922657"/>
                  </a:lnTo>
                  <a:cubicBezTo>
                    <a:pt x="346560" y="920548"/>
                    <a:pt x="350778" y="916330"/>
                    <a:pt x="352887" y="909946"/>
                  </a:cubicBezTo>
                  <a:cubicBezTo>
                    <a:pt x="361323" y="914164"/>
                    <a:pt x="365541" y="920491"/>
                    <a:pt x="367650" y="926875"/>
                  </a:cubicBezTo>
                  <a:cubicBezTo>
                    <a:pt x="367650" y="926875"/>
                    <a:pt x="361323" y="933202"/>
                    <a:pt x="357105" y="935311"/>
                  </a:cubicBezTo>
                  <a:close/>
                  <a:moveTo>
                    <a:pt x="363489" y="755704"/>
                  </a:moveTo>
                  <a:cubicBezTo>
                    <a:pt x="365085" y="752854"/>
                    <a:pt x="376713" y="742024"/>
                    <a:pt x="376143" y="738775"/>
                  </a:cubicBezTo>
                  <a:lnTo>
                    <a:pt x="380361" y="732448"/>
                  </a:lnTo>
                  <a:cubicBezTo>
                    <a:pt x="382470" y="745159"/>
                    <a:pt x="382470" y="751486"/>
                    <a:pt x="386688" y="762031"/>
                  </a:cubicBezTo>
                  <a:cubicBezTo>
                    <a:pt x="374091" y="769954"/>
                    <a:pt x="369987" y="766477"/>
                    <a:pt x="363432" y="755704"/>
                  </a:cubicBezTo>
                  <a:close/>
                  <a:moveTo>
                    <a:pt x="380361" y="893074"/>
                  </a:moveTo>
                  <a:lnTo>
                    <a:pt x="393015" y="897292"/>
                  </a:lnTo>
                  <a:lnTo>
                    <a:pt x="390906" y="901510"/>
                  </a:lnTo>
                  <a:lnTo>
                    <a:pt x="414162" y="893074"/>
                  </a:lnTo>
                  <a:lnTo>
                    <a:pt x="418380" y="903619"/>
                  </a:lnTo>
                  <a:lnTo>
                    <a:pt x="393015" y="912055"/>
                  </a:lnTo>
                  <a:lnTo>
                    <a:pt x="390906" y="901510"/>
                  </a:lnTo>
                  <a:lnTo>
                    <a:pt x="384579" y="914221"/>
                  </a:lnTo>
                  <a:lnTo>
                    <a:pt x="374034" y="907894"/>
                  </a:lnTo>
                  <a:lnTo>
                    <a:pt x="380361" y="893074"/>
                  </a:lnTo>
                  <a:close/>
                  <a:moveTo>
                    <a:pt x="426873" y="1047430"/>
                  </a:moveTo>
                  <a:lnTo>
                    <a:pt x="422655" y="1057975"/>
                  </a:lnTo>
                  <a:lnTo>
                    <a:pt x="412110" y="1051648"/>
                  </a:lnTo>
                  <a:lnTo>
                    <a:pt x="416328" y="1043212"/>
                  </a:lnTo>
                  <a:lnTo>
                    <a:pt x="426873" y="1047430"/>
                  </a:lnTo>
                  <a:close/>
                  <a:moveTo>
                    <a:pt x="393072" y="1003027"/>
                  </a:moveTo>
                  <a:cubicBezTo>
                    <a:pt x="399399" y="1003027"/>
                    <a:pt x="403617" y="1005136"/>
                    <a:pt x="410001" y="1009354"/>
                  </a:cubicBezTo>
                  <a:cubicBezTo>
                    <a:pt x="403788" y="1014427"/>
                    <a:pt x="403389" y="1020241"/>
                    <a:pt x="393072" y="1019899"/>
                  </a:cubicBezTo>
                  <a:lnTo>
                    <a:pt x="393072" y="1002970"/>
                  </a:lnTo>
                  <a:close/>
                  <a:moveTo>
                    <a:pt x="382470" y="992482"/>
                  </a:moveTo>
                  <a:cubicBezTo>
                    <a:pt x="376314" y="976351"/>
                    <a:pt x="393756" y="986839"/>
                    <a:pt x="395124" y="1000918"/>
                  </a:cubicBezTo>
                  <a:cubicBezTo>
                    <a:pt x="395124" y="1000918"/>
                    <a:pt x="382470" y="992482"/>
                    <a:pt x="382470" y="992482"/>
                  </a:cubicBezTo>
                  <a:close/>
                  <a:moveTo>
                    <a:pt x="386688" y="1070686"/>
                  </a:moveTo>
                  <a:lnTo>
                    <a:pt x="395124" y="1079122"/>
                  </a:lnTo>
                  <a:cubicBezTo>
                    <a:pt x="383838" y="1089097"/>
                    <a:pt x="373977" y="1076386"/>
                    <a:pt x="386688" y="1070686"/>
                  </a:cubicBezTo>
                  <a:close/>
                  <a:moveTo>
                    <a:pt x="388797" y="1153165"/>
                  </a:moveTo>
                  <a:lnTo>
                    <a:pt x="388797" y="1142620"/>
                  </a:lnTo>
                  <a:cubicBezTo>
                    <a:pt x="397233" y="1142620"/>
                    <a:pt x="403560" y="1146838"/>
                    <a:pt x="407835" y="1153165"/>
                  </a:cubicBezTo>
                  <a:cubicBezTo>
                    <a:pt x="401508" y="1157383"/>
                    <a:pt x="395181" y="1157383"/>
                    <a:pt x="388797" y="1153165"/>
                  </a:cubicBezTo>
                  <a:close/>
                  <a:moveTo>
                    <a:pt x="403617" y="1102378"/>
                  </a:moveTo>
                  <a:lnTo>
                    <a:pt x="418380" y="1098160"/>
                  </a:lnTo>
                  <a:lnTo>
                    <a:pt x="422598" y="1108705"/>
                  </a:lnTo>
                  <a:lnTo>
                    <a:pt x="407835" y="1112923"/>
                  </a:lnTo>
                  <a:lnTo>
                    <a:pt x="403617" y="1102378"/>
                  </a:lnTo>
                  <a:close/>
                  <a:moveTo>
                    <a:pt x="441636" y="1273663"/>
                  </a:moveTo>
                  <a:cubicBezTo>
                    <a:pt x="436221" y="1268704"/>
                    <a:pt x="425619" y="1268248"/>
                    <a:pt x="422598" y="1260952"/>
                  </a:cubicBezTo>
                  <a:lnTo>
                    <a:pt x="443745" y="1252516"/>
                  </a:lnTo>
                  <a:cubicBezTo>
                    <a:pt x="441636" y="1258843"/>
                    <a:pt x="439527" y="1265227"/>
                    <a:pt x="441636" y="1273663"/>
                  </a:cubicBezTo>
                  <a:close/>
                  <a:moveTo>
                    <a:pt x="443745" y="1246189"/>
                  </a:moveTo>
                  <a:lnTo>
                    <a:pt x="428982" y="1246189"/>
                  </a:lnTo>
                  <a:lnTo>
                    <a:pt x="428982" y="1233478"/>
                  </a:lnTo>
                  <a:lnTo>
                    <a:pt x="443745" y="1233478"/>
                  </a:lnTo>
                  <a:lnTo>
                    <a:pt x="443745" y="1246189"/>
                  </a:lnTo>
                  <a:close/>
                  <a:moveTo>
                    <a:pt x="445854" y="910003"/>
                  </a:moveTo>
                  <a:lnTo>
                    <a:pt x="462726" y="905785"/>
                  </a:lnTo>
                  <a:lnTo>
                    <a:pt x="466944" y="916330"/>
                  </a:lnTo>
                  <a:lnTo>
                    <a:pt x="447906" y="920548"/>
                  </a:lnTo>
                  <a:lnTo>
                    <a:pt x="445797" y="910003"/>
                  </a:lnTo>
                  <a:close/>
                  <a:moveTo>
                    <a:pt x="458565" y="1176421"/>
                  </a:moveTo>
                  <a:cubicBezTo>
                    <a:pt x="469680" y="1185313"/>
                    <a:pt x="478116" y="1177789"/>
                    <a:pt x="481821" y="1191241"/>
                  </a:cubicBezTo>
                  <a:lnTo>
                    <a:pt x="464949" y="1197568"/>
                  </a:lnTo>
                  <a:lnTo>
                    <a:pt x="458622" y="1176421"/>
                  </a:lnTo>
                  <a:close/>
                  <a:moveTo>
                    <a:pt x="475437" y="1358251"/>
                  </a:moveTo>
                  <a:cubicBezTo>
                    <a:pt x="491112" y="1347022"/>
                    <a:pt x="521265" y="1343260"/>
                    <a:pt x="538821" y="1337104"/>
                  </a:cubicBezTo>
                  <a:lnTo>
                    <a:pt x="492366" y="1370962"/>
                  </a:lnTo>
                  <a:lnTo>
                    <a:pt x="475437" y="1358251"/>
                  </a:lnTo>
                  <a:close/>
                  <a:moveTo>
                    <a:pt x="553584" y="1324393"/>
                  </a:moveTo>
                  <a:cubicBezTo>
                    <a:pt x="549879" y="1316584"/>
                    <a:pt x="547485" y="1311169"/>
                    <a:pt x="547257" y="1301137"/>
                  </a:cubicBezTo>
                  <a:cubicBezTo>
                    <a:pt x="555693" y="1309231"/>
                    <a:pt x="558600" y="1301878"/>
                    <a:pt x="566295" y="1307464"/>
                  </a:cubicBezTo>
                  <a:cubicBezTo>
                    <a:pt x="576726" y="1331233"/>
                    <a:pt x="570570" y="1338016"/>
                    <a:pt x="538821" y="1349758"/>
                  </a:cubicBezTo>
                  <a:cubicBezTo>
                    <a:pt x="557460" y="1335622"/>
                    <a:pt x="554724" y="1333456"/>
                    <a:pt x="553584" y="1324393"/>
                  </a:cubicBezTo>
                  <a:close/>
                  <a:moveTo>
                    <a:pt x="562077" y="1472365"/>
                  </a:moveTo>
                  <a:cubicBezTo>
                    <a:pt x="562077" y="1476583"/>
                    <a:pt x="562077" y="1478692"/>
                    <a:pt x="559968" y="1482910"/>
                  </a:cubicBezTo>
                  <a:cubicBezTo>
                    <a:pt x="559968" y="1482910"/>
                    <a:pt x="551532" y="1482910"/>
                    <a:pt x="545205" y="1478692"/>
                  </a:cubicBezTo>
                  <a:lnTo>
                    <a:pt x="553641" y="1461763"/>
                  </a:lnTo>
                  <a:lnTo>
                    <a:pt x="555750" y="1463872"/>
                  </a:lnTo>
                  <a:lnTo>
                    <a:pt x="557859" y="1459654"/>
                  </a:lnTo>
                  <a:cubicBezTo>
                    <a:pt x="562077" y="1463872"/>
                    <a:pt x="564186" y="1468090"/>
                    <a:pt x="564186" y="1472365"/>
                  </a:cubicBezTo>
                  <a:lnTo>
                    <a:pt x="562077" y="1472365"/>
                  </a:lnTo>
                  <a:close/>
                  <a:moveTo>
                    <a:pt x="566295" y="1432237"/>
                  </a:moveTo>
                  <a:cubicBezTo>
                    <a:pt x="566295" y="1432237"/>
                    <a:pt x="564186" y="1425910"/>
                    <a:pt x="557859" y="1423801"/>
                  </a:cubicBezTo>
                  <a:lnTo>
                    <a:pt x="570513" y="1404763"/>
                  </a:lnTo>
                  <a:lnTo>
                    <a:pt x="585276" y="1425910"/>
                  </a:lnTo>
                  <a:lnTo>
                    <a:pt x="566238" y="1432237"/>
                  </a:lnTo>
                  <a:close/>
                  <a:moveTo>
                    <a:pt x="595878" y="1423744"/>
                  </a:moveTo>
                  <a:cubicBezTo>
                    <a:pt x="597987" y="1425853"/>
                    <a:pt x="602205" y="1430071"/>
                    <a:pt x="604314" y="1427962"/>
                  </a:cubicBezTo>
                  <a:lnTo>
                    <a:pt x="606423" y="1432180"/>
                  </a:lnTo>
                  <a:cubicBezTo>
                    <a:pt x="600381" y="1435714"/>
                    <a:pt x="589950" y="1436911"/>
                    <a:pt x="595878" y="1423744"/>
                  </a:cubicBezTo>
                  <a:close/>
                  <a:moveTo>
                    <a:pt x="629679" y="1451275"/>
                  </a:moveTo>
                  <a:cubicBezTo>
                    <a:pt x="615999" y="1456918"/>
                    <a:pt x="611895" y="1462903"/>
                    <a:pt x="604314" y="1468204"/>
                  </a:cubicBezTo>
                  <a:lnTo>
                    <a:pt x="602205" y="1468204"/>
                  </a:lnTo>
                  <a:lnTo>
                    <a:pt x="602205" y="1466095"/>
                  </a:lnTo>
                  <a:lnTo>
                    <a:pt x="610641" y="1449166"/>
                  </a:lnTo>
                  <a:cubicBezTo>
                    <a:pt x="614118" y="1448710"/>
                    <a:pt x="626373" y="1445119"/>
                    <a:pt x="631788" y="1449166"/>
                  </a:cubicBezTo>
                  <a:lnTo>
                    <a:pt x="629679" y="1451275"/>
                  </a:lnTo>
                  <a:close/>
                  <a:moveTo>
                    <a:pt x="629679" y="1366687"/>
                  </a:moveTo>
                  <a:lnTo>
                    <a:pt x="625461" y="1356142"/>
                  </a:lnTo>
                  <a:cubicBezTo>
                    <a:pt x="644499" y="1356142"/>
                    <a:pt x="646608" y="1351924"/>
                    <a:pt x="646608" y="1334995"/>
                  </a:cubicBezTo>
                  <a:lnTo>
                    <a:pt x="657153" y="1339213"/>
                  </a:lnTo>
                  <a:lnTo>
                    <a:pt x="629679" y="1366687"/>
                  </a:lnTo>
                  <a:close/>
                  <a:moveTo>
                    <a:pt x="1109163" y="461812"/>
                  </a:moveTo>
                  <a:cubicBezTo>
                    <a:pt x="1109163" y="461812"/>
                    <a:pt x="1109163" y="24166"/>
                    <a:pt x="1109163" y="24166"/>
                  </a:cubicBezTo>
                  <a:cubicBezTo>
                    <a:pt x="1113723" y="-11687"/>
                    <a:pt x="981483" y="2107"/>
                    <a:pt x="959139" y="5128"/>
                  </a:cubicBezTo>
                  <a:cubicBezTo>
                    <a:pt x="920550" y="2563"/>
                    <a:pt x="831459" y="-11117"/>
                    <a:pt x="836589" y="43204"/>
                  </a:cubicBezTo>
                  <a:cubicBezTo>
                    <a:pt x="837387" y="77176"/>
                    <a:pt x="843315" y="178693"/>
                    <a:pt x="836589" y="208105"/>
                  </a:cubicBezTo>
                  <a:lnTo>
                    <a:pt x="838698" y="294802"/>
                  </a:lnTo>
                  <a:cubicBezTo>
                    <a:pt x="853461" y="313840"/>
                    <a:pt x="836589" y="318058"/>
                    <a:pt x="836589" y="322276"/>
                  </a:cubicBezTo>
                  <a:cubicBezTo>
                    <a:pt x="836589" y="322276"/>
                    <a:pt x="836589" y="449101"/>
                    <a:pt x="836589" y="449101"/>
                  </a:cubicBezTo>
                  <a:cubicBezTo>
                    <a:pt x="847932" y="580372"/>
                    <a:pt x="850098" y="730396"/>
                    <a:pt x="851352" y="865600"/>
                  </a:cubicBezTo>
                  <a:cubicBezTo>
                    <a:pt x="835506" y="1009354"/>
                    <a:pt x="857907" y="1054783"/>
                    <a:pt x="853461" y="1125634"/>
                  </a:cubicBezTo>
                  <a:cubicBezTo>
                    <a:pt x="844683" y="1170835"/>
                    <a:pt x="852093" y="1227892"/>
                    <a:pt x="855570" y="1269388"/>
                  </a:cubicBezTo>
                  <a:cubicBezTo>
                    <a:pt x="855570" y="1288426"/>
                    <a:pt x="849243" y="1383559"/>
                    <a:pt x="849243" y="1391995"/>
                  </a:cubicBezTo>
                  <a:cubicBezTo>
                    <a:pt x="846906" y="1586422"/>
                    <a:pt x="809628" y="1549201"/>
                    <a:pt x="1081632" y="1554787"/>
                  </a:cubicBezTo>
                  <a:cubicBezTo>
                    <a:pt x="1081632" y="1550569"/>
                    <a:pt x="1085850" y="1552678"/>
                    <a:pt x="1092177" y="1552678"/>
                  </a:cubicBezTo>
                  <a:cubicBezTo>
                    <a:pt x="1109049" y="1552678"/>
                    <a:pt x="1109049" y="1531531"/>
                    <a:pt x="1109049" y="1523095"/>
                  </a:cubicBezTo>
                  <a:lnTo>
                    <a:pt x="1104831" y="1345483"/>
                  </a:lnTo>
                  <a:cubicBezTo>
                    <a:pt x="1113495" y="1235416"/>
                    <a:pt x="1106142" y="936337"/>
                    <a:pt x="1104831" y="827524"/>
                  </a:cubicBezTo>
                  <a:cubicBezTo>
                    <a:pt x="1113837" y="693346"/>
                    <a:pt x="1114065" y="607618"/>
                    <a:pt x="1109049" y="461755"/>
                  </a:cubicBezTo>
                  <a:close/>
                  <a:moveTo>
                    <a:pt x="1085964" y="68569"/>
                  </a:moveTo>
                  <a:cubicBezTo>
                    <a:pt x="1088358" y="83218"/>
                    <a:pt x="1077471" y="81736"/>
                    <a:pt x="1066926" y="77005"/>
                  </a:cubicBezTo>
                  <a:cubicBezTo>
                    <a:pt x="1066698" y="72388"/>
                    <a:pt x="1079124" y="56770"/>
                    <a:pt x="1085964" y="68569"/>
                  </a:cubicBezTo>
                  <a:close/>
                  <a:moveTo>
                    <a:pt x="1058490" y="880420"/>
                  </a:moveTo>
                  <a:lnTo>
                    <a:pt x="1039452" y="882529"/>
                  </a:lnTo>
                  <a:cubicBezTo>
                    <a:pt x="1034379" y="863206"/>
                    <a:pt x="1052619" y="862750"/>
                    <a:pt x="1058490" y="880420"/>
                  </a:cubicBezTo>
                  <a:close/>
                  <a:moveTo>
                    <a:pt x="1060599" y="1015738"/>
                  </a:moveTo>
                  <a:lnTo>
                    <a:pt x="1056381" y="1015738"/>
                  </a:lnTo>
                  <a:lnTo>
                    <a:pt x="1056381" y="996700"/>
                  </a:lnTo>
                  <a:cubicBezTo>
                    <a:pt x="1066014" y="993337"/>
                    <a:pt x="1078098" y="994933"/>
                    <a:pt x="1088073" y="994591"/>
                  </a:cubicBezTo>
                  <a:cubicBezTo>
                    <a:pt x="1092291" y="1003027"/>
                    <a:pt x="1094400" y="1015738"/>
                    <a:pt x="1090182" y="1019956"/>
                  </a:cubicBezTo>
                  <a:cubicBezTo>
                    <a:pt x="1085964" y="1017847"/>
                    <a:pt x="1079637" y="1017847"/>
                    <a:pt x="1075419" y="1015738"/>
                  </a:cubicBezTo>
                  <a:cubicBezTo>
                    <a:pt x="1074450" y="1022236"/>
                    <a:pt x="1078383" y="1035175"/>
                    <a:pt x="1071201" y="1038994"/>
                  </a:cubicBezTo>
                  <a:cubicBezTo>
                    <a:pt x="1074393" y="1043497"/>
                    <a:pt x="1078725" y="1041787"/>
                    <a:pt x="1081746" y="1049539"/>
                  </a:cubicBezTo>
                  <a:cubicBezTo>
                    <a:pt x="1066983" y="1051648"/>
                    <a:pt x="1054272" y="1047430"/>
                    <a:pt x="1037400" y="1038994"/>
                  </a:cubicBezTo>
                  <a:cubicBezTo>
                    <a:pt x="1048743" y="1032040"/>
                    <a:pt x="1054386" y="1024858"/>
                    <a:pt x="1060656" y="1015738"/>
                  </a:cubicBezTo>
                  <a:close/>
                  <a:moveTo>
                    <a:pt x="1060599" y="1237696"/>
                  </a:moveTo>
                  <a:lnTo>
                    <a:pt x="1073253" y="1227151"/>
                  </a:lnTo>
                  <a:cubicBezTo>
                    <a:pt x="1099815" y="1246759"/>
                    <a:pt x="1100613" y="1249609"/>
                    <a:pt x="1064817" y="1241971"/>
                  </a:cubicBezTo>
                  <a:lnTo>
                    <a:pt x="1064817" y="1239862"/>
                  </a:lnTo>
                  <a:cubicBezTo>
                    <a:pt x="1063411" y="1239862"/>
                    <a:pt x="1062005" y="1239159"/>
                    <a:pt x="1060599" y="1237753"/>
                  </a:cubicBezTo>
                  <a:close/>
                  <a:moveTo>
                    <a:pt x="1037343" y="1244080"/>
                  </a:moveTo>
                  <a:lnTo>
                    <a:pt x="1052106" y="1244080"/>
                  </a:lnTo>
                  <a:cubicBezTo>
                    <a:pt x="1051821" y="1246132"/>
                    <a:pt x="1052106" y="1249324"/>
                    <a:pt x="1054215" y="1250407"/>
                  </a:cubicBezTo>
                  <a:lnTo>
                    <a:pt x="1054215" y="1258843"/>
                  </a:lnTo>
                  <a:lnTo>
                    <a:pt x="1037286" y="1263061"/>
                  </a:lnTo>
                  <a:lnTo>
                    <a:pt x="1037286" y="1244023"/>
                  </a:lnTo>
                  <a:close/>
                  <a:moveTo>
                    <a:pt x="1041561" y="1127800"/>
                  </a:moveTo>
                  <a:cubicBezTo>
                    <a:pt x="1054443" y="1125691"/>
                    <a:pt x="1055355" y="1136863"/>
                    <a:pt x="1054215" y="1146838"/>
                  </a:cubicBezTo>
                  <a:cubicBezTo>
                    <a:pt x="1036602" y="1161943"/>
                    <a:pt x="1028280" y="1143019"/>
                    <a:pt x="1041561" y="1127800"/>
                  </a:cubicBezTo>
                  <a:close/>
                  <a:moveTo>
                    <a:pt x="1056381" y="1309573"/>
                  </a:moveTo>
                  <a:cubicBezTo>
                    <a:pt x="1062708" y="1313791"/>
                    <a:pt x="1062708" y="1322284"/>
                    <a:pt x="1056381" y="1326502"/>
                  </a:cubicBezTo>
                  <a:cubicBezTo>
                    <a:pt x="1053018" y="1322569"/>
                    <a:pt x="1048002" y="1320175"/>
                    <a:pt x="1047945" y="1313791"/>
                  </a:cubicBezTo>
                  <a:cubicBezTo>
                    <a:pt x="1047945" y="1313791"/>
                    <a:pt x="1054272" y="1313791"/>
                    <a:pt x="1056381" y="1309573"/>
                  </a:cubicBezTo>
                  <a:close/>
                  <a:moveTo>
                    <a:pt x="1085964" y="1163710"/>
                  </a:moveTo>
                  <a:cubicBezTo>
                    <a:pt x="1082031" y="1166617"/>
                    <a:pt x="1084995" y="1169125"/>
                    <a:pt x="1081746" y="1178530"/>
                  </a:cubicBezTo>
                  <a:lnTo>
                    <a:pt x="1060599" y="1197568"/>
                  </a:lnTo>
                  <a:cubicBezTo>
                    <a:pt x="1056495" y="1170436"/>
                    <a:pt x="1047603" y="1142962"/>
                    <a:pt x="1075362" y="1129909"/>
                  </a:cubicBezTo>
                  <a:cubicBezTo>
                    <a:pt x="1077414" y="1129624"/>
                    <a:pt x="1080606" y="1129909"/>
                    <a:pt x="1081689" y="1132018"/>
                  </a:cubicBezTo>
                  <a:lnTo>
                    <a:pt x="1090125" y="1132018"/>
                  </a:lnTo>
                  <a:cubicBezTo>
                    <a:pt x="1089042" y="1136863"/>
                    <a:pt x="1093374" y="1163767"/>
                    <a:pt x="1085907" y="1163710"/>
                  </a:cubicBezTo>
                  <a:close/>
                  <a:moveTo>
                    <a:pt x="1035234" y="423736"/>
                  </a:moveTo>
                  <a:cubicBezTo>
                    <a:pt x="1035234" y="430063"/>
                    <a:pt x="1037343" y="434281"/>
                    <a:pt x="1033125" y="438556"/>
                  </a:cubicBezTo>
                  <a:cubicBezTo>
                    <a:pt x="1033125" y="438556"/>
                    <a:pt x="1026798" y="436447"/>
                    <a:pt x="1020471" y="432229"/>
                  </a:cubicBezTo>
                  <a:cubicBezTo>
                    <a:pt x="1027254" y="427555"/>
                    <a:pt x="1026000" y="424306"/>
                    <a:pt x="1035234" y="423793"/>
                  </a:cubicBezTo>
                  <a:close/>
                  <a:moveTo>
                    <a:pt x="1018362" y="1017847"/>
                  </a:moveTo>
                  <a:cubicBezTo>
                    <a:pt x="1011636" y="1014655"/>
                    <a:pt x="1010439" y="1005934"/>
                    <a:pt x="1005708" y="1003027"/>
                  </a:cubicBezTo>
                  <a:cubicBezTo>
                    <a:pt x="1003656" y="1002742"/>
                    <a:pt x="1000464" y="1003027"/>
                    <a:pt x="999381" y="1005136"/>
                  </a:cubicBezTo>
                  <a:cubicBezTo>
                    <a:pt x="995277" y="1007131"/>
                    <a:pt x="989178" y="998866"/>
                    <a:pt x="986727" y="996700"/>
                  </a:cubicBezTo>
                  <a:cubicBezTo>
                    <a:pt x="993111" y="987181"/>
                    <a:pt x="996075" y="984787"/>
                    <a:pt x="1007874" y="986155"/>
                  </a:cubicBezTo>
                  <a:cubicBezTo>
                    <a:pt x="1015284" y="995902"/>
                    <a:pt x="1032897" y="1003768"/>
                    <a:pt x="1018419" y="1017847"/>
                  </a:cubicBezTo>
                  <a:close/>
                  <a:moveTo>
                    <a:pt x="1009869" y="1140454"/>
                  </a:moveTo>
                  <a:cubicBezTo>
                    <a:pt x="992883" y="1144216"/>
                    <a:pt x="982110" y="1130764"/>
                    <a:pt x="999324" y="1117198"/>
                  </a:cubicBezTo>
                  <a:cubicBezTo>
                    <a:pt x="1003314" y="1111783"/>
                    <a:pt x="1013346" y="1119478"/>
                    <a:pt x="1018362" y="1123525"/>
                  </a:cubicBezTo>
                  <a:cubicBezTo>
                    <a:pt x="1018362" y="1127743"/>
                    <a:pt x="1014144" y="1136236"/>
                    <a:pt x="1009926" y="1140454"/>
                  </a:cubicBezTo>
                  <a:close/>
                  <a:moveTo>
                    <a:pt x="1018362" y="1284208"/>
                  </a:moveTo>
                  <a:cubicBezTo>
                    <a:pt x="1009926" y="1284208"/>
                    <a:pt x="995106" y="1288426"/>
                    <a:pt x="990888" y="1282099"/>
                  </a:cubicBezTo>
                  <a:cubicBezTo>
                    <a:pt x="997215" y="1273663"/>
                    <a:pt x="1005651" y="1269388"/>
                    <a:pt x="1014144" y="1265170"/>
                  </a:cubicBezTo>
                  <a:lnTo>
                    <a:pt x="1018362" y="1284208"/>
                  </a:lnTo>
                  <a:close/>
                  <a:moveTo>
                    <a:pt x="933831" y="1174312"/>
                  </a:moveTo>
                  <a:lnTo>
                    <a:pt x="954978" y="1180639"/>
                  </a:lnTo>
                  <a:cubicBezTo>
                    <a:pt x="952166" y="1183451"/>
                    <a:pt x="950760" y="1185560"/>
                    <a:pt x="950760" y="1186966"/>
                  </a:cubicBezTo>
                  <a:cubicBezTo>
                    <a:pt x="934686" y="1202356"/>
                    <a:pt x="936282" y="1182805"/>
                    <a:pt x="933831" y="1174255"/>
                  </a:cubicBezTo>
                  <a:close/>
                  <a:moveTo>
                    <a:pt x="938049" y="1235587"/>
                  </a:moveTo>
                  <a:cubicBezTo>
                    <a:pt x="927276" y="1245277"/>
                    <a:pt x="921747" y="1250293"/>
                    <a:pt x="908466" y="1237696"/>
                  </a:cubicBezTo>
                  <a:lnTo>
                    <a:pt x="916902" y="1229260"/>
                  </a:lnTo>
                  <a:lnTo>
                    <a:pt x="938049" y="1235587"/>
                  </a:lnTo>
                  <a:close/>
                  <a:moveTo>
                    <a:pt x="919068" y="1125691"/>
                  </a:moveTo>
                  <a:lnTo>
                    <a:pt x="923286" y="1112980"/>
                  </a:lnTo>
                  <a:lnTo>
                    <a:pt x="942324" y="1112980"/>
                  </a:lnTo>
                  <a:lnTo>
                    <a:pt x="938106" y="1134127"/>
                  </a:lnTo>
                  <a:cubicBezTo>
                    <a:pt x="931779" y="1134127"/>
                    <a:pt x="923343" y="1129909"/>
                    <a:pt x="919068" y="1125691"/>
                  </a:cubicBezTo>
                  <a:close/>
                  <a:moveTo>
                    <a:pt x="919068" y="1064359"/>
                  </a:moveTo>
                  <a:cubicBezTo>
                    <a:pt x="925509" y="1053928"/>
                    <a:pt x="926706" y="1049938"/>
                    <a:pt x="940215" y="1051648"/>
                  </a:cubicBezTo>
                  <a:cubicBezTo>
                    <a:pt x="942780" y="1062421"/>
                    <a:pt x="953667" y="1063960"/>
                    <a:pt x="961362" y="1068577"/>
                  </a:cubicBezTo>
                  <a:lnTo>
                    <a:pt x="961362" y="1087615"/>
                  </a:lnTo>
                  <a:lnTo>
                    <a:pt x="959253" y="1087615"/>
                  </a:lnTo>
                  <a:cubicBezTo>
                    <a:pt x="946086" y="1102378"/>
                    <a:pt x="929841" y="1072168"/>
                    <a:pt x="919125" y="1064359"/>
                  </a:cubicBezTo>
                  <a:close/>
                  <a:moveTo>
                    <a:pt x="948651" y="954406"/>
                  </a:moveTo>
                  <a:lnTo>
                    <a:pt x="952869" y="941695"/>
                  </a:lnTo>
                  <a:cubicBezTo>
                    <a:pt x="957087" y="941695"/>
                    <a:pt x="963414" y="941695"/>
                    <a:pt x="967632" y="945913"/>
                  </a:cubicBezTo>
                  <a:lnTo>
                    <a:pt x="965523" y="950131"/>
                  </a:lnTo>
                  <a:cubicBezTo>
                    <a:pt x="971850" y="950131"/>
                    <a:pt x="973959" y="950131"/>
                    <a:pt x="973959" y="945913"/>
                  </a:cubicBezTo>
                  <a:cubicBezTo>
                    <a:pt x="980286" y="945913"/>
                    <a:pt x="988722" y="952240"/>
                    <a:pt x="988722" y="958624"/>
                  </a:cubicBezTo>
                  <a:cubicBezTo>
                    <a:pt x="973446" y="963298"/>
                    <a:pt x="974985" y="965065"/>
                    <a:pt x="965466" y="952297"/>
                  </a:cubicBezTo>
                  <a:lnTo>
                    <a:pt x="961248" y="962842"/>
                  </a:lnTo>
                  <a:cubicBezTo>
                    <a:pt x="957714" y="956116"/>
                    <a:pt x="953952" y="954862"/>
                    <a:pt x="948594" y="954406"/>
                  </a:cubicBezTo>
                  <a:close/>
                  <a:moveTo>
                    <a:pt x="978234" y="888856"/>
                  </a:moveTo>
                  <a:lnTo>
                    <a:pt x="1005708" y="893074"/>
                  </a:lnTo>
                  <a:cubicBezTo>
                    <a:pt x="1006848" y="902251"/>
                    <a:pt x="1005252" y="908692"/>
                    <a:pt x="997272" y="912112"/>
                  </a:cubicBezTo>
                  <a:cubicBezTo>
                    <a:pt x="1001490" y="912112"/>
                    <a:pt x="1003599" y="910003"/>
                    <a:pt x="1005708" y="907894"/>
                  </a:cubicBezTo>
                  <a:cubicBezTo>
                    <a:pt x="1011465" y="923170"/>
                    <a:pt x="1010610" y="927559"/>
                    <a:pt x="993054" y="926932"/>
                  </a:cubicBezTo>
                  <a:lnTo>
                    <a:pt x="993054" y="941752"/>
                  </a:lnTo>
                  <a:cubicBezTo>
                    <a:pt x="991458" y="941011"/>
                    <a:pt x="972933" y="943747"/>
                    <a:pt x="974016" y="939643"/>
                  </a:cubicBezTo>
                  <a:lnTo>
                    <a:pt x="971907" y="939643"/>
                  </a:lnTo>
                  <a:cubicBezTo>
                    <a:pt x="963984" y="937021"/>
                    <a:pt x="965466" y="929269"/>
                    <a:pt x="965580" y="922714"/>
                  </a:cubicBezTo>
                  <a:cubicBezTo>
                    <a:pt x="974016" y="918496"/>
                    <a:pt x="984618" y="916387"/>
                    <a:pt x="997272" y="912169"/>
                  </a:cubicBezTo>
                  <a:cubicBezTo>
                    <a:pt x="980286" y="914848"/>
                    <a:pt x="977094" y="908236"/>
                    <a:pt x="978234" y="888913"/>
                  </a:cubicBezTo>
                  <a:close/>
                  <a:moveTo>
                    <a:pt x="971850" y="789505"/>
                  </a:moveTo>
                  <a:lnTo>
                    <a:pt x="971850" y="774685"/>
                  </a:lnTo>
                  <a:lnTo>
                    <a:pt x="986613" y="774685"/>
                  </a:lnTo>
                  <a:cubicBezTo>
                    <a:pt x="986613" y="778903"/>
                    <a:pt x="986613" y="781012"/>
                    <a:pt x="988722" y="781012"/>
                  </a:cubicBezTo>
                  <a:lnTo>
                    <a:pt x="988722" y="789448"/>
                  </a:lnTo>
                  <a:lnTo>
                    <a:pt x="971850" y="789448"/>
                  </a:lnTo>
                  <a:close/>
                  <a:moveTo>
                    <a:pt x="986670" y="988264"/>
                  </a:moveTo>
                  <a:lnTo>
                    <a:pt x="969798" y="988264"/>
                  </a:lnTo>
                  <a:cubicBezTo>
                    <a:pt x="969798" y="988264"/>
                    <a:pt x="967689" y="981937"/>
                    <a:pt x="963471" y="977719"/>
                  </a:cubicBezTo>
                  <a:cubicBezTo>
                    <a:pt x="971907" y="975610"/>
                    <a:pt x="980343" y="977719"/>
                    <a:pt x="986727" y="988264"/>
                  </a:cubicBezTo>
                  <a:close/>
                  <a:moveTo>
                    <a:pt x="963414" y="1007245"/>
                  </a:moveTo>
                  <a:lnTo>
                    <a:pt x="973959" y="1000918"/>
                  </a:lnTo>
                  <a:lnTo>
                    <a:pt x="976068" y="1009354"/>
                  </a:lnTo>
                  <a:lnTo>
                    <a:pt x="963414" y="1015681"/>
                  </a:lnTo>
                  <a:lnTo>
                    <a:pt x="963414" y="1007245"/>
                  </a:lnTo>
                  <a:close/>
                  <a:moveTo>
                    <a:pt x="978234" y="1053757"/>
                  </a:moveTo>
                  <a:lnTo>
                    <a:pt x="969798" y="1045321"/>
                  </a:lnTo>
                  <a:cubicBezTo>
                    <a:pt x="987354" y="1019500"/>
                    <a:pt x="1003941" y="1051876"/>
                    <a:pt x="978234" y="1053757"/>
                  </a:cubicBezTo>
                  <a:close/>
                  <a:moveTo>
                    <a:pt x="971850" y="1064359"/>
                  </a:moveTo>
                  <a:lnTo>
                    <a:pt x="1009869" y="1070686"/>
                  </a:lnTo>
                  <a:lnTo>
                    <a:pt x="971850" y="1077013"/>
                  </a:lnTo>
                  <a:lnTo>
                    <a:pt x="971850" y="1064302"/>
                  </a:lnTo>
                  <a:close/>
                  <a:moveTo>
                    <a:pt x="986670" y="1191184"/>
                  </a:moveTo>
                  <a:lnTo>
                    <a:pt x="997215" y="1191184"/>
                  </a:lnTo>
                  <a:lnTo>
                    <a:pt x="997215" y="1201729"/>
                  </a:lnTo>
                  <a:lnTo>
                    <a:pt x="986670" y="1201729"/>
                  </a:lnTo>
                  <a:lnTo>
                    <a:pt x="986670" y="1191184"/>
                  </a:lnTo>
                  <a:close/>
                  <a:moveTo>
                    <a:pt x="1016253" y="848671"/>
                  </a:moveTo>
                  <a:lnTo>
                    <a:pt x="1007817" y="857107"/>
                  </a:lnTo>
                  <a:cubicBezTo>
                    <a:pt x="1002516" y="858361"/>
                    <a:pt x="996246" y="851578"/>
                    <a:pt x="990945" y="852889"/>
                  </a:cubicBezTo>
                  <a:cubicBezTo>
                    <a:pt x="991800" y="834193"/>
                    <a:pt x="1006164" y="830488"/>
                    <a:pt x="1016310" y="848671"/>
                  </a:cubicBezTo>
                  <a:close/>
                  <a:moveTo>
                    <a:pt x="1009869" y="757813"/>
                  </a:moveTo>
                  <a:lnTo>
                    <a:pt x="997215" y="757813"/>
                  </a:lnTo>
                  <a:lnTo>
                    <a:pt x="997215" y="749377"/>
                  </a:lnTo>
                  <a:lnTo>
                    <a:pt x="1009869" y="749377"/>
                  </a:lnTo>
                  <a:lnTo>
                    <a:pt x="1009869" y="757813"/>
                  </a:lnTo>
                  <a:close/>
                  <a:moveTo>
                    <a:pt x="995106" y="163702"/>
                  </a:moveTo>
                  <a:lnTo>
                    <a:pt x="1007760" y="167920"/>
                  </a:lnTo>
                  <a:cubicBezTo>
                    <a:pt x="1000578" y="184336"/>
                    <a:pt x="979659" y="177838"/>
                    <a:pt x="995106" y="163702"/>
                  </a:cubicBezTo>
                  <a:close/>
                  <a:moveTo>
                    <a:pt x="1005651" y="520978"/>
                  </a:moveTo>
                  <a:cubicBezTo>
                    <a:pt x="999324" y="525196"/>
                    <a:pt x="995106" y="527305"/>
                    <a:pt x="990888" y="527305"/>
                  </a:cubicBezTo>
                  <a:cubicBezTo>
                    <a:pt x="986670" y="523087"/>
                    <a:pt x="984561" y="508267"/>
                    <a:pt x="984561" y="508267"/>
                  </a:cubicBezTo>
                  <a:cubicBezTo>
                    <a:pt x="990888" y="508267"/>
                    <a:pt x="1001433" y="514594"/>
                    <a:pt x="1005708" y="520978"/>
                  </a:cubicBezTo>
                  <a:close/>
                  <a:moveTo>
                    <a:pt x="982452" y="592855"/>
                  </a:moveTo>
                  <a:lnTo>
                    <a:pt x="990888" y="592855"/>
                  </a:lnTo>
                  <a:lnTo>
                    <a:pt x="990888" y="601291"/>
                  </a:lnTo>
                  <a:lnTo>
                    <a:pt x="982452" y="601291"/>
                  </a:lnTo>
                  <a:lnTo>
                    <a:pt x="982452" y="592855"/>
                  </a:lnTo>
                  <a:close/>
                  <a:moveTo>
                    <a:pt x="982452" y="628822"/>
                  </a:moveTo>
                  <a:lnTo>
                    <a:pt x="997215" y="628822"/>
                  </a:lnTo>
                  <a:cubicBezTo>
                    <a:pt x="1006164" y="636004"/>
                    <a:pt x="1002345" y="645352"/>
                    <a:pt x="997215" y="654187"/>
                  </a:cubicBezTo>
                  <a:cubicBezTo>
                    <a:pt x="983535" y="655270"/>
                    <a:pt x="980913" y="639823"/>
                    <a:pt x="982452" y="628822"/>
                  </a:cubicBezTo>
                  <a:close/>
                  <a:moveTo>
                    <a:pt x="965523" y="635149"/>
                  </a:moveTo>
                  <a:cubicBezTo>
                    <a:pt x="986727" y="633952"/>
                    <a:pt x="976296" y="656809"/>
                    <a:pt x="963414" y="664732"/>
                  </a:cubicBezTo>
                  <a:cubicBezTo>
                    <a:pt x="963129" y="659317"/>
                    <a:pt x="963414" y="637486"/>
                    <a:pt x="965523" y="635149"/>
                  </a:cubicBezTo>
                  <a:close/>
                  <a:moveTo>
                    <a:pt x="961305" y="163702"/>
                  </a:moveTo>
                  <a:lnTo>
                    <a:pt x="948651" y="163702"/>
                  </a:lnTo>
                  <a:cubicBezTo>
                    <a:pt x="953496" y="151048"/>
                    <a:pt x="956460" y="156691"/>
                    <a:pt x="961305" y="163702"/>
                  </a:cubicBezTo>
                  <a:close/>
                  <a:moveTo>
                    <a:pt x="938049" y="702808"/>
                  </a:moveTo>
                  <a:cubicBezTo>
                    <a:pt x="963300" y="709249"/>
                    <a:pt x="974016" y="720934"/>
                    <a:pt x="946485" y="736609"/>
                  </a:cubicBezTo>
                  <a:cubicBezTo>
                    <a:pt x="928758" y="725665"/>
                    <a:pt x="935541" y="719794"/>
                    <a:pt x="938049" y="702808"/>
                  </a:cubicBezTo>
                  <a:close/>
                  <a:moveTo>
                    <a:pt x="931722" y="601348"/>
                  </a:moveTo>
                  <a:lnTo>
                    <a:pt x="931722" y="616168"/>
                  </a:lnTo>
                  <a:lnTo>
                    <a:pt x="916959" y="616168"/>
                  </a:lnTo>
                  <a:cubicBezTo>
                    <a:pt x="916959" y="609841"/>
                    <a:pt x="925395" y="601348"/>
                    <a:pt x="931722" y="601348"/>
                  </a:cubicBezTo>
                  <a:close/>
                  <a:moveTo>
                    <a:pt x="927504" y="1180639"/>
                  </a:moveTo>
                  <a:lnTo>
                    <a:pt x="927504" y="1195459"/>
                  </a:lnTo>
                  <a:lnTo>
                    <a:pt x="902139" y="1187023"/>
                  </a:lnTo>
                  <a:lnTo>
                    <a:pt x="927504" y="1180696"/>
                  </a:lnTo>
                  <a:close/>
                  <a:moveTo>
                    <a:pt x="908466" y="1277881"/>
                  </a:moveTo>
                  <a:lnTo>
                    <a:pt x="927504" y="1277881"/>
                  </a:lnTo>
                  <a:lnTo>
                    <a:pt x="927504" y="1286317"/>
                  </a:lnTo>
                  <a:lnTo>
                    <a:pt x="908466" y="1286317"/>
                  </a:lnTo>
                  <a:lnTo>
                    <a:pt x="908466" y="1277881"/>
                  </a:lnTo>
                  <a:close/>
                  <a:moveTo>
                    <a:pt x="921177" y="1320175"/>
                  </a:moveTo>
                  <a:cubicBezTo>
                    <a:pt x="931836" y="1323994"/>
                    <a:pt x="939816" y="1328212"/>
                    <a:pt x="952869" y="1328611"/>
                  </a:cubicBezTo>
                  <a:cubicBezTo>
                    <a:pt x="945573" y="1335850"/>
                    <a:pt x="948879" y="1337104"/>
                    <a:pt x="942324" y="1343431"/>
                  </a:cubicBezTo>
                  <a:lnTo>
                    <a:pt x="929670" y="1343431"/>
                  </a:lnTo>
                  <a:cubicBezTo>
                    <a:pt x="923856" y="1331746"/>
                    <a:pt x="912798" y="1339099"/>
                    <a:pt x="921234" y="1320175"/>
                  </a:cubicBezTo>
                  <a:close/>
                  <a:moveTo>
                    <a:pt x="961305" y="1436455"/>
                  </a:moveTo>
                  <a:lnTo>
                    <a:pt x="942267" y="1436455"/>
                  </a:lnTo>
                  <a:lnTo>
                    <a:pt x="942267" y="1425910"/>
                  </a:lnTo>
                  <a:lnTo>
                    <a:pt x="961305" y="1425910"/>
                  </a:lnTo>
                  <a:lnTo>
                    <a:pt x="961305" y="1436455"/>
                  </a:lnTo>
                  <a:close/>
                  <a:moveTo>
                    <a:pt x="978234" y="1263061"/>
                  </a:moveTo>
                  <a:lnTo>
                    <a:pt x="954978" y="1258843"/>
                  </a:lnTo>
                  <a:cubicBezTo>
                    <a:pt x="957087" y="1254625"/>
                    <a:pt x="961305" y="1252516"/>
                    <a:pt x="961305" y="1246132"/>
                  </a:cubicBezTo>
                  <a:lnTo>
                    <a:pt x="978234" y="1250350"/>
                  </a:lnTo>
                  <a:lnTo>
                    <a:pt x="978234" y="1263061"/>
                  </a:lnTo>
                  <a:close/>
                  <a:moveTo>
                    <a:pt x="959196" y="1235587"/>
                  </a:moveTo>
                  <a:cubicBezTo>
                    <a:pt x="967746" y="1232623"/>
                    <a:pt x="977379" y="1214725"/>
                    <a:pt x="988779" y="1227151"/>
                  </a:cubicBezTo>
                  <a:lnTo>
                    <a:pt x="990888" y="1227151"/>
                  </a:lnTo>
                  <a:cubicBezTo>
                    <a:pt x="990888" y="1225042"/>
                    <a:pt x="990888" y="1222933"/>
                    <a:pt x="992997" y="1218715"/>
                  </a:cubicBezTo>
                  <a:lnTo>
                    <a:pt x="1012035" y="1222933"/>
                  </a:lnTo>
                  <a:cubicBezTo>
                    <a:pt x="1012206" y="1226467"/>
                    <a:pt x="1008843" y="1231426"/>
                    <a:pt x="1009926" y="1235644"/>
                  </a:cubicBezTo>
                  <a:lnTo>
                    <a:pt x="990888" y="1235644"/>
                  </a:lnTo>
                  <a:lnTo>
                    <a:pt x="990888" y="1233535"/>
                  </a:lnTo>
                  <a:cubicBezTo>
                    <a:pt x="987924" y="1253371"/>
                    <a:pt x="965523" y="1245505"/>
                    <a:pt x="959196" y="1235644"/>
                  </a:cubicBezTo>
                  <a:close/>
                  <a:moveTo>
                    <a:pt x="1014144" y="1432237"/>
                  </a:moveTo>
                  <a:cubicBezTo>
                    <a:pt x="1009926" y="1430128"/>
                    <a:pt x="1007817" y="1428019"/>
                    <a:pt x="1003599" y="1428019"/>
                  </a:cubicBezTo>
                  <a:cubicBezTo>
                    <a:pt x="1003599" y="1423801"/>
                    <a:pt x="1001490" y="1421692"/>
                    <a:pt x="1001490" y="1419583"/>
                  </a:cubicBezTo>
                  <a:cubicBezTo>
                    <a:pt x="1002402" y="1410805"/>
                    <a:pt x="997728" y="1404079"/>
                    <a:pt x="1001490" y="1394218"/>
                  </a:cubicBezTo>
                  <a:cubicBezTo>
                    <a:pt x="1025772" y="1391995"/>
                    <a:pt x="1015227" y="1418500"/>
                    <a:pt x="1014144" y="1432294"/>
                  </a:cubicBezTo>
                  <a:close/>
                  <a:moveTo>
                    <a:pt x="986670" y="1389943"/>
                  </a:moveTo>
                  <a:cubicBezTo>
                    <a:pt x="979260" y="1373413"/>
                    <a:pt x="1000578" y="1367029"/>
                    <a:pt x="1018362" y="1370905"/>
                  </a:cubicBezTo>
                  <a:cubicBezTo>
                    <a:pt x="1016253" y="1381450"/>
                    <a:pt x="999324" y="1389943"/>
                    <a:pt x="986670" y="1389943"/>
                  </a:cubicBezTo>
                  <a:close/>
                  <a:moveTo>
                    <a:pt x="1020471" y="1309573"/>
                  </a:moveTo>
                  <a:lnTo>
                    <a:pt x="1007817" y="1309573"/>
                  </a:lnTo>
                  <a:lnTo>
                    <a:pt x="1007817" y="1303246"/>
                  </a:lnTo>
                  <a:lnTo>
                    <a:pt x="1020471" y="1303246"/>
                  </a:lnTo>
                  <a:lnTo>
                    <a:pt x="1020471" y="1309573"/>
                  </a:lnTo>
                  <a:close/>
                  <a:moveTo>
                    <a:pt x="1020471" y="1229260"/>
                  </a:moveTo>
                  <a:lnTo>
                    <a:pt x="1033125" y="1229260"/>
                  </a:lnTo>
                  <a:lnTo>
                    <a:pt x="1033125" y="1235587"/>
                  </a:lnTo>
                  <a:lnTo>
                    <a:pt x="1020471" y="1235587"/>
                  </a:lnTo>
                  <a:lnTo>
                    <a:pt x="1020471" y="1229260"/>
                  </a:lnTo>
                  <a:close/>
                  <a:moveTo>
                    <a:pt x="1035234" y="1360360"/>
                  </a:moveTo>
                  <a:lnTo>
                    <a:pt x="1043670" y="1362469"/>
                  </a:lnTo>
                  <a:lnTo>
                    <a:pt x="1037343" y="1375180"/>
                  </a:lnTo>
                  <a:lnTo>
                    <a:pt x="1028907" y="1370962"/>
                  </a:lnTo>
                  <a:lnTo>
                    <a:pt x="1035234" y="1360417"/>
                  </a:lnTo>
                  <a:close/>
                  <a:moveTo>
                    <a:pt x="1031016" y="1430128"/>
                  </a:moveTo>
                  <a:lnTo>
                    <a:pt x="1035234" y="1415308"/>
                  </a:lnTo>
                  <a:cubicBezTo>
                    <a:pt x="1043670" y="1419526"/>
                    <a:pt x="1056381" y="1419526"/>
                    <a:pt x="1069035" y="1419526"/>
                  </a:cubicBezTo>
                  <a:cubicBezTo>
                    <a:pt x="1069377" y="1441471"/>
                    <a:pt x="1045950" y="1431781"/>
                    <a:pt x="1031016" y="1430071"/>
                  </a:cubicBezTo>
                  <a:close/>
                  <a:moveTo>
                    <a:pt x="1069035" y="1358251"/>
                  </a:moveTo>
                  <a:cubicBezTo>
                    <a:pt x="1048002" y="1375465"/>
                    <a:pt x="1024632" y="1341949"/>
                    <a:pt x="1043670" y="1328668"/>
                  </a:cubicBezTo>
                  <a:lnTo>
                    <a:pt x="1047888" y="1334995"/>
                  </a:lnTo>
                  <a:cubicBezTo>
                    <a:pt x="1052106" y="1332886"/>
                    <a:pt x="1054215" y="1332886"/>
                    <a:pt x="1056324" y="1328668"/>
                  </a:cubicBezTo>
                  <a:cubicBezTo>
                    <a:pt x="1060542" y="1332886"/>
                    <a:pt x="1064760" y="1337104"/>
                    <a:pt x="1068978" y="1337104"/>
                  </a:cubicBezTo>
                  <a:lnTo>
                    <a:pt x="1068978" y="1358251"/>
                  </a:lnTo>
                  <a:close/>
                  <a:moveTo>
                    <a:pt x="1077471" y="1402597"/>
                  </a:moveTo>
                  <a:cubicBezTo>
                    <a:pt x="1075704" y="1394161"/>
                    <a:pt x="1073538" y="1391254"/>
                    <a:pt x="1073253" y="1379341"/>
                  </a:cubicBezTo>
                  <a:cubicBezTo>
                    <a:pt x="1099758" y="1371418"/>
                    <a:pt x="1110474" y="1412857"/>
                    <a:pt x="1077471" y="1402597"/>
                  </a:cubicBezTo>
                  <a:close/>
                  <a:moveTo>
                    <a:pt x="1085964" y="1301137"/>
                  </a:moveTo>
                  <a:lnTo>
                    <a:pt x="1085964" y="1299028"/>
                  </a:lnTo>
                  <a:cubicBezTo>
                    <a:pt x="1082886" y="1293328"/>
                    <a:pt x="1081290" y="1291447"/>
                    <a:pt x="1081746" y="1282099"/>
                  </a:cubicBezTo>
                  <a:cubicBezTo>
                    <a:pt x="1088073" y="1279990"/>
                    <a:pt x="1098675" y="1286317"/>
                    <a:pt x="1100784" y="1294810"/>
                  </a:cubicBezTo>
                  <a:cubicBezTo>
                    <a:pt x="1095996" y="1298002"/>
                    <a:pt x="1092861" y="1300510"/>
                    <a:pt x="1086021" y="1301137"/>
                  </a:cubicBezTo>
                  <a:close/>
                </a:path>
              </a:pathLst>
            </a:custGeom>
            <a:solidFill>
              <a:schemeClr val="bg1"/>
            </a:solidFill>
            <a:ln w="5689" cap="flat">
              <a:noFill/>
              <a:prstDash val="solid"/>
              <a:miter/>
            </a:ln>
          </p:spPr>
          <p:txBody>
            <a:bodyPr rtlCol="0" anchor="ctr"/>
            <a:lstStyle/>
            <a:p>
              <a:endParaRPr lang="nl-NL"/>
            </a:p>
          </p:txBody>
        </p:sp>
        <p:sp>
          <p:nvSpPr>
            <p:cNvPr id="5" name="Vrije vorm: vorm 4">
              <a:extLst>
                <a:ext uri="{FF2B5EF4-FFF2-40B4-BE49-F238E27FC236}">
                  <a16:creationId xmlns:a16="http://schemas.microsoft.com/office/drawing/2014/main" id="{C86B8262-EE89-5F1D-440A-0EEED0258B73}"/>
                </a:ext>
              </a:extLst>
            </p:cNvPr>
            <p:cNvSpPr/>
            <p:nvPr/>
          </p:nvSpPr>
          <p:spPr>
            <a:xfrm>
              <a:off x="4782449" y="4000472"/>
              <a:ext cx="242079" cy="524642"/>
            </a:xfrm>
            <a:custGeom>
              <a:avLst/>
              <a:gdLst>
                <a:gd name="connsiteX0" fmla="*/ 124260 w 242079"/>
                <a:gd name="connsiteY0" fmla="*/ 524642 h 524642"/>
                <a:gd name="connsiteX1" fmla="*/ 83334 w 242079"/>
                <a:gd name="connsiteY1" fmla="*/ 523217 h 524642"/>
                <a:gd name="connsiteX2" fmla="*/ 69711 w 242079"/>
                <a:gd name="connsiteY2" fmla="*/ 508169 h 524642"/>
                <a:gd name="connsiteX3" fmla="*/ 65379 w 242079"/>
                <a:gd name="connsiteY3" fmla="*/ 465932 h 524642"/>
                <a:gd name="connsiteX4" fmla="*/ 61788 w 242079"/>
                <a:gd name="connsiteY4" fmla="*/ 454475 h 524642"/>
                <a:gd name="connsiteX5" fmla="*/ 58938 w 242079"/>
                <a:gd name="connsiteY5" fmla="*/ 428027 h 524642"/>
                <a:gd name="connsiteX6" fmla="*/ 53181 w 242079"/>
                <a:gd name="connsiteY6" fmla="*/ 387272 h 524642"/>
                <a:gd name="connsiteX7" fmla="*/ 51756 w 242079"/>
                <a:gd name="connsiteY7" fmla="*/ 375815 h 524642"/>
                <a:gd name="connsiteX8" fmla="*/ 49590 w 242079"/>
                <a:gd name="connsiteY8" fmla="*/ 367949 h 524642"/>
                <a:gd name="connsiteX9" fmla="*/ 45258 w 242079"/>
                <a:gd name="connsiteY9" fmla="*/ 330044 h 524642"/>
                <a:gd name="connsiteX10" fmla="*/ 38076 w 242079"/>
                <a:gd name="connsiteY10" fmla="*/ 277832 h 524642"/>
                <a:gd name="connsiteX11" fmla="*/ 36651 w 242079"/>
                <a:gd name="connsiteY11" fmla="*/ 272132 h 524642"/>
                <a:gd name="connsiteX12" fmla="*/ 33801 w 242079"/>
                <a:gd name="connsiteY12" fmla="*/ 249959 h 524642"/>
                <a:gd name="connsiteX13" fmla="*/ 32376 w 242079"/>
                <a:gd name="connsiteY13" fmla="*/ 247793 h 524642"/>
                <a:gd name="connsiteX14" fmla="*/ 20862 w 242079"/>
                <a:gd name="connsiteY14" fmla="*/ 166967 h 524642"/>
                <a:gd name="connsiteX15" fmla="*/ 20862 w 242079"/>
                <a:gd name="connsiteY15" fmla="*/ 164801 h 524642"/>
                <a:gd name="connsiteX16" fmla="*/ 19437 w 242079"/>
                <a:gd name="connsiteY16" fmla="*/ 161210 h 524642"/>
                <a:gd name="connsiteX17" fmla="*/ 18012 w 242079"/>
                <a:gd name="connsiteY17" fmla="*/ 149753 h 524642"/>
                <a:gd name="connsiteX18" fmla="*/ 16587 w 242079"/>
                <a:gd name="connsiteY18" fmla="*/ 144737 h 524642"/>
                <a:gd name="connsiteX19" fmla="*/ 15162 w 242079"/>
                <a:gd name="connsiteY19" fmla="*/ 128264 h 524642"/>
                <a:gd name="connsiteX20" fmla="*/ 12996 w 242079"/>
                <a:gd name="connsiteY20" fmla="*/ 118973 h 524642"/>
                <a:gd name="connsiteX21" fmla="*/ 11571 w 242079"/>
                <a:gd name="connsiteY21" fmla="*/ 113957 h 524642"/>
                <a:gd name="connsiteX22" fmla="*/ 7239 w 242079"/>
                <a:gd name="connsiteY22" fmla="*/ 76052 h 524642"/>
                <a:gd name="connsiteX23" fmla="*/ 5073 w 242079"/>
                <a:gd name="connsiteY23" fmla="*/ 67445 h 524642"/>
                <a:gd name="connsiteX24" fmla="*/ 5073 w 242079"/>
                <a:gd name="connsiteY24" fmla="*/ 63854 h 524642"/>
                <a:gd name="connsiteX25" fmla="*/ 4332 w 242079"/>
                <a:gd name="connsiteY25" fmla="*/ 54563 h 524642"/>
                <a:gd name="connsiteX26" fmla="*/ 4332 w 242079"/>
                <a:gd name="connsiteY26" fmla="*/ 50972 h 524642"/>
                <a:gd name="connsiteX27" fmla="*/ 2166 w 242079"/>
                <a:gd name="connsiteY27" fmla="*/ 38090 h 524642"/>
                <a:gd name="connsiteX28" fmla="*/ 2166 w 242079"/>
                <a:gd name="connsiteY28" fmla="*/ 23783 h 524642"/>
                <a:gd name="connsiteX29" fmla="*/ 0 w 242079"/>
                <a:gd name="connsiteY29" fmla="*/ 9476 h 524642"/>
                <a:gd name="connsiteX30" fmla="*/ 8607 w 242079"/>
                <a:gd name="connsiteY30" fmla="*/ 869 h 524642"/>
                <a:gd name="connsiteX31" fmla="*/ 15048 w 242079"/>
                <a:gd name="connsiteY31" fmla="*/ 1610 h 524642"/>
                <a:gd name="connsiteX32" fmla="*/ 32262 w 242079"/>
                <a:gd name="connsiteY32" fmla="*/ 1610 h 524642"/>
                <a:gd name="connsiteX33" fmla="*/ 40185 w 242079"/>
                <a:gd name="connsiteY33" fmla="*/ 869 h 524642"/>
                <a:gd name="connsiteX34" fmla="*/ 45201 w 242079"/>
                <a:gd name="connsiteY34" fmla="*/ 869 h 524642"/>
                <a:gd name="connsiteX35" fmla="*/ 47367 w 242079"/>
                <a:gd name="connsiteY35" fmla="*/ 1610 h 524642"/>
                <a:gd name="connsiteX36" fmla="*/ 54549 w 242079"/>
                <a:gd name="connsiteY36" fmla="*/ 1610 h 524642"/>
                <a:gd name="connsiteX37" fmla="*/ 61731 w 242079"/>
                <a:gd name="connsiteY37" fmla="*/ 869 h 524642"/>
                <a:gd name="connsiteX38" fmla="*/ 72504 w 242079"/>
                <a:gd name="connsiteY38" fmla="*/ 869 h 524642"/>
                <a:gd name="connsiteX39" fmla="*/ 76836 w 242079"/>
                <a:gd name="connsiteY39" fmla="*/ 5144 h 524642"/>
                <a:gd name="connsiteX40" fmla="*/ 79686 w 242079"/>
                <a:gd name="connsiteY40" fmla="*/ 24467 h 524642"/>
                <a:gd name="connsiteX41" fmla="*/ 86127 w 242079"/>
                <a:gd name="connsiteY41" fmla="*/ 70979 h 524642"/>
                <a:gd name="connsiteX42" fmla="*/ 85386 w 242079"/>
                <a:gd name="connsiteY42" fmla="*/ 75995 h 524642"/>
                <a:gd name="connsiteX43" fmla="*/ 87552 w 242079"/>
                <a:gd name="connsiteY43" fmla="*/ 86027 h 524642"/>
                <a:gd name="connsiteX44" fmla="*/ 88293 w 242079"/>
                <a:gd name="connsiteY44" fmla="*/ 94634 h 524642"/>
                <a:gd name="connsiteX45" fmla="*/ 90459 w 242079"/>
                <a:gd name="connsiteY45" fmla="*/ 122564 h 524642"/>
                <a:gd name="connsiteX46" fmla="*/ 92625 w 242079"/>
                <a:gd name="connsiteY46" fmla="*/ 141887 h 524642"/>
                <a:gd name="connsiteX47" fmla="*/ 93366 w 242079"/>
                <a:gd name="connsiteY47" fmla="*/ 146162 h 524642"/>
                <a:gd name="connsiteX48" fmla="*/ 97698 w 242079"/>
                <a:gd name="connsiteY48" fmla="*/ 163319 h 524642"/>
                <a:gd name="connsiteX49" fmla="*/ 98439 w 242079"/>
                <a:gd name="connsiteY49" fmla="*/ 167594 h 524642"/>
                <a:gd name="connsiteX50" fmla="*/ 98439 w 242079"/>
                <a:gd name="connsiteY50" fmla="*/ 186176 h 524642"/>
                <a:gd name="connsiteX51" fmla="*/ 104196 w 242079"/>
                <a:gd name="connsiteY51" fmla="*/ 202649 h 524642"/>
                <a:gd name="connsiteX52" fmla="*/ 105621 w 242079"/>
                <a:gd name="connsiteY52" fmla="*/ 232688 h 524642"/>
                <a:gd name="connsiteX53" fmla="*/ 109953 w 242079"/>
                <a:gd name="connsiteY53" fmla="*/ 258452 h 524642"/>
                <a:gd name="connsiteX54" fmla="*/ 111378 w 242079"/>
                <a:gd name="connsiteY54" fmla="*/ 269168 h 524642"/>
                <a:gd name="connsiteX55" fmla="*/ 113544 w 242079"/>
                <a:gd name="connsiteY55" fmla="*/ 299207 h 524642"/>
                <a:gd name="connsiteX56" fmla="*/ 115710 w 242079"/>
                <a:gd name="connsiteY56" fmla="*/ 314255 h 524642"/>
                <a:gd name="connsiteX57" fmla="*/ 116451 w 242079"/>
                <a:gd name="connsiteY57" fmla="*/ 315680 h 524642"/>
                <a:gd name="connsiteX58" fmla="*/ 117876 w 242079"/>
                <a:gd name="connsiteY58" fmla="*/ 319955 h 524642"/>
                <a:gd name="connsiteX59" fmla="*/ 118617 w 242079"/>
                <a:gd name="connsiteY59" fmla="*/ 321380 h 524642"/>
                <a:gd name="connsiteX60" fmla="*/ 120783 w 242079"/>
                <a:gd name="connsiteY60" fmla="*/ 340703 h 524642"/>
                <a:gd name="connsiteX61" fmla="*/ 123633 w 242079"/>
                <a:gd name="connsiteY61" fmla="*/ 344294 h 524642"/>
                <a:gd name="connsiteX62" fmla="*/ 129390 w 242079"/>
                <a:gd name="connsiteY62" fmla="*/ 317105 h 524642"/>
                <a:gd name="connsiteX63" fmla="*/ 132240 w 242079"/>
                <a:gd name="connsiteY63" fmla="*/ 282050 h 524642"/>
                <a:gd name="connsiteX64" fmla="*/ 145863 w 242079"/>
                <a:gd name="connsiteY64" fmla="*/ 166169 h 524642"/>
                <a:gd name="connsiteX65" fmla="*/ 145863 w 242079"/>
                <a:gd name="connsiteY65" fmla="*/ 159728 h 524642"/>
                <a:gd name="connsiteX66" fmla="*/ 146604 w 242079"/>
                <a:gd name="connsiteY66" fmla="*/ 150437 h 524642"/>
                <a:gd name="connsiteX67" fmla="*/ 150195 w 242079"/>
                <a:gd name="connsiteY67" fmla="*/ 135389 h 524642"/>
                <a:gd name="connsiteX68" fmla="*/ 150195 w 242079"/>
                <a:gd name="connsiteY68" fmla="*/ 129689 h 524642"/>
                <a:gd name="connsiteX69" fmla="*/ 152361 w 242079"/>
                <a:gd name="connsiteY69" fmla="*/ 113957 h 524642"/>
                <a:gd name="connsiteX70" fmla="*/ 155952 w 242079"/>
                <a:gd name="connsiteY70" fmla="*/ 91784 h 524642"/>
                <a:gd name="connsiteX71" fmla="*/ 158118 w 242079"/>
                <a:gd name="connsiteY71" fmla="*/ 74627 h 524642"/>
                <a:gd name="connsiteX72" fmla="*/ 160968 w 242079"/>
                <a:gd name="connsiteY72" fmla="*/ 53879 h 524642"/>
                <a:gd name="connsiteX73" fmla="*/ 160968 w 242079"/>
                <a:gd name="connsiteY73" fmla="*/ 51713 h 524642"/>
                <a:gd name="connsiteX74" fmla="*/ 161709 w 242079"/>
                <a:gd name="connsiteY74" fmla="*/ 46697 h 524642"/>
                <a:gd name="connsiteX75" fmla="*/ 161709 w 242079"/>
                <a:gd name="connsiteY75" fmla="*/ 44531 h 524642"/>
                <a:gd name="connsiteX76" fmla="*/ 163875 w 242079"/>
                <a:gd name="connsiteY76" fmla="*/ 24524 h 524642"/>
                <a:gd name="connsiteX77" fmla="*/ 165300 w 242079"/>
                <a:gd name="connsiteY77" fmla="*/ 5942 h 524642"/>
                <a:gd name="connsiteX78" fmla="*/ 181830 w 242079"/>
                <a:gd name="connsiteY78" fmla="*/ 926 h 524642"/>
                <a:gd name="connsiteX79" fmla="*/ 195453 w 242079"/>
                <a:gd name="connsiteY79" fmla="*/ 185 h 524642"/>
                <a:gd name="connsiteX80" fmla="*/ 225606 w 242079"/>
                <a:gd name="connsiteY80" fmla="*/ 926 h 524642"/>
                <a:gd name="connsiteX81" fmla="*/ 235638 w 242079"/>
                <a:gd name="connsiteY81" fmla="*/ 1667 h 524642"/>
                <a:gd name="connsiteX82" fmla="*/ 242079 w 242079"/>
                <a:gd name="connsiteY82" fmla="*/ 9533 h 524642"/>
                <a:gd name="connsiteX83" fmla="*/ 239229 w 242079"/>
                <a:gd name="connsiteY83" fmla="*/ 27431 h 524642"/>
                <a:gd name="connsiteX84" fmla="*/ 238488 w 242079"/>
                <a:gd name="connsiteY84" fmla="*/ 32447 h 524642"/>
                <a:gd name="connsiteX85" fmla="*/ 237747 w 242079"/>
                <a:gd name="connsiteY85" fmla="*/ 37463 h 524642"/>
                <a:gd name="connsiteX86" fmla="*/ 235581 w 242079"/>
                <a:gd name="connsiteY86" fmla="*/ 57470 h 524642"/>
                <a:gd name="connsiteX87" fmla="*/ 232731 w 242079"/>
                <a:gd name="connsiteY87" fmla="*/ 83918 h 524642"/>
                <a:gd name="connsiteX88" fmla="*/ 231990 w 242079"/>
                <a:gd name="connsiteY88" fmla="*/ 90359 h 524642"/>
                <a:gd name="connsiteX89" fmla="*/ 229824 w 242079"/>
                <a:gd name="connsiteY89" fmla="*/ 114698 h 524642"/>
                <a:gd name="connsiteX90" fmla="*/ 227658 w 242079"/>
                <a:gd name="connsiteY90" fmla="*/ 130430 h 524642"/>
                <a:gd name="connsiteX91" fmla="*/ 223326 w 242079"/>
                <a:gd name="connsiteY91" fmla="*/ 155453 h 524642"/>
                <a:gd name="connsiteX92" fmla="*/ 220476 w 242079"/>
                <a:gd name="connsiteY92" fmla="*/ 166910 h 524642"/>
                <a:gd name="connsiteX93" fmla="*/ 219051 w 242079"/>
                <a:gd name="connsiteY93" fmla="*/ 176942 h 524642"/>
                <a:gd name="connsiteX94" fmla="*/ 210444 w 242079"/>
                <a:gd name="connsiteY94" fmla="*/ 229154 h 524642"/>
                <a:gd name="connsiteX95" fmla="*/ 207594 w 242079"/>
                <a:gd name="connsiteY95" fmla="*/ 242036 h 524642"/>
                <a:gd name="connsiteX96" fmla="*/ 204744 w 242079"/>
                <a:gd name="connsiteY96" fmla="*/ 272075 h 524642"/>
                <a:gd name="connsiteX97" fmla="*/ 201894 w 242079"/>
                <a:gd name="connsiteY97" fmla="*/ 284216 h 524642"/>
                <a:gd name="connsiteX98" fmla="*/ 198303 w 242079"/>
                <a:gd name="connsiteY98" fmla="*/ 314996 h 524642"/>
                <a:gd name="connsiteX99" fmla="*/ 196137 w 242079"/>
                <a:gd name="connsiteY99" fmla="*/ 326453 h 524642"/>
                <a:gd name="connsiteX100" fmla="*/ 194712 w 242079"/>
                <a:gd name="connsiteY100" fmla="*/ 347942 h 524642"/>
                <a:gd name="connsiteX101" fmla="*/ 190380 w 242079"/>
                <a:gd name="connsiteY101" fmla="*/ 370115 h 524642"/>
                <a:gd name="connsiteX102" fmla="*/ 187530 w 242079"/>
                <a:gd name="connsiteY102" fmla="*/ 390122 h 524642"/>
                <a:gd name="connsiteX103" fmla="*/ 184680 w 242079"/>
                <a:gd name="connsiteY103" fmla="*/ 405170 h 524642"/>
                <a:gd name="connsiteX104" fmla="*/ 180348 w 242079"/>
                <a:gd name="connsiteY104" fmla="*/ 450941 h 524642"/>
                <a:gd name="connsiteX105" fmla="*/ 180348 w 242079"/>
                <a:gd name="connsiteY105" fmla="*/ 452366 h 524642"/>
                <a:gd name="connsiteX106" fmla="*/ 178182 w 242079"/>
                <a:gd name="connsiteY106" fmla="*/ 455957 h 524642"/>
                <a:gd name="connsiteX107" fmla="*/ 178182 w 242079"/>
                <a:gd name="connsiteY107" fmla="*/ 457382 h 524642"/>
                <a:gd name="connsiteX108" fmla="*/ 170259 w 242079"/>
                <a:gd name="connsiteY108" fmla="*/ 511760 h 524642"/>
                <a:gd name="connsiteX109" fmla="*/ 152304 w 242079"/>
                <a:gd name="connsiteY109" fmla="*/ 524642 h 524642"/>
                <a:gd name="connsiteX110" fmla="*/ 124317 w 242079"/>
                <a:gd name="connsiteY110" fmla="*/ 524642 h 524642"/>
                <a:gd name="connsiteX111" fmla="*/ 17271 w 242079"/>
                <a:gd name="connsiteY111" fmla="*/ 63170 h 524642"/>
                <a:gd name="connsiteX112" fmla="*/ 12255 w 242079"/>
                <a:gd name="connsiteY112" fmla="*/ 65336 h 524642"/>
                <a:gd name="connsiteX113" fmla="*/ 17271 w 242079"/>
                <a:gd name="connsiteY113" fmla="*/ 68186 h 524642"/>
                <a:gd name="connsiteX114" fmla="*/ 19437 w 242079"/>
                <a:gd name="connsiteY114" fmla="*/ 64595 h 524642"/>
                <a:gd name="connsiteX115" fmla="*/ 17271 w 242079"/>
                <a:gd name="connsiteY115" fmla="*/ 63170 h 524642"/>
                <a:gd name="connsiteX116" fmla="*/ 33801 w 242079"/>
                <a:gd name="connsiteY116" fmla="*/ 33131 h 524642"/>
                <a:gd name="connsiteX117" fmla="*/ 28044 w 242079"/>
                <a:gd name="connsiteY117" fmla="*/ 33131 h 524642"/>
                <a:gd name="connsiteX118" fmla="*/ 33060 w 242079"/>
                <a:gd name="connsiteY118" fmla="*/ 37406 h 524642"/>
                <a:gd name="connsiteX119" fmla="*/ 33801 w 242079"/>
                <a:gd name="connsiteY119" fmla="*/ 33131 h 524642"/>
                <a:gd name="connsiteX120" fmla="*/ 31635 w 242079"/>
                <a:gd name="connsiteY120" fmla="*/ 50288 h 524642"/>
                <a:gd name="connsiteX121" fmla="*/ 31635 w 242079"/>
                <a:gd name="connsiteY121" fmla="*/ 46697 h 524642"/>
                <a:gd name="connsiteX122" fmla="*/ 30894 w 242079"/>
                <a:gd name="connsiteY122" fmla="*/ 46697 h 524642"/>
                <a:gd name="connsiteX123" fmla="*/ 29469 w 242079"/>
                <a:gd name="connsiteY123" fmla="*/ 45956 h 524642"/>
                <a:gd name="connsiteX124" fmla="*/ 28728 w 242079"/>
                <a:gd name="connsiteY124" fmla="*/ 45956 h 524642"/>
                <a:gd name="connsiteX125" fmla="*/ 28728 w 242079"/>
                <a:gd name="connsiteY125" fmla="*/ 50231 h 524642"/>
                <a:gd name="connsiteX126" fmla="*/ 31578 w 242079"/>
                <a:gd name="connsiteY126" fmla="*/ 50231 h 524642"/>
                <a:gd name="connsiteX127" fmla="*/ 33060 w 242079"/>
                <a:gd name="connsiteY127" fmla="*/ 18767 h 524642"/>
                <a:gd name="connsiteX128" fmla="*/ 45258 w 242079"/>
                <a:gd name="connsiteY128" fmla="*/ 14492 h 524642"/>
                <a:gd name="connsiteX129" fmla="*/ 41667 w 242079"/>
                <a:gd name="connsiteY129" fmla="*/ 10901 h 524642"/>
                <a:gd name="connsiteX130" fmla="*/ 35910 w 242079"/>
                <a:gd name="connsiteY130" fmla="*/ 14492 h 524642"/>
                <a:gd name="connsiteX131" fmla="*/ 33060 w 242079"/>
                <a:gd name="connsiteY131" fmla="*/ 13067 h 524642"/>
                <a:gd name="connsiteX132" fmla="*/ 33060 w 242079"/>
                <a:gd name="connsiteY132" fmla="*/ 18767 h 524642"/>
                <a:gd name="connsiteX133" fmla="*/ 40242 w 242079"/>
                <a:gd name="connsiteY133" fmla="*/ 59579 h 524642"/>
                <a:gd name="connsiteX134" fmla="*/ 40242 w 242079"/>
                <a:gd name="connsiteY134" fmla="*/ 61004 h 524642"/>
                <a:gd name="connsiteX135" fmla="*/ 45258 w 242079"/>
                <a:gd name="connsiteY135" fmla="*/ 60263 h 524642"/>
                <a:gd name="connsiteX136" fmla="*/ 45258 w 242079"/>
                <a:gd name="connsiteY136" fmla="*/ 58097 h 524642"/>
                <a:gd name="connsiteX137" fmla="*/ 40242 w 242079"/>
                <a:gd name="connsiteY137" fmla="*/ 59522 h 524642"/>
                <a:gd name="connsiteX138" fmla="*/ 40242 w 242079"/>
                <a:gd name="connsiteY138" fmla="*/ 233429 h 524642"/>
                <a:gd name="connsiteX139" fmla="*/ 45999 w 242079"/>
                <a:gd name="connsiteY139" fmla="*/ 233429 h 524642"/>
                <a:gd name="connsiteX140" fmla="*/ 42408 w 242079"/>
                <a:gd name="connsiteY140" fmla="*/ 230579 h 524642"/>
                <a:gd name="connsiteX141" fmla="*/ 40242 w 242079"/>
                <a:gd name="connsiteY141" fmla="*/ 233429 h 524642"/>
                <a:gd name="connsiteX142" fmla="*/ 47424 w 242079"/>
                <a:gd name="connsiteY142" fmla="*/ 18083 h 524642"/>
                <a:gd name="connsiteX143" fmla="*/ 45258 w 242079"/>
                <a:gd name="connsiteY143" fmla="*/ 20933 h 524642"/>
                <a:gd name="connsiteX144" fmla="*/ 48108 w 242079"/>
                <a:gd name="connsiteY144" fmla="*/ 23099 h 524642"/>
                <a:gd name="connsiteX145" fmla="*/ 50958 w 242079"/>
                <a:gd name="connsiteY145" fmla="*/ 18083 h 524642"/>
                <a:gd name="connsiteX146" fmla="*/ 47367 w 242079"/>
                <a:gd name="connsiteY146" fmla="*/ 18083 h 524642"/>
                <a:gd name="connsiteX147" fmla="*/ 48849 w 242079"/>
                <a:gd name="connsiteY147" fmla="*/ 38090 h 524642"/>
                <a:gd name="connsiteX148" fmla="*/ 47424 w 242079"/>
                <a:gd name="connsiteY148" fmla="*/ 38090 h 524642"/>
                <a:gd name="connsiteX149" fmla="*/ 47424 w 242079"/>
                <a:gd name="connsiteY149" fmla="*/ 35240 h 524642"/>
                <a:gd name="connsiteX150" fmla="*/ 48849 w 242079"/>
                <a:gd name="connsiteY150" fmla="*/ 35240 h 524642"/>
                <a:gd name="connsiteX151" fmla="*/ 48849 w 242079"/>
                <a:gd name="connsiteY151" fmla="*/ 38090 h 524642"/>
                <a:gd name="connsiteX152" fmla="*/ 62529 w 242079"/>
                <a:gd name="connsiteY152" fmla="*/ 35240 h 524642"/>
                <a:gd name="connsiteX153" fmla="*/ 59679 w 242079"/>
                <a:gd name="connsiteY153" fmla="*/ 33074 h 524642"/>
                <a:gd name="connsiteX154" fmla="*/ 53922 w 242079"/>
                <a:gd name="connsiteY154" fmla="*/ 38090 h 524642"/>
                <a:gd name="connsiteX155" fmla="*/ 55347 w 242079"/>
                <a:gd name="connsiteY155" fmla="*/ 43106 h 524642"/>
                <a:gd name="connsiteX156" fmla="*/ 58197 w 242079"/>
                <a:gd name="connsiteY156" fmla="*/ 43106 h 524642"/>
                <a:gd name="connsiteX157" fmla="*/ 62529 w 242079"/>
                <a:gd name="connsiteY157" fmla="*/ 40256 h 524642"/>
                <a:gd name="connsiteX158" fmla="*/ 62529 w 242079"/>
                <a:gd name="connsiteY158" fmla="*/ 35240 h 524642"/>
                <a:gd name="connsiteX159" fmla="*/ 71820 w 242079"/>
                <a:gd name="connsiteY159" fmla="*/ 88193 h 524642"/>
                <a:gd name="connsiteX160" fmla="*/ 68970 w 242079"/>
                <a:gd name="connsiteY160" fmla="*/ 93209 h 524642"/>
                <a:gd name="connsiteX161" fmla="*/ 72561 w 242079"/>
                <a:gd name="connsiteY161" fmla="*/ 93950 h 524642"/>
                <a:gd name="connsiteX162" fmla="*/ 76152 w 242079"/>
                <a:gd name="connsiteY162" fmla="*/ 89675 h 524642"/>
                <a:gd name="connsiteX163" fmla="*/ 71820 w 242079"/>
                <a:gd name="connsiteY163" fmla="*/ 88250 h 524642"/>
                <a:gd name="connsiteX164" fmla="*/ 79743 w 242079"/>
                <a:gd name="connsiteY164" fmla="*/ 304280 h 524642"/>
                <a:gd name="connsiteX165" fmla="*/ 73986 w 242079"/>
                <a:gd name="connsiteY165" fmla="*/ 304280 h 524642"/>
                <a:gd name="connsiteX166" fmla="*/ 78318 w 242079"/>
                <a:gd name="connsiteY166" fmla="*/ 307871 h 524642"/>
                <a:gd name="connsiteX167" fmla="*/ 79743 w 242079"/>
                <a:gd name="connsiteY167" fmla="*/ 304280 h 524642"/>
                <a:gd name="connsiteX168" fmla="*/ 100548 w 242079"/>
                <a:gd name="connsiteY168" fmla="*/ 377240 h 524642"/>
                <a:gd name="connsiteX169" fmla="*/ 101973 w 242079"/>
                <a:gd name="connsiteY169" fmla="*/ 377240 h 524642"/>
                <a:gd name="connsiteX170" fmla="*/ 104139 w 242079"/>
                <a:gd name="connsiteY170" fmla="*/ 377981 h 524642"/>
                <a:gd name="connsiteX171" fmla="*/ 114912 w 242079"/>
                <a:gd name="connsiteY171" fmla="*/ 374390 h 524642"/>
                <a:gd name="connsiteX172" fmla="*/ 114912 w 242079"/>
                <a:gd name="connsiteY172" fmla="*/ 370799 h 524642"/>
                <a:gd name="connsiteX173" fmla="*/ 114171 w 242079"/>
                <a:gd name="connsiteY173" fmla="*/ 370799 h 524642"/>
                <a:gd name="connsiteX174" fmla="*/ 112746 w 242079"/>
                <a:gd name="connsiteY174" fmla="*/ 370058 h 524642"/>
                <a:gd name="connsiteX175" fmla="*/ 101973 w 242079"/>
                <a:gd name="connsiteY175" fmla="*/ 369317 h 524642"/>
                <a:gd name="connsiteX176" fmla="*/ 100548 w 242079"/>
                <a:gd name="connsiteY176" fmla="*/ 377183 h 524642"/>
                <a:gd name="connsiteX177" fmla="*/ 117819 w 242079"/>
                <a:gd name="connsiteY177" fmla="*/ 425918 h 524642"/>
                <a:gd name="connsiteX178" fmla="*/ 116394 w 242079"/>
                <a:gd name="connsiteY178" fmla="*/ 434525 h 524642"/>
                <a:gd name="connsiteX179" fmla="*/ 116394 w 242079"/>
                <a:gd name="connsiteY179" fmla="*/ 438800 h 524642"/>
                <a:gd name="connsiteX180" fmla="*/ 122835 w 242079"/>
                <a:gd name="connsiteY180" fmla="*/ 440966 h 524642"/>
                <a:gd name="connsiteX181" fmla="*/ 137199 w 242079"/>
                <a:gd name="connsiteY181" fmla="*/ 435266 h 524642"/>
                <a:gd name="connsiteX182" fmla="*/ 121410 w 242079"/>
                <a:gd name="connsiteY182" fmla="*/ 423809 h 524642"/>
                <a:gd name="connsiteX183" fmla="*/ 117819 w 242079"/>
                <a:gd name="connsiteY183" fmla="*/ 425975 h 524642"/>
                <a:gd name="connsiteX184" fmla="*/ 164502 w 242079"/>
                <a:gd name="connsiteY184" fmla="*/ 388697 h 524642"/>
                <a:gd name="connsiteX185" fmla="*/ 146547 w 242079"/>
                <a:gd name="connsiteY185" fmla="*/ 384422 h 524642"/>
                <a:gd name="connsiteX186" fmla="*/ 146547 w 242079"/>
                <a:gd name="connsiteY186" fmla="*/ 389438 h 524642"/>
                <a:gd name="connsiteX187" fmla="*/ 149397 w 242079"/>
                <a:gd name="connsiteY187" fmla="*/ 385847 h 524642"/>
                <a:gd name="connsiteX188" fmla="*/ 158745 w 242079"/>
                <a:gd name="connsiteY188" fmla="*/ 395138 h 524642"/>
                <a:gd name="connsiteX189" fmla="*/ 164502 w 242079"/>
                <a:gd name="connsiteY189" fmla="*/ 391547 h 524642"/>
                <a:gd name="connsiteX190" fmla="*/ 164502 w 242079"/>
                <a:gd name="connsiteY190" fmla="*/ 388697 h 524642"/>
                <a:gd name="connsiteX191" fmla="*/ 152988 w 242079"/>
                <a:gd name="connsiteY191" fmla="*/ 285641 h 524642"/>
                <a:gd name="connsiteX192" fmla="*/ 154413 w 242079"/>
                <a:gd name="connsiteY192" fmla="*/ 282050 h 524642"/>
                <a:gd name="connsiteX193" fmla="*/ 150081 w 242079"/>
                <a:gd name="connsiteY193" fmla="*/ 279884 h 524642"/>
                <a:gd name="connsiteX194" fmla="*/ 147231 w 242079"/>
                <a:gd name="connsiteY194" fmla="*/ 283475 h 524642"/>
                <a:gd name="connsiteX195" fmla="*/ 150081 w 242079"/>
                <a:gd name="connsiteY195" fmla="*/ 287750 h 524642"/>
                <a:gd name="connsiteX196" fmla="*/ 152931 w 242079"/>
                <a:gd name="connsiteY196" fmla="*/ 285584 h 524642"/>
                <a:gd name="connsiteX197" fmla="*/ 168093 w 242079"/>
                <a:gd name="connsiteY197" fmla="*/ 351476 h 524642"/>
                <a:gd name="connsiteX198" fmla="*/ 169518 w 242079"/>
                <a:gd name="connsiteY198" fmla="*/ 343610 h 524642"/>
                <a:gd name="connsiteX199" fmla="*/ 167352 w 242079"/>
                <a:gd name="connsiteY199" fmla="*/ 343610 h 524642"/>
                <a:gd name="connsiteX200" fmla="*/ 165186 w 242079"/>
                <a:gd name="connsiteY200" fmla="*/ 342185 h 524642"/>
                <a:gd name="connsiteX201" fmla="*/ 155838 w 242079"/>
                <a:gd name="connsiteY201" fmla="*/ 347885 h 524642"/>
                <a:gd name="connsiteX202" fmla="*/ 152988 w 242079"/>
                <a:gd name="connsiteY202" fmla="*/ 346460 h 524642"/>
                <a:gd name="connsiteX203" fmla="*/ 152988 w 242079"/>
                <a:gd name="connsiteY203" fmla="*/ 342185 h 524642"/>
                <a:gd name="connsiteX204" fmla="*/ 152988 w 242079"/>
                <a:gd name="connsiteY204" fmla="*/ 355067 h 524642"/>
                <a:gd name="connsiteX205" fmla="*/ 165927 w 242079"/>
                <a:gd name="connsiteY205" fmla="*/ 351476 h 524642"/>
                <a:gd name="connsiteX206" fmla="*/ 168093 w 242079"/>
                <a:gd name="connsiteY206" fmla="*/ 351476 h 524642"/>
                <a:gd name="connsiteX207" fmla="*/ 152988 w 242079"/>
                <a:gd name="connsiteY207" fmla="*/ 337169 h 524642"/>
                <a:gd name="connsiteX208" fmla="*/ 155838 w 242079"/>
                <a:gd name="connsiteY208" fmla="*/ 333578 h 524642"/>
                <a:gd name="connsiteX209" fmla="*/ 152988 w 242079"/>
                <a:gd name="connsiteY209" fmla="*/ 332153 h 524642"/>
                <a:gd name="connsiteX210" fmla="*/ 152988 w 242079"/>
                <a:gd name="connsiteY210" fmla="*/ 337169 h 524642"/>
                <a:gd name="connsiteX211" fmla="*/ 160911 w 242079"/>
                <a:gd name="connsiteY211" fmla="*/ 141830 h 524642"/>
                <a:gd name="connsiteX212" fmla="*/ 157320 w 242079"/>
                <a:gd name="connsiteY212" fmla="*/ 140405 h 524642"/>
                <a:gd name="connsiteX213" fmla="*/ 153729 w 242079"/>
                <a:gd name="connsiteY213" fmla="*/ 143996 h 524642"/>
                <a:gd name="connsiteX214" fmla="*/ 157320 w 242079"/>
                <a:gd name="connsiteY214" fmla="*/ 149012 h 524642"/>
                <a:gd name="connsiteX215" fmla="*/ 160911 w 242079"/>
                <a:gd name="connsiteY215" fmla="*/ 147587 h 524642"/>
                <a:gd name="connsiteX216" fmla="*/ 160911 w 242079"/>
                <a:gd name="connsiteY216" fmla="*/ 141887 h 524642"/>
                <a:gd name="connsiteX217" fmla="*/ 155895 w 242079"/>
                <a:gd name="connsiteY217" fmla="*/ 239129 h 524642"/>
                <a:gd name="connsiteX218" fmla="*/ 155895 w 242079"/>
                <a:gd name="connsiteY218" fmla="*/ 245570 h 524642"/>
                <a:gd name="connsiteX219" fmla="*/ 159486 w 242079"/>
                <a:gd name="connsiteY219" fmla="*/ 243404 h 524642"/>
                <a:gd name="connsiteX220" fmla="*/ 155895 w 242079"/>
                <a:gd name="connsiteY220" fmla="*/ 239129 h 524642"/>
                <a:gd name="connsiteX221" fmla="*/ 155895 w 242079"/>
                <a:gd name="connsiteY221" fmla="*/ 209831 h 524642"/>
                <a:gd name="connsiteX222" fmla="*/ 165243 w 242079"/>
                <a:gd name="connsiteY222" fmla="*/ 211997 h 524642"/>
                <a:gd name="connsiteX223" fmla="*/ 166668 w 242079"/>
                <a:gd name="connsiteY223" fmla="*/ 208406 h 524642"/>
                <a:gd name="connsiteX224" fmla="*/ 160911 w 242079"/>
                <a:gd name="connsiteY224" fmla="*/ 205556 h 524642"/>
                <a:gd name="connsiteX225" fmla="*/ 155895 w 242079"/>
                <a:gd name="connsiteY225" fmla="*/ 207722 h 524642"/>
                <a:gd name="connsiteX226" fmla="*/ 155895 w 242079"/>
                <a:gd name="connsiteY226" fmla="*/ 209888 h 524642"/>
                <a:gd name="connsiteX227" fmla="*/ 155895 w 242079"/>
                <a:gd name="connsiteY227" fmla="*/ 224822 h 524642"/>
                <a:gd name="connsiteX228" fmla="*/ 155895 w 242079"/>
                <a:gd name="connsiteY228" fmla="*/ 227672 h 524642"/>
                <a:gd name="connsiteX229" fmla="*/ 158061 w 242079"/>
                <a:gd name="connsiteY229" fmla="*/ 229838 h 524642"/>
                <a:gd name="connsiteX230" fmla="*/ 166668 w 242079"/>
                <a:gd name="connsiteY230" fmla="*/ 224822 h 524642"/>
                <a:gd name="connsiteX231" fmla="*/ 165243 w 242079"/>
                <a:gd name="connsiteY231" fmla="*/ 219122 h 524642"/>
                <a:gd name="connsiteX232" fmla="*/ 155895 w 242079"/>
                <a:gd name="connsiteY232" fmla="*/ 224822 h 524642"/>
                <a:gd name="connsiteX233" fmla="*/ 157320 w 242079"/>
                <a:gd name="connsiteY233" fmla="*/ 303539 h 524642"/>
                <a:gd name="connsiteX234" fmla="*/ 169518 w 242079"/>
                <a:gd name="connsiteY234" fmla="*/ 299948 h 524642"/>
                <a:gd name="connsiteX235" fmla="*/ 165186 w 242079"/>
                <a:gd name="connsiteY235" fmla="*/ 298523 h 524642"/>
                <a:gd name="connsiteX236" fmla="*/ 157263 w 242079"/>
                <a:gd name="connsiteY236" fmla="*/ 303539 h 524642"/>
                <a:gd name="connsiteX237" fmla="*/ 160911 w 242079"/>
                <a:gd name="connsiteY237" fmla="*/ 168335 h 524642"/>
                <a:gd name="connsiteX238" fmla="*/ 167352 w 242079"/>
                <a:gd name="connsiteY238" fmla="*/ 167594 h 524642"/>
                <a:gd name="connsiteX239" fmla="*/ 164502 w 242079"/>
                <a:gd name="connsiteY239" fmla="*/ 163319 h 524642"/>
                <a:gd name="connsiteX240" fmla="*/ 160911 w 242079"/>
                <a:gd name="connsiteY240" fmla="*/ 162578 h 524642"/>
                <a:gd name="connsiteX241" fmla="*/ 159486 w 242079"/>
                <a:gd name="connsiteY241" fmla="*/ 169019 h 524642"/>
                <a:gd name="connsiteX242" fmla="*/ 160911 w 242079"/>
                <a:gd name="connsiteY242" fmla="*/ 168278 h 524642"/>
                <a:gd name="connsiteX243" fmla="*/ 164502 w 242079"/>
                <a:gd name="connsiteY243" fmla="*/ 74627 h 524642"/>
                <a:gd name="connsiteX244" fmla="*/ 163077 w 242079"/>
                <a:gd name="connsiteY244" fmla="*/ 77477 h 524642"/>
                <a:gd name="connsiteX245" fmla="*/ 165927 w 242079"/>
                <a:gd name="connsiteY245" fmla="*/ 76052 h 524642"/>
                <a:gd name="connsiteX246" fmla="*/ 164502 w 242079"/>
                <a:gd name="connsiteY246" fmla="*/ 74627 h 524642"/>
                <a:gd name="connsiteX247" fmla="*/ 176700 w 242079"/>
                <a:gd name="connsiteY247" fmla="*/ 281366 h 524642"/>
                <a:gd name="connsiteX248" fmla="*/ 174534 w 242079"/>
                <a:gd name="connsiteY248" fmla="*/ 277775 h 524642"/>
                <a:gd name="connsiteX249" fmla="*/ 163761 w 242079"/>
                <a:gd name="connsiteY249" fmla="*/ 282791 h 524642"/>
                <a:gd name="connsiteX250" fmla="*/ 168777 w 242079"/>
                <a:gd name="connsiteY250" fmla="*/ 286382 h 524642"/>
                <a:gd name="connsiteX251" fmla="*/ 176700 w 242079"/>
                <a:gd name="connsiteY251" fmla="*/ 281366 h 524642"/>
                <a:gd name="connsiteX252" fmla="*/ 177441 w 242079"/>
                <a:gd name="connsiteY252" fmla="*/ 256343 h 524642"/>
                <a:gd name="connsiteX253" fmla="*/ 179607 w 242079"/>
                <a:gd name="connsiteY253" fmla="*/ 252068 h 524642"/>
                <a:gd name="connsiteX254" fmla="*/ 173850 w 242079"/>
                <a:gd name="connsiteY254" fmla="*/ 237761 h 524642"/>
                <a:gd name="connsiteX255" fmla="*/ 169518 w 242079"/>
                <a:gd name="connsiteY255" fmla="*/ 239927 h 524642"/>
                <a:gd name="connsiteX256" fmla="*/ 168777 w 242079"/>
                <a:gd name="connsiteY256" fmla="*/ 246368 h 524642"/>
                <a:gd name="connsiteX257" fmla="*/ 177384 w 242079"/>
                <a:gd name="connsiteY257" fmla="*/ 256400 h 524642"/>
                <a:gd name="connsiteX258" fmla="*/ 169518 w 242079"/>
                <a:gd name="connsiteY258" fmla="*/ 95375 h 524642"/>
                <a:gd name="connsiteX259" fmla="*/ 170943 w 242079"/>
                <a:gd name="connsiteY259" fmla="*/ 93950 h 524642"/>
                <a:gd name="connsiteX260" fmla="*/ 172368 w 242079"/>
                <a:gd name="connsiteY260" fmla="*/ 95375 h 524642"/>
                <a:gd name="connsiteX261" fmla="*/ 170943 w 242079"/>
                <a:gd name="connsiteY261" fmla="*/ 96800 h 524642"/>
                <a:gd name="connsiteX262" fmla="*/ 169518 w 242079"/>
                <a:gd name="connsiteY262" fmla="*/ 95375 h 524642"/>
                <a:gd name="connsiteX263" fmla="*/ 183141 w 242079"/>
                <a:gd name="connsiteY263" fmla="*/ 83918 h 524642"/>
                <a:gd name="connsiteX264" fmla="*/ 183141 w 242079"/>
                <a:gd name="connsiteY264" fmla="*/ 80327 h 524642"/>
                <a:gd name="connsiteX265" fmla="*/ 170943 w 242079"/>
                <a:gd name="connsiteY265" fmla="*/ 79586 h 524642"/>
                <a:gd name="connsiteX266" fmla="*/ 170202 w 242079"/>
                <a:gd name="connsiteY266" fmla="*/ 83861 h 524642"/>
                <a:gd name="connsiteX267" fmla="*/ 183141 w 242079"/>
                <a:gd name="connsiteY267" fmla="*/ 83861 h 524642"/>
                <a:gd name="connsiteX268" fmla="*/ 178125 w 242079"/>
                <a:gd name="connsiteY268" fmla="*/ 118232 h 524642"/>
                <a:gd name="connsiteX269" fmla="*/ 170202 w 242079"/>
                <a:gd name="connsiteY269" fmla="*/ 112532 h 524642"/>
                <a:gd name="connsiteX270" fmla="*/ 170202 w 242079"/>
                <a:gd name="connsiteY270" fmla="*/ 121139 h 524642"/>
                <a:gd name="connsiteX271" fmla="*/ 173052 w 242079"/>
                <a:gd name="connsiteY271" fmla="*/ 124730 h 524642"/>
                <a:gd name="connsiteX272" fmla="*/ 178068 w 242079"/>
                <a:gd name="connsiteY272" fmla="*/ 118289 h 524642"/>
                <a:gd name="connsiteX273" fmla="*/ 177441 w 242079"/>
                <a:gd name="connsiteY273" fmla="*/ 211940 h 524642"/>
                <a:gd name="connsiteX274" fmla="*/ 178866 w 242079"/>
                <a:gd name="connsiteY274" fmla="*/ 209774 h 524642"/>
                <a:gd name="connsiteX275" fmla="*/ 173850 w 242079"/>
                <a:gd name="connsiteY275" fmla="*/ 209774 h 524642"/>
                <a:gd name="connsiteX276" fmla="*/ 177441 w 242079"/>
                <a:gd name="connsiteY276" fmla="*/ 211940 h 524642"/>
                <a:gd name="connsiteX277" fmla="*/ 175959 w 242079"/>
                <a:gd name="connsiteY277" fmla="*/ 199799 h 524642"/>
                <a:gd name="connsiteX278" fmla="*/ 180975 w 242079"/>
                <a:gd name="connsiteY278" fmla="*/ 200540 h 524642"/>
                <a:gd name="connsiteX279" fmla="*/ 175959 w 242079"/>
                <a:gd name="connsiteY279" fmla="*/ 199799 h 524642"/>
                <a:gd name="connsiteX280" fmla="*/ 177441 w 242079"/>
                <a:gd name="connsiteY280" fmla="*/ 320012 h 524642"/>
                <a:gd name="connsiteX281" fmla="*/ 179607 w 242079"/>
                <a:gd name="connsiteY281" fmla="*/ 316421 h 524642"/>
                <a:gd name="connsiteX282" fmla="*/ 176016 w 242079"/>
                <a:gd name="connsiteY282" fmla="*/ 314255 h 524642"/>
                <a:gd name="connsiteX283" fmla="*/ 177441 w 242079"/>
                <a:gd name="connsiteY283" fmla="*/ 319955 h 524642"/>
                <a:gd name="connsiteX284" fmla="*/ 178125 w 242079"/>
                <a:gd name="connsiteY284" fmla="*/ 38090 h 524642"/>
                <a:gd name="connsiteX285" fmla="*/ 178125 w 242079"/>
                <a:gd name="connsiteY285" fmla="*/ 40256 h 524642"/>
                <a:gd name="connsiteX286" fmla="*/ 182457 w 242079"/>
                <a:gd name="connsiteY286" fmla="*/ 40256 h 524642"/>
                <a:gd name="connsiteX287" fmla="*/ 182457 w 242079"/>
                <a:gd name="connsiteY287" fmla="*/ 38090 h 524642"/>
                <a:gd name="connsiteX288" fmla="*/ 178125 w 242079"/>
                <a:gd name="connsiteY288" fmla="*/ 38090 h 524642"/>
                <a:gd name="connsiteX289" fmla="*/ 181032 w 242079"/>
                <a:gd name="connsiteY289" fmla="*/ 295673 h 524642"/>
                <a:gd name="connsiteX290" fmla="*/ 186048 w 242079"/>
                <a:gd name="connsiteY290" fmla="*/ 294248 h 524642"/>
                <a:gd name="connsiteX291" fmla="*/ 181032 w 242079"/>
                <a:gd name="connsiteY291" fmla="*/ 290657 h 524642"/>
                <a:gd name="connsiteX292" fmla="*/ 181032 w 242079"/>
                <a:gd name="connsiteY292" fmla="*/ 295673 h 524642"/>
                <a:gd name="connsiteX293" fmla="*/ 183141 w 242079"/>
                <a:gd name="connsiteY293" fmla="*/ 102500 h 524642"/>
                <a:gd name="connsiteX294" fmla="*/ 187473 w 242079"/>
                <a:gd name="connsiteY294" fmla="*/ 101075 h 524642"/>
                <a:gd name="connsiteX295" fmla="*/ 183141 w 242079"/>
                <a:gd name="connsiteY295" fmla="*/ 98225 h 524642"/>
                <a:gd name="connsiteX296" fmla="*/ 183141 w 242079"/>
                <a:gd name="connsiteY296" fmla="*/ 102500 h 524642"/>
                <a:gd name="connsiteX297" fmla="*/ 187473 w 242079"/>
                <a:gd name="connsiteY297" fmla="*/ 221972 h 524642"/>
                <a:gd name="connsiteX298" fmla="*/ 187473 w 242079"/>
                <a:gd name="connsiteY298" fmla="*/ 217697 h 524642"/>
                <a:gd name="connsiteX299" fmla="*/ 185307 w 242079"/>
                <a:gd name="connsiteY299" fmla="*/ 217697 h 524642"/>
                <a:gd name="connsiteX300" fmla="*/ 185307 w 242079"/>
                <a:gd name="connsiteY300" fmla="*/ 221972 h 524642"/>
                <a:gd name="connsiteX301" fmla="*/ 187473 w 242079"/>
                <a:gd name="connsiteY301" fmla="*/ 221972 h 524642"/>
                <a:gd name="connsiteX302" fmla="*/ 187473 w 242079"/>
                <a:gd name="connsiteY302" fmla="*/ 18767 h 524642"/>
                <a:gd name="connsiteX303" fmla="*/ 186732 w 242079"/>
                <a:gd name="connsiteY303" fmla="*/ 17342 h 524642"/>
                <a:gd name="connsiteX304" fmla="*/ 187473 w 242079"/>
                <a:gd name="connsiteY304" fmla="*/ 17342 h 524642"/>
                <a:gd name="connsiteX305" fmla="*/ 187473 w 242079"/>
                <a:gd name="connsiteY305" fmla="*/ 18767 h 524642"/>
                <a:gd name="connsiteX306" fmla="*/ 188898 w 242079"/>
                <a:gd name="connsiteY306" fmla="*/ 249161 h 524642"/>
                <a:gd name="connsiteX307" fmla="*/ 189639 w 242079"/>
                <a:gd name="connsiteY307" fmla="*/ 244145 h 524642"/>
                <a:gd name="connsiteX308" fmla="*/ 188898 w 242079"/>
                <a:gd name="connsiteY308" fmla="*/ 249161 h 524642"/>
                <a:gd name="connsiteX309" fmla="*/ 192489 w 242079"/>
                <a:gd name="connsiteY309" fmla="*/ 82493 h 524642"/>
                <a:gd name="connsiteX310" fmla="*/ 190323 w 242079"/>
                <a:gd name="connsiteY310" fmla="*/ 81068 h 524642"/>
                <a:gd name="connsiteX311" fmla="*/ 188898 w 242079"/>
                <a:gd name="connsiteY311" fmla="*/ 83918 h 524642"/>
                <a:gd name="connsiteX312" fmla="*/ 191748 w 242079"/>
                <a:gd name="connsiteY312" fmla="*/ 85343 h 524642"/>
                <a:gd name="connsiteX313" fmla="*/ 192489 w 242079"/>
                <a:gd name="connsiteY313" fmla="*/ 82493 h 524642"/>
                <a:gd name="connsiteX314" fmla="*/ 193914 w 242079"/>
                <a:gd name="connsiteY314" fmla="*/ 229154 h 524642"/>
                <a:gd name="connsiteX315" fmla="*/ 192489 w 242079"/>
                <a:gd name="connsiteY315" fmla="*/ 221288 h 524642"/>
                <a:gd name="connsiteX316" fmla="*/ 188898 w 242079"/>
                <a:gd name="connsiteY316" fmla="*/ 229154 h 524642"/>
                <a:gd name="connsiteX317" fmla="*/ 193914 w 242079"/>
                <a:gd name="connsiteY317" fmla="*/ 229154 h 524642"/>
                <a:gd name="connsiteX318" fmla="*/ 193230 w 242079"/>
                <a:gd name="connsiteY318" fmla="*/ 38831 h 524642"/>
                <a:gd name="connsiteX319" fmla="*/ 193230 w 242079"/>
                <a:gd name="connsiteY319" fmla="*/ 34556 h 524642"/>
                <a:gd name="connsiteX320" fmla="*/ 191805 w 242079"/>
                <a:gd name="connsiteY320" fmla="*/ 34556 h 524642"/>
                <a:gd name="connsiteX321" fmla="*/ 191805 w 242079"/>
                <a:gd name="connsiteY321" fmla="*/ 38831 h 524642"/>
                <a:gd name="connsiteX322" fmla="*/ 193230 w 242079"/>
                <a:gd name="connsiteY322" fmla="*/ 38831 h 524642"/>
                <a:gd name="connsiteX323" fmla="*/ 203262 w 242079"/>
                <a:gd name="connsiteY323" fmla="*/ 63854 h 524642"/>
                <a:gd name="connsiteX324" fmla="*/ 200412 w 242079"/>
                <a:gd name="connsiteY324" fmla="*/ 63854 h 524642"/>
                <a:gd name="connsiteX325" fmla="*/ 198246 w 242079"/>
                <a:gd name="connsiteY325" fmla="*/ 68129 h 524642"/>
                <a:gd name="connsiteX326" fmla="*/ 200412 w 242079"/>
                <a:gd name="connsiteY326" fmla="*/ 71720 h 524642"/>
                <a:gd name="connsiteX327" fmla="*/ 204744 w 242079"/>
                <a:gd name="connsiteY327" fmla="*/ 71720 h 524642"/>
                <a:gd name="connsiteX328" fmla="*/ 206169 w 242079"/>
                <a:gd name="connsiteY328" fmla="*/ 66020 h 524642"/>
                <a:gd name="connsiteX329" fmla="*/ 203319 w 242079"/>
                <a:gd name="connsiteY329" fmla="*/ 63854 h 524642"/>
                <a:gd name="connsiteX330" fmla="*/ 226233 w 242079"/>
                <a:gd name="connsiteY330" fmla="*/ 72461 h 524642"/>
                <a:gd name="connsiteX331" fmla="*/ 226233 w 242079"/>
                <a:gd name="connsiteY331" fmla="*/ 68186 h 524642"/>
                <a:gd name="connsiteX332" fmla="*/ 222642 w 242079"/>
                <a:gd name="connsiteY332" fmla="*/ 72461 h 524642"/>
                <a:gd name="connsiteX333" fmla="*/ 226233 w 242079"/>
                <a:gd name="connsiteY333" fmla="*/ 72461 h 52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42079" h="524642">
                  <a:moveTo>
                    <a:pt x="124260" y="524642"/>
                  </a:moveTo>
                  <a:lnTo>
                    <a:pt x="83334" y="523217"/>
                  </a:lnTo>
                  <a:cubicBezTo>
                    <a:pt x="70395" y="523217"/>
                    <a:pt x="70395" y="513185"/>
                    <a:pt x="69711" y="508169"/>
                  </a:cubicBezTo>
                  <a:lnTo>
                    <a:pt x="65379" y="465932"/>
                  </a:lnTo>
                  <a:cubicBezTo>
                    <a:pt x="64638" y="463082"/>
                    <a:pt x="62529" y="458066"/>
                    <a:pt x="61788" y="454475"/>
                  </a:cubicBezTo>
                  <a:cubicBezTo>
                    <a:pt x="61047" y="444443"/>
                    <a:pt x="59622" y="435893"/>
                    <a:pt x="58938" y="428027"/>
                  </a:cubicBezTo>
                  <a:cubicBezTo>
                    <a:pt x="56772" y="413720"/>
                    <a:pt x="53922" y="399413"/>
                    <a:pt x="53181" y="387272"/>
                  </a:cubicBezTo>
                  <a:cubicBezTo>
                    <a:pt x="53181" y="384422"/>
                    <a:pt x="52440" y="378665"/>
                    <a:pt x="51756" y="375815"/>
                  </a:cubicBezTo>
                  <a:cubicBezTo>
                    <a:pt x="51756" y="374390"/>
                    <a:pt x="49590" y="370115"/>
                    <a:pt x="49590" y="367949"/>
                  </a:cubicBezTo>
                  <a:cubicBezTo>
                    <a:pt x="47424" y="356492"/>
                    <a:pt x="46740" y="340019"/>
                    <a:pt x="45258" y="330044"/>
                  </a:cubicBezTo>
                  <a:lnTo>
                    <a:pt x="38076" y="277832"/>
                  </a:lnTo>
                  <a:lnTo>
                    <a:pt x="36651" y="272132"/>
                  </a:lnTo>
                  <a:lnTo>
                    <a:pt x="33801" y="249959"/>
                  </a:lnTo>
                  <a:cubicBezTo>
                    <a:pt x="33060" y="248534"/>
                    <a:pt x="32376" y="247793"/>
                    <a:pt x="32376" y="247793"/>
                  </a:cubicBezTo>
                  <a:cubicBezTo>
                    <a:pt x="31635" y="222770"/>
                    <a:pt x="21603" y="197690"/>
                    <a:pt x="20862" y="166967"/>
                  </a:cubicBezTo>
                  <a:lnTo>
                    <a:pt x="20862" y="164801"/>
                  </a:lnTo>
                  <a:lnTo>
                    <a:pt x="19437" y="161210"/>
                  </a:lnTo>
                  <a:cubicBezTo>
                    <a:pt x="19437" y="156935"/>
                    <a:pt x="18696" y="154028"/>
                    <a:pt x="18012" y="149753"/>
                  </a:cubicBezTo>
                  <a:lnTo>
                    <a:pt x="16587" y="144737"/>
                  </a:lnTo>
                  <a:lnTo>
                    <a:pt x="15162" y="128264"/>
                  </a:lnTo>
                  <a:cubicBezTo>
                    <a:pt x="14421" y="124673"/>
                    <a:pt x="12996" y="121823"/>
                    <a:pt x="12996" y="118973"/>
                  </a:cubicBezTo>
                  <a:cubicBezTo>
                    <a:pt x="12255" y="118232"/>
                    <a:pt x="12255" y="113957"/>
                    <a:pt x="11571" y="113957"/>
                  </a:cubicBezTo>
                  <a:cubicBezTo>
                    <a:pt x="10146" y="98225"/>
                    <a:pt x="7980" y="88193"/>
                    <a:pt x="7239" y="76052"/>
                  </a:cubicBezTo>
                  <a:cubicBezTo>
                    <a:pt x="5814" y="73886"/>
                    <a:pt x="5814" y="69611"/>
                    <a:pt x="5073" y="67445"/>
                  </a:cubicBezTo>
                  <a:lnTo>
                    <a:pt x="5073" y="63854"/>
                  </a:lnTo>
                  <a:lnTo>
                    <a:pt x="4332" y="54563"/>
                  </a:lnTo>
                  <a:lnTo>
                    <a:pt x="4332" y="50972"/>
                  </a:lnTo>
                  <a:cubicBezTo>
                    <a:pt x="4332" y="47381"/>
                    <a:pt x="2166" y="40256"/>
                    <a:pt x="2166" y="38090"/>
                  </a:cubicBezTo>
                  <a:cubicBezTo>
                    <a:pt x="2166" y="35240"/>
                    <a:pt x="2907" y="28799"/>
                    <a:pt x="2166" y="23783"/>
                  </a:cubicBezTo>
                  <a:cubicBezTo>
                    <a:pt x="1425" y="19508"/>
                    <a:pt x="0" y="11642"/>
                    <a:pt x="0" y="9476"/>
                  </a:cubicBezTo>
                  <a:cubicBezTo>
                    <a:pt x="0" y="7310"/>
                    <a:pt x="0" y="3776"/>
                    <a:pt x="8607" y="869"/>
                  </a:cubicBezTo>
                  <a:cubicBezTo>
                    <a:pt x="12198" y="869"/>
                    <a:pt x="13623" y="1610"/>
                    <a:pt x="15048" y="1610"/>
                  </a:cubicBezTo>
                  <a:lnTo>
                    <a:pt x="32262" y="1610"/>
                  </a:lnTo>
                  <a:lnTo>
                    <a:pt x="40185" y="869"/>
                  </a:lnTo>
                  <a:lnTo>
                    <a:pt x="45201" y="869"/>
                  </a:lnTo>
                  <a:cubicBezTo>
                    <a:pt x="45942" y="1610"/>
                    <a:pt x="47367" y="1610"/>
                    <a:pt x="47367" y="1610"/>
                  </a:cubicBezTo>
                  <a:cubicBezTo>
                    <a:pt x="49533" y="2351"/>
                    <a:pt x="52383" y="1610"/>
                    <a:pt x="54549" y="1610"/>
                  </a:cubicBezTo>
                  <a:cubicBezTo>
                    <a:pt x="57399" y="1610"/>
                    <a:pt x="59565" y="185"/>
                    <a:pt x="61731" y="869"/>
                  </a:cubicBezTo>
                  <a:cubicBezTo>
                    <a:pt x="63897" y="1610"/>
                    <a:pt x="71079" y="128"/>
                    <a:pt x="72504" y="869"/>
                  </a:cubicBezTo>
                  <a:cubicBezTo>
                    <a:pt x="73929" y="869"/>
                    <a:pt x="75354" y="869"/>
                    <a:pt x="76836" y="5144"/>
                  </a:cubicBezTo>
                  <a:cubicBezTo>
                    <a:pt x="79002" y="11585"/>
                    <a:pt x="77577" y="19451"/>
                    <a:pt x="79686" y="24467"/>
                  </a:cubicBezTo>
                  <a:cubicBezTo>
                    <a:pt x="83277" y="43790"/>
                    <a:pt x="84018" y="58097"/>
                    <a:pt x="86127" y="70979"/>
                  </a:cubicBezTo>
                  <a:lnTo>
                    <a:pt x="85386" y="75995"/>
                  </a:lnTo>
                  <a:cubicBezTo>
                    <a:pt x="86811" y="79586"/>
                    <a:pt x="86811" y="81695"/>
                    <a:pt x="87552" y="86027"/>
                  </a:cubicBezTo>
                  <a:cubicBezTo>
                    <a:pt x="85386" y="86027"/>
                    <a:pt x="88293" y="92468"/>
                    <a:pt x="88293" y="94634"/>
                  </a:cubicBezTo>
                  <a:cubicBezTo>
                    <a:pt x="91884" y="104666"/>
                    <a:pt x="87552" y="116123"/>
                    <a:pt x="90459" y="122564"/>
                  </a:cubicBezTo>
                  <a:lnTo>
                    <a:pt x="92625" y="141887"/>
                  </a:lnTo>
                  <a:cubicBezTo>
                    <a:pt x="92625" y="142628"/>
                    <a:pt x="93366" y="144053"/>
                    <a:pt x="93366" y="146162"/>
                  </a:cubicBezTo>
                  <a:lnTo>
                    <a:pt x="97698" y="163319"/>
                  </a:lnTo>
                  <a:cubicBezTo>
                    <a:pt x="98439" y="165485"/>
                    <a:pt x="98439" y="166910"/>
                    <a:pt x="98439" y="167594"/>
                  </a:cubicBezTo>
                  <a:lnTo>
                    <a:pt x="98439" y="186176"/>
                  </a:lnTo>
                  <a:cubicBezTo>
                    <a:pt x="99180" y="186917"/>
                    <a:pt x="103455" y="201224"/>
                    <a:pt x="104196" y="202649"/>
                  </a:cubicBezTo>
                  <a:cubicBezTo>
                    <a:pt x="104196" y="211256"/>
                    <a:pt x="104937" y="223397"/>
                    <a:pt x="105621" y="232688"/>
                  </a:cubicBezTo>
                  <a:cubicBezTo>
                    <a:pt x="105621" y="233429"/>
                    <a:pt x="109212" y="257027"/>
                    <a:pt x="109953" y="258452"/>
                  </a:cubicBezTo>
                  <a:cubicBezTo>
                    <a:pt x="109953" y="261302"/>
                    <a:pt x="111378" y="265634"/>
                    <a:pt x="111378" y="269168"/>
                  </a:cubicBezTo>
                  <a:cubicBezTo>
                    <a:pt x="113544" y="278459"/>
                    <a:pt x="112803" y="289175"/>
                    <a:pt x="113544" y="299207"/>
                  </a:cubicBezTo>
                  <a:cubicBezTo>
                    <a:pt x="113544" y="303482"/>
                    <a:pt x="114285" y="309923"/>
                    <a:pt x="115710" y="314255"/>
                  </a:cubicBezTo>
                  <a:cubicBezTo>
                    <a:pt x="115710" y="314996"/>
                    <a:pt x="115710" y="315680"/>
                    <a:pt x="116451" y="315680"/>
                  </a:cubicBezTo>
                  <a:lnTo>
                    <a:pt x="117876" y="319955"/>
                  </a:lnTo>
                  <a:cubicBezTo>
                    <a:pt x="118617" y="319955"/>
                    <a:pt x="118617" y="320696"/>
                    <a:pt x="118617" y="321380"/>
                  </a:cubicBezTo>
                  <a:cubicBezTo>
                    <a:pt x="119358" y="327821"/>
                    <a:pt x="119358" y="334946"/>
                    <a:pt x="120783" y="340703"/>
                  </a:cubicBezTo>
                  <a:cubicBezTo>
                    <a:pt x="121524" y="342128"/>
                    <a:pt x="121524" y="343553"/>
                    <a:pt x="123633" y="344294"/>
                  </a:cubicBezTo>
                  <a:cubicBezTo>
                    <a:pt x="125058" y="342869"/>
                    <a:pt x="127965" y="347885"/>
                    <a:pt x="129390" y="317105"/>
                  </a:cubicBezTo>
                  <a:cubicBezTo>
                    <a:pt x="129390" y="309923"/>
                    <a:pt x="131556" y="293507"/>
                    <a:pt x="132240" y="282050"/>
                  </a:cubicBezTo>
                  <a:cubicBezTo>
                    <a:pt x="135831" y="243404"/>
                    <a:pt x="140163" y="204758"/>
                    <a:pt x="145863" y="166169"/>
                  </a:cubicBezTo>
                  <a:lnTo>
                    <a:pt x="145863" y="159728"/>
                  </a:lnTo>
                  <a:lnTo>
                    <a:pt x="146604" y="150437"/>
                  </a:lnTo>
                  <a:lnTo>
                    <a:pt x="150195" y="135389"/>
                  </a:lnTo>
                  <a:lnTo>
                    <a:pt x="150195" y="129689"/>
                  </a:lnTo>
                  <a:lnTo>
                    <a:pt x="152361" y="113957"/>
                  </a:lnTo>
                  <a:cubicBezTo>
                    <a:pt x="152361" y="113957"/>
                    <a:pt x="155211" y="95375"/>
                    <a:pt x="155952" y="91784"/>
                  </a:cubicBezTo>
                  <a:cubicBezTo>
                    <a:pt x="158118" y="86084"/>
                    <a:pt x="157377" y="77477"/>
                    <a:pt x="158118" y="74627"/>
                  </a:cubicBezTo>
                  <a:lnTo>
                    <a:pt x="160968" y="53879"/>
                  </a:lnTo>
                  <a:lnTo>
                    <a:pt x="160968" y="51713"/>
                  </a:lnTo>
                  <a:lnTo>
                    <a:pt x="161709" y="46697"/>
                  </a:lnTo>
                  <a:lnTo>
                    <a:pt x="161709" y="44531"/>
                  </a:lnTo>
                  <a:cubicBezTo>
                    <a:pt x="163134" y="38831"/>
                    <a:pt x="163134" y="30965"/>
                    <a:pt x="163875" y="24524"/>
                  </a:cubicBezTo>
                  <a:cubicBezTo>
                    <a:pt x="165300" y="18083"/>
                    <a:pt x="164616" y="8792"/>
                    <a:pt x="165300" y="5942"/>
                  </a:cubicBezTo>
                  <a:cubicBezTo>
                    <a:pt x="166725" y="-499"/>
                    <a:pt x="175332" y="1667"/>
                    <a:pt x="181830" y="926"/>
                  </a:cubicBezTo>
                  <a:cubicBezTo>
                    <a:pt x="185421" y="1667"/>
                    <a:pt x="193344" y="185"/>
                    <a:pt x="195453" y="185"/>
                  </a:cubicBezTo>
                  <a:cubicBezTo>
                    <a:pt x="198303" y="185"/>
                    <a:pt x="215574" y="-556"/>
                    <a:pt x="225606" y="926"/>
                  </a:cubicBezTo>
                  <a:cubicBezTo>
                    <a:pt x="229938" y="1667"/>
                    <a:pt x="234213" y="1667"/>
                    <a:pt x="235638" y="1667"/>
                  </a:cubicBezTo>
                  <a:cubicBezTo>
                    <a:pt x="239229" y="1667"/>
                    <a:pt x="240654" y="5258"/>
                    <a:pt x="242079" y="9533"/>
                  </a:cubicBezTo>
                  <a:cubicBezTo>
                    <a:pt x="242079" y="11699"/>
                    <a:pt x="240654" y="20249"/>
                    <a:pt x="239229" y="27431"/>
                  </a:cubicBezTo>
                  <a:cubicBezTo>
                    <a:pt x="239229" y="28856"/>
                    <a:pt x="238488" y="31706"/>
                    <a:pt x="238488" y="32447"/>
                  </a:cubicBezTo>
                  <a:cubicBezTo>
                    <a:pt x="237747" y="33872"/>
                    <a:pt x="237747" y="36038"/>
                    <a:pt x="237747" y="37463"/>
                  </a:cubicBezTo>
                  <a:cubicBezTo>
                    <a:pt x="236322" y="45329"/>
                    <a:pt x="235581" y="52511"/>
                    <a:pt x="235581" y="57470"/>
                  </a:cubicBezTo>
                  <a:cubicBezTo>
                    <a:pt x="235581" y="67502"/>
                    <a:pt x="234156" y="76052"/>
                    <a:pt x="232731" y="83918"/>
                  </a:cubicBezTo>
                  <a:cubicBezTo>
                    <a:pt x="232731" y="85343"/>
                    <a:pt x="231990" y="88193"/>
                    <a:pt x="231990" y="90359"/>
                  </a:cubicBezTo>
                  <a:cubicBezTo>
                    <a:pt x="231990" y="99650"/>
                    <a:pt x="230565" y="108257"/>
                    <a:pt x="229824" y="114698"/>
                  </a:cubicBezTo>
                  <a:lnTo>
                    <a:pt x="227658" y="130430"/>
                  </a:lnTo>
                  <a:cubicBezTo>
                    <a:pt x="225492" y="139037"/>
                    <a:pt x="224808" y="147587"/>
                    <a:pt x="223326" y="155453"/>
                  </a:cubicBezTo>
                  <a:lnTo>
                    <a:pt x="220476" y="166910"/>
                  </a:lnTo>
                  <a:lnTo>
                    <a:pt x="219051" y="176942"/>
                  </a:lnTo>
                  <a:cubicBezTo>
                    <a:pt x="217626" y="195524"/>
                    <a:pt x="211869" y="210572"/>
                    <a:pt x="210444" y="229154"/>
                  </a:cubicBezTo>
                  <a:cubicBezTo>
                    <a:pt x="210444" y="232004"/>
                    <a:pt x="207594" y="238445"/>
                    <a:pt x="207594" y="242036"/>
                  </a:cubicBezTo>
                  <a:cubicBezTo>
                    <a:pt x="205428" y="251327"/>
                    <a:pt x="206853" y="262043"/>
                    <a:pt x="204744" y="272075"/>
                  </a:cubicBezTo>
                  <a:lnTo>
                    <a:pt x="201894" y="284216"/>
                  </a:lnTo>
                  <a:cubicBezTo>
                    <a:pt x="201153" y="294932"/>
                    <a:pt x="200469" y="304964"/>
                    <a:pt x="198303" y="314996"/>
                  </a:cubicBezTo>
                  <a:cubicBezTo>
                    <a:pt x="197562" y="317162"/>
                    <a:pt x="196137" y="324287"/>
                    <a:pt x="196137" y="326453"/>
                  </a:cubicBezTo>
                  <a:cubicBezTo>
                    <a:pt x="195396" y="332894"/>
                    <a:pt x="196137" y="341501"/>
                    <a:pt x="194712" y="347942"/>
                  </a:cubicBezTo>
                  <a:lnTo>
                    <a:pt x="190380" y="370115"/>
                  </a:lnTo>
                  <a:cubicBezTo>
                    <a:pt x="189639" y="377297"/>
                    <a:pt x="188955" y="383681"/>
                    <a:pt x="187530" y="390122"/>
                  </a:cubicBezTo>
                  <a:lnTo>
                    <a:pt x="184680" y="405170"/>
                  </a:lnTo>
                  <a:cubicBezTo>
                    <a:pt x="182514" y="420902"/>
                    <a:pt x="181830" y="435950"/>
                    <a:pt x="180348" y="450941"/>
                  </a:cubicBezTo>
                  <a:lnTo>
                    <a:pt x="180348" y="452366"/>
                  </a:lnTo>
                  <a:lnTo>
                    <a:pt x="178182" y="455957"/>
                  </a:lnTo>
                  <a:lnTo>
                    <a:pt x="178182" y="457382"/>
                  </a:lnTo>
                  <a:cubicBezTo>
                    <a:pt x="178923" y="471689"/>
                    <a:pt x="171741" y="495287"/>
                    <a:pt x="170259" y="511760"/>
                  </a:cubicBezTo>
                  <a:cubicBezTo>
                    <a:pt x="167409" y="525326"/>
                    <a:pt x="165927" y="523901"/>
                    <a:pt x="152304" y="524642"/>
                  </a:cubicBezTo>
                  <a:lnTo>
                    <a:pt x="124317" y="524642"/>
                  </a:lnTo>
                  <a:close/>
                  <a:moveTo>
                    <a:pt x="17271" y="63170"/>
                  </a:moveTo>
                  <a:lnTo>
                    <a:pt x="12255" y="65336"/>
                  </a:lnTo>
                  <a:lnTo>
                    <a:pt x="17271" y="68186"/>
                  </a:lnTo>
                  <a:cubicBezTo>
                    <a:pt x="18012" y="67445"/>
                    <a:pt x="19437" y="66020"/>
                    <a:pt x="19437" y="64595"/>
                  </a:cubicBezTo>
                  <a:lnTo>
                    <a:pt x="17271" y="63170"/>
                  </a:lnTo>
                  <a:close/>
                  <a:moveTo>
                    <a:pt x="33801" y="33131"/>
                  </a:moveTo>
                  <a:lnTo>
                    <a:pt x="28044" y="33131"/>
                  </a:lnTo>
                  <a:cubicBezTo>
                    <a:pt x="29469" y="34556"/>
                    <a:pt x="30894" y="36722"/>
                    <a:pt x="33060" y="37406"/>
                  </a:cubicBezTo>
                  <a:lnTo>
                    <a:pt x="33801" y="33131"/>
                  </a:lnTo>
                  <a:close/>
                  <a:moveTo>
                    <a:pt x="31635" y="50288"/>
                  </a:moveTo>
                  <a:lnTo>
                    <a:pt x="31635" y="46697"/>
                  </a:lnTo>
                  <a:lnTo>
                    <a:pt x="30894" y="46697"/>
                  </a:lnTo>
                  <a:lnTo>
                    <a:pt x="29469" y="45956"/>
                  </a:lnTo>
                  <a:lnTo>
                    <a:pt x="28728" y="45956"/>
                  </a:lnTo>
                  <a:cubicBezTo>
                    <a:pt x="27987" y="47381"/>
                    <a:pt x="28728" y="49547"/>
                    <a:pt x="28728" y="50231"/>
                  </a:cubicBezTo>
                  <a:lnTo>
                    <a:pt x="31578" y="50231"/>
                  </a:lnTo>
                  <a:close/>
                  <a:moveTo>
                    <a:pt x="33060" y="18767"/>
                  </a:moveTo>
                  <a:cubicBezTo>
                    <a:pt x="36651" y="19508"/>
                    <a:pt x="42408" y="20192"/>
                    <a:pt x="45258" y="14492"/>
                  </a:cubicBezTo>
                  <a:lnTo>
                    <a:pt x="41667" y="10901"/>
                  </a:lnTo>
                  <a:cubicBezTo>
                    <a:pt x="39501" y="12326"/>
                    <a:pt x="38076" y="14492"/>
                    <a:pt x="35910" y="14492"/>
                  </a:cubicBezTo>
                  <a:cubicBezTo>
                    <a:pt x="34485" y="14492"/>
                    <a:pt x="33744" y="13751"/>
                    <a:pt x="33060" y="13067"/>
                  </a:cubicBezTo>
                  <a:lnTo>
                    <a:pt x="33060" y="18767"/>
                  </a:lnTo>
                  <a:close/>
                  <a:moveTo>
                    <a:pt x="40242" y="59579"/>
                  </a:moveTo>
                  <a:lnTo>
                    <a:pt x="40242" y="61004"/>
                  </a:lnTo>
                  <a:lnTo>
                    <a:pt x="45258" y="60263"/>
                  </a:lnTo>
                  <a:lnTo>
                    <a:pt x="45258" y="58097"/>
                  </a:lnTo>
                  <a:lnTo>
                    <a:pt x="40242" y="59522"/>
                  </a:lnTo>
                  <a:close/>
                  <a:moveTo>
                    <a:pt x="40242" y="233429"/>
                  </a:moveTo>
                  <a:cubicBezTo>
                    <a:pt x="41667" y="233429"/>
                    <a:pt x="44574" y="234170"/>
                    <a:pt x="45999" y="233429"/>
                  </a:cubicBezTo>
                  <a:cubicBezTo>
                    <a:pt x="45258" y="232004"/>
                    <a:pt x="43833" y="230579"/>
                    <a:pt x="42408" y="230579"/>
                  </a:cubicBezTo>
                  <a:lnTo>
                    <a:pt x="40242" y="233429"/>
                  </a:lnTo>
                  <a:close/>
                  <a:moveTo>
                    <a:pt x="47424" y="18083"/>
                  </a:moveTo>
                  <a:lnTo>
                    <a:pt x="45258" y="20933"/>
                  </a:lnTo>
                  <a:lnTo>
                    <a:pt x="48108" y="23099"/>
                  </a:lnTo>
                  <a:cubicBezTo>
                    <a:pt x="48849" y="22358"/>
                    <a:pt x="50958" y="20249"/>
                    <a:pt x="50958" y="18083"/>
                  </a:cubicBezTo>
                  <a:lnTo>
                    <a:pt x="47367" y="18083"/>
                  </a:lnTo>
                  <a:close/>
                  <a:moveTo>
                    <a:pt x="48849" y="38090"/>
                  </a:moveTo>
                  <a:lnTo>
                    <a:pt x="47424" y="38090"/>
                  </a:lnTo>
                  <a:lnTo>
                    <a:pt x="47424" y="35240"/>
                  </a:lnTo>
                  <a:lnTo>
                    <a:pt x="48849" y="35240"/>
                  </a:lnTo>
                  <a:lnTo>
                    <a:pt x="48849" y="38090"/>
                  </a:lnTo>
                  <a:close/>
                  <a:moveTo>
                    <a:pt x="62529" y="35240"/>
                  </a:moveTo>
                  <a:cubicBezTo>
                    <a:pt x="61788" y="34499"/>
                    <a:pt x="61104" y="33074"/>
                    <a:pt x="59679" y="33074"/>
                  </a:cubicBezTo>
                  <a:cubicBezTo>
                    <a:pt x="56829" y="33074"/>
                    <a:pt x="53922" y="35240"/>
                    <a:pt x="53922" y="38090"/>
                  </a:cubicBezTo>
                  <a:cubicBezTo>
                    <a:pt x="53922" y="40256"/>
                    <a:pt x="54663" y="41681"/>
                    <a:pt x="55347" y="43106"/>
                  </a:cubicBezTo>
                  <a:lnTo>
                    <a:pt x="58197" y="43106"/>
                  </a:lnTo>
                  <a:cubicBezTo>
                    <a:pt x="59622" y="42365"/>
                    <a:pt x="61788" y="41681"/>
                    <a:pt x="62529" y="40256"/>
                  </a:cubicBezTo>
                  <a:lnTo>
                    <a:pt x="62529" y="35240"/>
                  </a:lnTo>
                  <a:close/>
                  <a:moveTo>
                    <a:pt x="71820" y="88193"/>
                  </a:moveTo>
                  <a:cubicBezTo>
                    <a:pt x="70395" y="89618"/>
                    <a:pt x="68970" y="91784"/>
                    <a:pt x="68970" y="93209"/>
                  </a:cubicBezTo>
                  <a:cubicBezTo>
                    <a:pt x="70395" y="93209"/>
                    <a:pt x="72561" y="93209"/>
                    <a:pt x="72561" y="93950"/>
                  </a:cubicBezTo>
                  <a:cubicBezTo>
                    <a:pt x="73302" y="93209"/>
                    <a:pt x="75411" y="91784"/>
                    <a:pt x="76152" y="89675"/>
                  </a:cubicBezTo>
                  <a:lnTo>
                    <a:pt x="71820" y="88250"/>
                  </a:lnTo>
                  <a:close/>
                  <a:moveTo>
                    <a:pt x="79743" y="304280"/>
                  </a:moveTo>
                  <a:lnTo>
                    <a:pt x="73986" y="304280"/>
                  </a:lnTo>
                  <a:cubicBezTo>
                    <a:pt x="74727" y="305021"/>
                    <a:pt x="76152" y="307130"/>
                    <a:pt x="78318" y="307871"/>
                  </a:cubicBezTo>
                  <a:lnTo>
                    <a:pt x="79743" y="304280"/>
                  </a:lnTo>
                  <a:close/>
                  <a:moveTo>
                    <a:pt x="100548" y="377240"/>
                  </a:moveTo>
                  <a:lnTo>
                    <a:pt x="101973" y="377240"/>
                  </a:lnTo>
                  <a:lnTo>
                    <a:pt x="104139" y="377981"/>
                  </a:lnTo>
                  <a:cubicBezTo>
                    <a:pt x="106989" y="377981"/>
                    <a:pt x="112062" y="375815"/>
                    <a:pt x="114912" y="374390"/>
                  </a:cubicBezTo>
                  <a:lnTo>
                    <a:pt x="114912" y="370799"/>
                  </a:lnTo>
                  <a:lnTo>
                    <a:pt x="114171" y="370799"/>
                  </a:lnTo>
                  <a:lnTo>
                    <a:pt x="112746" y="370058"/>
                  </a:lnTo>
                  <a:cubicBezTo>
                    <a:pt x="109155" y="370058"/>
                    <a:pt x="105564" y="370058"/>
                    <a:pt x="101973" y="369317"/>
                  </a:cubicBezTo>
                  <a:lnTo>
                    <a:pt x="100548" y="377183"/>
                  </a:lnTo>
                  <a:close/>
                  <a:moveTo>
                    <a:pt x="117819" y="425918"/>
                  </a:moveTo>
                  <a:cubicBezTo>
                    <a:pt x="117819" y="429509"/>
                    <a:pt x="116394" y="432359"/>
                    <a:pt x="116394" y="434525"/>
                  </a:cubicBezTo>
                  <a:lnTo>
                    <a:pt x="116394" y="438800"/>
                  </a:lnTo>
                  <a:cubicBezTo>
                    <a:pt x="118560" y="439541"/>
                    <a:pt x="120726" y="440966"/>
                    <a:pt x="122835" y="440966"/>
                  </a:cubicBezTo>
                  <a:cubicBezTo>
                    <a:pt x="124944" y="440966"/>
                    <a:pt x="132867" y="436691"/>
                    <a:pt x="137199" y="435266"/>
                  </a:cubicBezTo>
                  <a:cubicBezTo>
                    <a:pt x="130758" y="431675"/>
                    <a:pt x="125001" y="426659"/>
                    <a:pt x="121410" y="423809"/>
                  </a:cubicBezTo>
                  <a:lnTo>
                    <a:pt x="117819" y="425975"/>
                  </a:lnTo>
                  <a:close/>
                  <a:moveTo>
                    <a:pt x="164502" y="388697"/>
                  </a:moveTo>
                  <a:cubicBezTo>
                    <a:pt x="158061" y="386531"/>
                    <a:pt x="151563" y="386531"/>
                    <a:pt x="146547" y="384422"/>
                  </a:cubicBezTo>
                  <a:lnTo>
                    <a:pt x="146547" y="389438"/>
                  </a:lnTo>
                  <a:cubicBezTo>
                    <a:pt x="147288" y="389438"/>
                    <a:pt x="148713" y="387272"/>
                    <a:pt x="149397" y="385847"/>
                  </a:cubicBezTo>
                  <a:cubicBezTo>
                    <a:pt x="151563" y="389438"/>
                    <a:pt x="153729" y="395138"/>
                    <a:pt x="158745" y="395138"/>
                  </a:cubicBezTo>
                  <a:cubicBezTo>
                    <a:pt x="160911" y="395138"/>
                    <a:pt x="163761" y="392972"/>
                    <a:pt x="164502" y="391547"/>
                  </a:cubicBezTo>
                  <a:lnTo>
                    <a:pt x="164502" y="388697"/>
                  </a:lnTo>
                  <a:close/>
                  <a:moveTo>
                    <a:pt x="152988" y="285641"/>
                  </a:moveTo>
                  <a:lnTo>
                    <a:pt x="154413" y="282050"/>
                  </a:lnTo>
                  <a:cubicBezTo>
                    <a:pt x="153672" y="281309"/>
                    <a:pt x="150822" y="279884"/>
                    <a:pt x="150081" y="279884"/>
                  </a:cubicBezTo>
                  <a:cubicBezTo>
                    <a:pt x="147915" y="280625"/>
                    <a:pt x="147231" y="281309"/>
                    <a:pt x="147231" y="283475"/>
                  </a:cubicBezTo>
                  <a:cubicBezTo>
                    <a:pt x="147231" y="286325"/>
                    <a:pt x="147972" y="286325"/>
                    <a:pt x="150081" y="287750"/>
                  </a:cubicBezTo>
                  <a:cubicBezTo>
                    <a:pt x="152247" y="286325"/>
                    <a:pt x="152931" y="285584"/>
                    <a:pt x="152931" y="285584"/>
                  </a:cubicBezTo>
                  <a:close/>
                  <a:moveTo>
                    <a:pt x="168093" y="351476"/>
                  </a:moveTo>
                  <a:lnTo>
                    <a:pt x="169518" y="343610"/>
                  </a:lnTo>
                  <a:lnTo>
                    <a:pt x="167352" y="343610"/>
                  </a:lnTo>
                  <a:cubicBezTo>
                    <a:pt x="166611" y="342869"/>
                    <a:pt x="167352" y="342185"/>
                    <a:pt x="165186" y="342185"/>
                  </a:cubicBezTo>
                  <a:cubicBezTo>
                    <a:pt x="162336" y="342185"/>
                    <a:pt x="159429" y="345035"/>
                    <a:pt x="155838" y="347885"/>
                  </a:cubicBezTo>
                  <a:cubicBezTo>
                    <a:pt x="155097" y="347144"/>
                    <a:pt x="154413" y="346460"/>
                    <a:pt x="152988" y="346460"/>
                  </a:cubicBezTo>
                  <a:lnTo>
                    <a:pt x="152988" y="342185"/>
                  </a:lnTo>
                  <a:cubicBezTo>
                    <a:pt x="152247" y="345776"/>
                    <a:pt x="152247" y="351476"/>
                    <a:pt x="152988" y="355067"/>
                  </a:cubicBezTo>
                  <a:cubicBezTo>
                    <a:pt x="154413" y="352901"/>
                    <a:pt x="160911" y="351476"/>
                    <a:pt x="165927" y="351476"/>
                  </a:cubicBezTo>
                  <a:lnTo>
                    <a:pt x="168093" y="351476"/>
                  </a:lnTo>
                  <a:close/>
                  <a:moveTo>
                    <a:pt x="152988" y="337169"/>
                  </a:moveTo>
                  <a:cubicBezTo>
                    <a:pt x="153729" y="335744"/>
                    <a:pt x="154413" y="334319"/>
                    <a:pt x="155838" y="333578"/>
                  </a:cubicBezTo>
                  <a:cubicBezTo>
                    <a:pt x="154413" y="333578"/>
                    <a:pt x="152988" y="332153"/>
                    <a:pt x="152988" y="332153"/>
                  </a:cubicBezTo>
                  <a:cubicBezTo>
                    <a:pt x="152247" y="333578"/>
                    <a:pt x="152988" y="335744"/>
                    <a:pt x="152988" y="337169"/>
                  </a:cubicBezTo>
                  <a:close/>
                  <a:moveTo>
                    <a:pt x="160911" y="141830"/>
                  </a:moveTo>
                  <a:cubicBezTo>
                    <a:pt x="159486" y="141830"/>
                    <a:pt x="158061" y="141830"/>
                    <a:pt x="157320" y="140405"/>
                  </a:cubicBezTo>
                  <a:lnTo>
                    <a:pt x="153729" y="143996"/>
                  </a:lnTo>
                  <a:cubicBezTo>
                    <a:pt x="153729" y="145421"/>
                    <a:pt x="155154" y="147587"/>
                    <a:pt x="157320" y="149012"/>
                  </a:cubicBezTo>
                  <a:cubicBezTo>
                    <a:pt x="158061" y="147587"/>
                    <a:pt x="159486" y="147587"/>
                    <a:pt x="160911" y="147587"/>
                  </a:cubicBezTo>
                  <a:lnTo>
                    <a:pt x="160911" y="141887"/>
                  </a:lnTo>
                  <a:close/>
                  <a:moveTo>
                    <a:pt x="155895" y="239129"/>
                  </a:moveTo>
                  <a:cubicBezTo>
                    <a:pt x="155154" y="241295"/>
                    <a:pt x="155154" y="244829"/>
                    <a:pt x="155895" y="245570"/>
                  </a:cubicBezTo>
                  <a:cubicBezTo>
                    <a:pt x="157320" y="244145"/>
                    <a:pt x="158745" y="244145"/>
                    <a:pt x="159486" y="243404"/>
                  </a:cubicBezTo>
                  <a:cubicBezTo>
                    <a:pt x="159486" y="241238"/>
                    <a:pt x="156636" y="239129"/>
                    <a:pt x="155895" y="239129"/>
                  </a:cubicBezTo>
                  <a:close/>
                  <a:moveTo>
                    <a:pt x="155895" y="209831"/>
                  </a:moveTo>
                  <a:cubicBezTo>
                    <a:pt x="158745" y="209831"/>
                    <a:pt x="162336" y="211256"/>
                    <a:pt x="165243" y="211997"/>
                  </a:cubicBezTo>
                  <a:cubicBezTo>
                    <a:pt x="165243" y="211256"/>
                    <a:pt x="166668" y="209831"/>
                    <a:pt x="166668" y="208406"/>
                  </a:cubicBezTo>
                  <a:cubicBezTo>
                    <a:pt x="164502" y="206240"/>
                    <a:pt x="163077" y="205556"/>
                    <a:pt x="160911" y="205556"/>
                  </a:cubicBezTo>
                  <a:cubicBezTo>
                    <a:pt x="158061" y="205556"/>
                    <a:pt x="156579" y="206297"/>
                    <a:pt x="155895" y="207722"/>
                  </a:cubicBezTo>
                  <a:lnTo>
                    <a:pt x="155895" y="209888"/>
                  </a:lnTo>
                  <a:close/>
                  <a:moveTo>
                    <a:pt x="155895" y="224822"/>
                  </a:moveTo>
                  <a:lnTo>
                    <a:pt x="155895" y="227672"/>
                  </a:lnTo>
                  <a:lnTo>
                    <a:pt x="158061" y="229838"/>
                  </a:lnTo>
                  <a:cubicBezTo>
                    <a:pt x="160911" y="229097"/>
                    <a:pt x="164502" y="226988"/>
                    <a:pt x="166668" y="224822"/>
                  </a:cubicBezTo>
                  <a:lnTo>
                    <a:pt x="165243" y="219122"/>
                  </a:lnTo>
                  <a:lnTo>
                    <a:pt x="155895" y="224822"/>
                  </a:lnTo>
                  <a:close/>
                  <a:moveTo>
                    <a:pt x="157320" y="303539"/>
                  </a:moveTo>
                  <a:cubicBezTo>
                    <a:pt x="161652" y="302798"/>
                    <a:pt x="166668" y="301373"/>
                    <a:pt x="169518" y="299948"/>
                  </a:cubicBezTo>
                  <a:cubicBezTo>
                    <a:pt x="168777" y="299948"/>
                    <a:pt x="167352" y="298523"/>
                    <a:pt x="165186" y="298523"/>
                  </a:cubicBezTo>
                  <a:cubicBezTo>
                    <a:pt x="162336" y="298523"/>
                    <a:pt x="159429" y="302798"/>
                    <a:pt x="157263" y="303539"/>
                  </a:cubicBezTo>
                  <a:close/>
                  <a:moveTo>
                    <a:pt x="160911" y="168335"/>
                  </a:moveTo>
                  <a:lnTo>
                    <a:pt x="167352" y="167594"/>
                  </a:lnTo>
                  <a:lnTo>
                    <a:pt x="164502" y="163319"/>
                  </a:lnTo>
                  <a:lnTo>
                    <a:pt x="160911" y="162578"/>
                  </a:lnTo>
                  <a:lnTo>
                    <a:pt x="159486" y="169019"/>
                  </a:lnTo>
                  <a:lnTo>
                    <a:pt x="160911" y="168278"/>
                  </a:lnTo>
                  <a:close/>
                  <a:moveTo>
                    <a:pt x="164502" y="74627"/>
                  </a:moveTo>
                  <a:cubicBezTo>
                    <a:pt x="163077" y="74627"/>
                    <a:pt x="163077" y="76793"/>
                    <a:pt x="163077" y="77477"/>
                  </a:cubicBezTo>
                  <a:cubicBezTo>
                    <a:pt x="163818" y="77477"/>
                    <a:pt x="165927" y="76736"/>
                    <a:pt x="165927" y="76052"/>
                  </a:cubicBezTo>
                  <a:lnTo>
                    <a:pt x="164502" y="74627"/>
                  </a:lnTo>
                  <a:close/>
                  <a:moveTo>
                    <a:pt x="176700" y="281366"/>
                  </a:moveTo>
                  <a:cubicBezTo>
                    <a:pt x="176700" y="278516"/>
                    <a:pt x="175275" y="278516"/>
                    <a:pt x="174534" y="277775"/>
                  </a:cubicBezTo>
                  <a:cubicBezTo>
                    <a:pt x="172368" y="277775"/>
                    <a:pt x="165186" y="277034"/>
                    <a:pt x="163761" y="282791"/>
                  </a:cubicBezTo>
                  <a:cubicBezTo>
                    <a:pt x="164502" y="284216"/>
                    <a:pt x="166611" y="286382"/>
                    <a:pt x="168777" y="286382"/>
                  </a:cubicBezTo>
                  <a:cubicBezTo>
                    <a:pt x="170943" y="286382"/>
                    <a:pt x="176700" y="284957"/>
                    <a:pt x="176700" y="281366"/>
                  </a:cubicBezTo>
                  <a:close/>
                  <a:moveTo>
                    <a:pt x="177441" y="256343"/>
                  </a:moveTo>
                  <a:cubicBezTo>
                    <a:pt x="178182" y="255602"/>
                    <a:pt x="179607" y="252752"/>
                    <a:pt x="179607" y="252068"/>
                  </a:cubicBezTo>
                  <a:cubicBezTo>
                    <a:pt x="173850" y="248477"/>
                    <a:pt x="177441" y="242036"/>
                    <a:pt x="173850" y="237761"/>
                  </a:cubicBezTo>
                  <a:cubicBezTo>
                    <a:pt x="173850" y="238502"/>
                    <a:pt x="171000" y="239186"/>
                    <a:pt x="169518" y="239927"/>
                  </a:cubicBezTo>
                  <a:cubicBezTo>
                    <a:pt x="170943" y="242093"/>
                    <a:pt x="168777" y="244202"/>
                    <a:pt x="168777" y="246368"/>
                  </a:cubicBezTo>
                  <a:cubicBezTo>
                    <a:pt x="168777" y="247109"/>
                    <a:pt x="172368" y="254975"/>
                    <a:pt x="177384" y="256400"/>
                  </a:cubicBezTo>
                  <a:close/>
                  <a:moveTo>
                    <a:pt x="169518" y="95375"/>
                  </a:moveTo>
                  <a:lnTo>
                    <a:pt x="170943" y="93950"/>
                  </a:lnTo>
                  <a:lnTo>
                    <a:pt x="172368" y="95375"/>
                  </a:lnTo>
                  <a:lnTo>
                    <a:pt x="170943" y="96800"/>
                  </a:lnTo>
                  <a:lnTo>
                    <a:pt x="169518" y="95375"/>
                  </a:lnTo>
                  <a:close/>
                  <a:moveTo>
                    <a:pt x="183141" y="83918"/>
                  </a:moveTo>
                  <a:lnTo>
                    <a:pt x="183141" y="80327"/>
                  </a:lnTo>
                  <a:cubicBezTo>
                    <a:pt x="181716" y="80327"/>
                    <a:pt x="179550" y="79586"/>
                    <a:pt x="170943" y="79586"/>
                  </a:cubicBezTo>
                  <a:cubicBezTo>
                    <a:pt x="170202" y="80327"/>
                    <a:pt x="170202" y="83861"/>
                    <a:pt x="170202" y="83861"/>
                  </a:cubicBezTo>
                  <a:lnTo>
                    <a:pt x="183141" y="83861"/>
                  </a:lnTo>
                  <a:close/>
                  <a:moveTo>
                    <a:pt x="178125" y="118232"/>
                  </a:moveTo>
                  <a:cubicBezTo>
                    <a:pt x="175959" y="116066"/>
                    <a:pt x="172368" y="113957"/>
                    <a:pt x="170202" y="112532"/>
                  </a:cubicBezTo>
                  <a:lnTo>
                    <a:pt x="170202" y="121139"/>
                  </a:lnTo>
                  <a:cubicBezTo>
                    <a:pt x="170943" y="121139"/>
                    <a:pt x="173052" y="123305"/>
                    <a:pt x="173052" y="124730"/>
                  </a:cubicBezTo>
                  <a:cubicBezTo>
                    <a:pt x="175218" y="122564"/>
                    <a:pt x="176643" y="119714"/>
                    <a:pt x="178068" y="118289"/>
                  </a:cubicBezTo>
                  <a:close/>
                  <a:moveTo>
                    <a:pt x="177441" y="211940"/>
                  </a:moveTo>
                  <a:cubicBezTo>
                    <a:pt x="177441" y="211199"/>
                    <a:pt x="178866" y="209774"/>
                    <a:pt x="178866" y="209774"/>
                  </a:cubicBezTo>
                  <a:cubicBezTo>
                    <a:pt x="178125" y="208349"/>
                    <a:pt x="174534" y="208349"/>
                    <a:pt x="173850" y="209774"/>
                  </a:cubicBezTo>
                  <a:lnTo>
                    <a:pt x="177441" y="211940"/>
                  </a:lnTo>
                  <a:close/>
                  <a:moveTo>
                    <a:pt x="175959" y="199799"/>
                  </a:moveTo>
                  <a:cubicBezTo>
                    <a:pt x="175959" y="199799"/>
                    <a:pt x="179550" y="199799"/>
                    <a:pt x="180975" y="200540"/>
                  </a:cubicBezTo>
                  <a:cubicBezTo>
                    <a:pt x="179550" y="200540"/>
                    <a:pt x="175959" y="199799"/>
                    <a:pt x="175959" y="199799"/>
                  </a:cubicBezTo>
                  <a:close/>
                  <a:moveTo>
                    <a:pt x="177441" y="320012"/>
                  </a:moveTo>
                  <a:cubicBezTo>
                    <a:pt x="178866" y="318587"/>
                    <a:pt x="179607" y="317162"/>
                    <a:pt x="179607" y="316421"/>
                  </a:cubicBezTo>
                  <a:cubicBezTo>
                    <a:pt x="178866" y="314996"/>
                    <a:pt x="176757" y="314255"/>
                    <a:pt x="176016" y="314255"/>
                  </a:cubicBezTo>
                  <a:lnTo>
                    <a:pt x="177441" y="319955"/>
                  </a:lnTo>
                  <a:close/>
                  <a:moveTo>
                    <a:pt x="178125" y="38090"/>
                  </a:moveTo>
                  <a:lnTo>
                    <a:pt x="178125" y="40256"/>
                  </a:lnTo>
                  <a:lnTo>
                    <a:pt x="182457" y="40256"/>
                  </a:lnTo>
                  <a:lnTo>
                    <a:pt x="182457" y="38090"/>
                  </a:lnTo>
                  <a:lnTo>
                    <a:pt x="178125" y="38090"/>
                  </a:lnTo>
                  <a:close/>
                  <a:moveTo>
                    <a:pt x="181032" y="295673"/>
                  </a:moveTo>
                  <a:lnTo>
                    <a:pt x="186048" y="294248"/>
                  </a:lnTo>
                  <a:cubicBezTo>
                    <a:pt x="184623" y="292823"/>
                    <a:pt x="181716" y="290657"/>
                    <a:pt x="181032" y="290657"/>
                  </a:cubicBezTo>
                  <a:lnTo>
                    <a:pt x="181032" y="295673"/>
                  </a:lnTo>
                  <a:close/>
                  <a:moveTo>
                    <a:pt x="183141" y="102500"/>
                  </a:moveTo>
                  <a:lnTo>
                    <a:pt x="187473" y="101075"/>
                  </a:lnTo>
                  <a:cubicBezTo>
                    <a:pt x="186732" y="99650"/>
                    <a:pt x="184623" y="98225"/>
                    <a:pt x="183141" y="98225"/>
                  </a:cubicBezTo>
                  <a:lnTo>
                    <a:pt x="183141" y="102500"/>
                  </a:lnTo>
                  <a:close/>
                  <a:moveTo>
                    <a:pt x="187473" y="221972"/>
                  </a:moveTo>
                  <a:lnTo>
                    <a:pt x="187473" y="217697"/>
                  </a:lnTo>
                  <a:lnTo>
                    <a:pt x="185307" y="217697"/>
                  </a:lnTo>
                  <a:lnTo>
                    <a:pt x="185307" y="221972"/>
                  </a:lnTo>
                  <a:lnTo>
                    <a:pt x="187473" y="221972"/>
                  </a:lnTo>
                  <a:close/>
                  <a:moveTo>
                    <a:pt x="187473" y="18767"/>
                  </a:moveTo>
                  <a:lnTo>
                    <a:pt x="186732" y="17342"/>
                  </a:lnTo>
                  <a:lnTo>
                    <a:pt x="187473" y="17342"/>
                  </a:lnTo>
                  <a:lnTo>
                    <a:pt x="187473" y="18767"/>
                  </a:lnTo>
                  <a:close/>
                  <a:moveTo>
                    <a:pt x="188898" y="249161"/>
                  </a:moveTo>
                  <a:cubicBezTo>
                    <a:pt x="191748" y="249902"/>
                    <a:pt x="189639" y="244886"/>
                    <a:pt x="189639" y="244145"/>
                  </a:cubicBezTo>
                  <a:cubicBezTo>
                    <a:pt x="188214" y="246311"/>
                    <a:pt x="188898" y="249161"/>
                    <a:pt x="188898" y="249161"/>
                  </a:cubicBezTo>
                  <a:close/>
                  <a:moveTo>
                    <a:pt x="192489" y="82493"/>
                  </a:moveTo>
                  <a:cubicBezTo>
                    <a:pt x="192489" y="82493"/>
                    <a:pt x="191064" y="81068"/>
                    <a:pt x="190323" y="81068"/>
                  </a:cubicBezTo>
                  <a:lnTo>
                    <a:pt x="188898" y="83918"/>
                  </a:lnTo>
                  <a:cubicBezTo>
                    <a:pt x="188898" y="83918"/>
                    <a:pt x="190323" y="85343"/>
                    <a:pt x="191748" y="85343"/>
                  </a:cubicBezTo>
                  <a:cubicBezTo>
                    <a:pt x="191748" y="85343"/>
                    <a:pt x="192489" y="83177"/>
                    <a:pt x="192489" y="82493"/>
                  </a:cubicBezTo>
                  <a:close/>
                  <a:moveTo>
                    <a:pt x="193914" y="229154"/>
                  </a:moveTo>
                  <a:cubicBezTo>
                    <a:pt x="193914" y="226304"/>
                    <a:pt x="193173" y="223454"/>
                    <a:pt x="192489" y="221288"/>
                  </a:cubicBezTo>
                  <a:cubicBezTo>
                    <a:pt x="192489" y="224138"/>
                    <a:pt x="188898" y="226988"/>
                    <a:pt x="188898" y="229154"/>
                  </a:cubicBezTo>
                  <a:lnTo>
                    <a:pt x="193914" y="229154"/>
                  </a:lnTo>
                  <a:close/>
                  <a:moveTo>
                    <a:pt x="193230" y="38831"/>
                  </a:moveTo>
                  <a:lnTo>
                    <a:pt x="193230" y="34556"/>
                  </a:lnTo>
                  <a:lnTo>
                    <a:pt x="191805" y="34556"/>
                  </a:lnTo>
                  <a:lnTo>
                    <a:pt x="191805" y="38831"/>
                  </a:lnTo>
                  <a:lnTo>
                    <a:pt x="193230" y="38831"/>
                  </a:lnTo>
                  <a:close/>
                  <a:moveTo>
                    <a:pt x="203262" y="63854"/>
                  </a:moveTo>
                  <a:lnTo>
                    <a:pt x="200412" y="63854"/>
                  </a:lnTo>
                  <a:cubicBezTo>
                    <a:pt x="198987" y="64595"/>
                    <a:pt x="198246" y="65279"/>
                    <a:pt x="198246" y="68129"/>
                  </a:cubicBezTo>
                  <a:cubicBezTo>
                    <a:pt x="198246" y="70295"/>
                    <a:pt x="198987" y="70979"/>
                    <a:pt x="200412" y="71720"/>
                  </a:cubicBezTo>
                  <a:lnTo>
                    <a:pt x="204744" y="71720"/>
                  </a:lnTo>
                  <a:cubicBezTo>
                    <a:pt x="204744" y="70979"/>
                    <a:pt x="206169" y="68129"/>
                    <a:pt x="206169" y="66020"/>
                  </a:cubicBezTo>
                  <a:lnTo>
                    <a:pt x="203319" y="63854"/>
                  </a:lnTo>
                  <a:close/>
                  <a:moveTo>
                    <a:pt x="226233" y="72461"/>
                  </a:moveTo>
                  <a:cubicBezTo>
                    <a:pt x="226974" y="71036"/>
                    <a:pt x="226233" y="68870"/>
                    <a:pt x="226233" y="68186"/>
                  </a:cubicBezTo>
                  <a:cubicBezTo>
                    <a:pt x="224808" y="68927"/>
                    <a:pt x="222642" y="71036"/>
                    <a:pt x="222642" y="72461"/>
                  </a:cubicBezTo>
                  <a:lnTo>
                    <a:pt x="226233" y="72461"/>
                  </a:lnTo>
                  <a:close/>
                </a:path>
              </a:pathLst>
            </a:custGeom>
            <a:solidFill>
              <a:schemeClr val="bg1"/>
            </a:solidFill>
            <a:ln w="5689" cap="flat">
              <a:noFill/>
              <a:prstDash val="solid"/>
              <a:miter/>
            </a:ln>
          </p:spPr>
          <p:txBody>
            <a:bodyPr rtlCol="0" anchor="ctr"/>
            <a:lstStyle/>
            <a:p>
              <a:endParaRPr lang="nl-NL"/>
            </a:p>
          </p:txBody>
        </p:sp>
        <p:sp>
          <p:nvSpPr>
            <p:cNvPr id="6" name="Vrije vorm: vorm 5">
              <a:extLst>
                <a:ext uri="{FF2B5EF4-FFF2-40B4-BE49-F238E27FC236}">
                  <a16:creationId xmlns:a16="http://schemas.microsoft.com/office/drawing/2014/main" id="{75C3960D-CB40-68AC-9B0E-B80E98074F92}"/>
                </a:ext>
              </a:extLst>
            </p:cNvPr>
            <p:cNvSpPr/>
            <p:nvPr/>
          </p:nvSpPr>
          <p:spPr>
            <a:xfrm>
              <a:off x="5091730" y="4001398"/>
              <a:ext cx="203205" cy="523715"/>
            </a:xfrm>
            <a:custGeom>
              <a:avLst/>
              <a:gdLst>
                <a:gd name="connsiteX0" fmla="*/ 191691 w 203205"/>
                <a:gd name="connsiteY0" fmla="*/ 451440 h 523715"/>
                <a:gd name="connsiteX1" fmla="*/ 200298 w 203205"/>
                <a:gd name="connsiteY1" fmla="*/ 472188 h 523715"/>
                <a:gd name="connsiteX2" fmla="*/ 201039 w 203205"/>
                <a:gd name="connsiteY2" fmla="*/ 485070 h 523715"/>
                <a:gd name="connsiteX3" fmla="*/ 203205 w 203205"/>
                <a:gd name="connsiteY3" fmla="*/ 501543 h 523715"/>
                <a:gd name="connsiteX4" fmla="*/ 193173 w 203205"/>
                <a:gd name="connsiteY4" fmla="*/ 523032 h 523715"/>
                <a:gd name="connsiteX5" fmla="*/ 112005 w 203205"/>
                <a:gd name="connsiteY5" fmla="*/ 522291 h 523715"/>
                <a:gd name="connsiteX6" fmla="*/ 105564 w 203205"/>
                <a:gd name="connsiteY6" fmla="*/ 522291 h 523715"/>
                <a:gd name="connsiteX7" fmla="*/ 96216 w 203205"/>
                <a:gd name="connsiteY7" fmla="*/ 521550 h 523715"/>
                <a:gd name="connsiteX8" fmla="*/ 89775 w 203205"/>
                <a:gd name="connsiteY8" fmla="*/ 521550 h 523715"/>
                <a:gd name="connsiteX9" fmla="*/ 15789 w 203205"/>
                <a:gd name="connsiteY9" fmla="*/ 523716 h 523715"/>
                <a:gd name="connsiteX10" fmla="*/ 4275 w 203205"/>
                <a:gd name="connsiteY10" fmla="*/ 508668 h 523715"/>
                <a:gd name="connsiteX11" fmla="*/ 6441 w 203205"/>
                <a:gd name="connsiteY11" fmla="*/ 471447 h 523715"/>
                <a:gd name="connsiteX12" fmla="*/ 5016 w 203205"/>
                <a:gd name="connsiteY12" fmla="*/ 457881 h 523715"/>
                <a:gd name="connsiteX13" fmla="*/ 5757 w 203205"/>
                <a:gd name="connsiteY13" fmla="*/ 437874 h 523715"/>
                <a:gd name="connsiteX14" fmla="*/ 4332 w 203205"/>
                <a:gd name="connsiteY14" fmla="*/ 349866 h 523715"/>
                <a:gd name="connsiteX15" fmla="*/ 3591 w 203205"/>
                <a:gd name="connsiteY15" fmla="*/ 298338 h 523715"/>
                <a:gd name="connsiteX16" fmla="*/ 2850 w 203205"/>
                <a:gd name="connsiteY16" fmla="*/ 281865 h 523715"/>
                <a:gd name="connsiteX17" fmla="*/ 2850 w 203205"/>
                <a:gd name="connsiteY17" fmla="*/ 103740 h 523715"/>
                <a:gd name="connsiteX18" fmla="*/ 2850 w 203205"/>
                <a:gd name="connsiteY18" fmla="*/ 95133 h 523715"/>
                <a:gd name="connsiteX19" fmla="*/ 0 w 203205"/>
                <a:gd name="connsiteY19" fmla="*/ 65094 h 523715"/>
                <a:gd name="connsiteX20" fmla="*/ 0 w 203205"/>
                <a:gd name="connsiteY20" fmla="*/ 14307 h 523715"/>
                <a:gd name="connsiteX21" fmla="*/ 14364 w 203205"/>
                <a:gd name="connsiteY21" fmla="*/ 1425 h 523715"/>
                <a:gd name="connsiteX22" fmla="*/ 141474 w 203205"/>
                <a:gd name="connsiteY22" fmla="*/ 0 h 523715"/>
                <a:gd name="connsiteX23" fmla="*/ 154413 w 203205"/>
                <a:gd name="connsiteY23" fmla="*/ 1425 h 523715"/>
                <a:gd name="connsiteX24" fmla="*/ 157263 w 203205"/>
                <a:gd name="connsiteY24" fmla="*/ 1425 h 523715"/>
                <a:gd name="connsiteX25" fmla="*/ 164445 w 203205"/>
                <a:gd name="connsiteY25" fmla="*/ 0 h 523715"/>
                <a:gd name="connsiteX26" fmla="*/ 168777 w 203205"/>
                <a:gd name="connsiteY26" fmla="*/ 0 h 523715"/>
                <a:gd name="connsiteX27" fmla="*/ 172368 w 203205"/>
                <a:gd name="connsiteY27" fmla="*/ 741 h 523715"/>
                <a:gd name="connsiteX28" fmla="*/ 175959 w 203205"/>
                <a:gd name="connsiteY28" fmla="*/ 741 h 523715"/>
                <a:gd name="connsiteX29" fmla="*/ 180291 w 203205"/>
                <a:gd name="connsiteY29" fmla="*/ 0 h 523715"/>
                <a:gd name="connsiteX30" fmla="*/ 188898 w 203205"/>
                <a:gd name="connsiteY30" fmla="*/ 10032 h 523715"/>
                <a:gd name="connsiteX31" fmla="*/ 188157 w 203205"/>
                <a:gd name="connsiteY31" fmla="*/ 66576 h 523715"/>
                <a:gd name="connsiteX32" fmla="*/ 174534 w 203205"/>
                <a:gd name="connsiteY32" fmla="*/ 72276 h 523715"/>
                <a:gd name="connsiteX33" fmla="*/ 159429 w 203205"/>
                <a:gd name="connsiteY33" fmla="*/ 72276 h 523715"/>
                <a:gd name="connsiteX34" fmla="*/ 151506 w 203205"/>
                <a:gd name="connsiteY34" fmla="*/ 73017 h 523715"/>
                <a:gd name="connsiteX35" fmla="*/ 150081 w 203205"/>
                <a:gd name="connsiteY35" fmla="*/ 73017 h 523715"/>
                <a:gd name="connsiteX36" fmla="*/ 145749 w 203205"/>
                <a:gd name="connsiteY36" fmla="*/ 72276 h 523715"/>
                <a:gd name="connsiteX37" fmla="*/ 144324 w 203205"/>
                <a:gd name="connsiteY37" fmla="*/ 72276 h 523715"/>
                <a:gd name="connsiteX38" fmla="*/ 137142 w 203205"/>
                <a:gd name="connsiteY38" fmla="*/ 73017 h 523715"/>
                <a:gd name="connsiteX39" fmla="*/ 96216 w 203205"/>
                <a:gd name="connsiteY39" fmla="*/ 72276 h 523715"/>
                <a:gd name="connsiteX40" fmla="*/ 89034 w 203205"/>
                <a:gd name="connsiteY40" fmla="*/ 71535 h 523715"/>
                <a:gd name="connsiteX41" fmla="*/ 83277 w 203205"/>
                <a:gd name="connsiteY41" fmla="*/ 92283 h 523715"/>
                <a:gd name="connsiteX42" fmla="*/ 84018 w 203205"/>
                <a:gd name="connsiteY42" fmla="*/ 105165 h 523715"/>
                <a:gd name="connsiteX43" fmla="*/ 84018 w 203205"/>
                <a:gd name="connsiteY43" fmla="*/ 137370 h 523715"/>
                <a:gd name="connsiteX44" fmla="*/ 84018 w 203205"/>
                <a:gd name="connsiteY44" fmla="*/ 169575 h 523715"/>
                <a:gd name="connsiteX45" fmla="*/ 84018 w 203205"/>
                <a:gd name="connsiteY45" fmla="*/ 203889 h 523715"/>
                <a:gd name="connsiteX46" fmla="*/ 90459 w 203205"/>
                <a:gd name="connsiteY46" fmla="*/ 207480 h 523715"/>
                <a:gd name="connsiteX47" fmla="*/ 104823 w 203205"/>
                <a:gd name="connsiteY47" fmla="*/ 206055 h 523715"/>
                <a:gd name="connsiteX48" fmla="*/ 139992 w 203205"/>
                <a:gd name="connsiteY48" fmla="*/ 205314 h 523715"/>
                <a:gd name="connsiteX49" fmla="*/ 152931 w 203205"/>
                <a:gd name="connsiteY49" fmla="*/ 206055 h 523715"/>
                <a:gd name="connsiteX50" fmla="*/ 157947 w 203205"/>
                <a:gd name="connsiteY50" fmla="*/ 213237 h 523715"/>
                <a:gd name="connsiteX51" fmla="*/ 160113 w 203205"/>
                <a:gd name="connsiteY51" fmla="*/ 236835 h 523715"/>
                <a:gd name="connsiteX52" fmla="*/ 160113 w 203205"/>
                <a:gd name="connsiteY52" fmla="*/ 284031 h 523715"/>
                <a:gd name="connsiteX53" fmla="*/ 153672 w 203205"/>
                <a:gd name="connsiteY53" fmla="*/ 288306 h 523715"/>
                <a:gd name="connsiteX54" fmla="*/ 147231 w 203205"/>
                <a:gd name="connsiteY54" fmla="*/ 287565 h 523715"/>
                <a:gd name="connsiteX55" fmla="*/ 135717 w 203205"/>
                <a:gd name="connsiteY55" fmla="*/ 288306 h 523715"/>
                <a:gd name="connsiteX56" fmla="*/ 134292 w 203205"/>
                <a:gd name="connsiteY56" fmla="*/ 288306 h 523715"/>
                <a:gd name="connsiteX57" fmla="*/ 130701 w 203205"/>
                <a:gd name="connsiteY57" fmla="*/ 287565 h 523715"/>
                <a:gd name="connsiteX58" fmla="*/ 129276 w 203205"/>
                <a:gd name="connsiteY58" fmla="*/ 287565 h 523715"/>
                <a:gd name="connsiteX59" fmla="*/ 89034 w 203205"/>
                <a:gd name="connsiteY59" fmla="*/ 286140 h 523715"/>
                <a:gd name="connsiteX60" fmla="*/ 86184 w 203205"/>
                <a:gd name="connsiteY60" fmla="*/ 288306 h 523715"/>
                <a:gd name="connsiteX61" fmla="*/ 86184 w 203205"/>
                <a:gd name="connsiteY61" fmla="*/ 344850 h 523715"/>
                <a:gd name="connsiteX62" fmla="*/ 86184 w 203205"/>
                <a:gd name="connsiteY62" fmla="*/ 422826 h 523715"/>
                <a:gd name="connsiteX63" fmla="*/ 85443 w 203205"/>
                <a:gd name="connsiteY63" fmla="*/ 435708 h 523715"/>
                <a:gd name="connsiteX64" fmla="*/ 84702 w 203205"/>
                <a:gd name="connsiteY64" fmla="*/ 439983 h 523715"/>
                <a:gd name="connsiteX65" fmla="*/ 91143 w 203205"/>
                <a:gd name="connsiteY65" fmla="*/ 452865 h 523715"/>
                <a:gd name="connsiteX66" fmla="*/ 191691 w 203205"/>
                <a:gd name="connsiteY66" fmla="*/ 451440 h 523715"/>
                <a:gd name="connsiteX67" fmla="*/ 24339 w 203205"/>
                <a:gd name="connsiteY67" fmla="*/ 492195 h 523715"/>
                <a:gd name="connsiteX68" fmla="*/ 27189 w 203205"/>
                <a:gd name="connsiteY68" fmla="*/ 492195 h 523715"/>
                <a:gd name="connsiteX69" fmla="*/ 27189 w 203205"/>
                <a:gd name="connsiteY69" fmla="*/ 493620 h 523715"/>
                <a:gd name="connsiteX70" fmla="*/ 24339 w 203205"/>
                <a:gd name="connsiteY70" fmla="*/ 493620 h 523715"/>
                <a:gd name="connsiteX71" fmla="*/ 24339 w 203205"/>
                <a:gd name="connsiteY71" fmla="*/ 492195 h 523715"/>
                <a:gd name="connsiteX72" fmla="*/ 31521 w 203205"/>
                <a:gd name="connsiteY72" fmla="*/ 440724 h 523715"/>
                <a:gd name="connsiteX73" fmla="*/ 27930 w 203205"/>
                <a:gd name="connsiteY73" fmla="*/ 442890 h 523715"/>
                <a:gd name="connsiteX74" fmla="*/ 28671 w 203205"/>
                <a:gd name="connsiteY74" fmla="*/ 446481 h 523715"/>
                <a:gd name="connsiteX75" fmla="*/ 33687 w 203205"/>
                <a:gd name="connsiteY75" fmla="*/ 442890 h 523715"/>
                <a:gd name="connsiteX76" fmla="*/ 31521 w 203205"/>
                <a:gd name="connsiteY76" fmla="*/ 440724 h 523715"/>
                <a:gd name="connsiteX77" fmla="*/ 36537 w 203205"/>
                <a:gd name="connsiteY77" fmla="*/ 404928 h 523715"/>
                <a:gd name="connsiteX78" fmla="*/ 37962 w 203205"/>
                <a:gd name="connsiteY78" fmla="*/ 401337 h 523715"/>
                <a:gd name="connsiteX79" fmla="*/ 34371 w 203205"/>
                <a:gd name="connsiteY79" fmla="*/ 400596 h 523715"/>
                <a:gd name="connsiteX80" fmla="*/ 32205 w 203205"/>
                <a:gd name="connsiteY80" fmla="*/ 403446 h 523715"/>
                <a:gd name="connsiteX81" fmla="*/ 36537 w 203205"/>
                <a:gd name="connsiteY81" fmla="*/ 404871 h 523715"/>
                <a:gd name="connsiteX82" fmla="*/ 36537 w 203205"/>
                <a:gd name="connsiteY82" fmla="*/ 226062 h 523715"/>
                <a:gd name="connsiteX83" fmla="*/ 36537 w 203205"/>
                <a:gd name="connsiteY83" fmla="*/ 224637 h 523715"/>
                <a:gd name="connsiteX84" fmla="*/ 39387 w 203205"/>
                <a:gd name="connsiteY84" fmla="*/ 224637 h 523715"/>
                <a:gd name="connsiteX85" fmla="*/ 39387 w 203205"/>
                <a:gd name="connsiteY85" fmla="*/ 226062 h 523715"/>
                <a:gd name="connsiteX86" fmla="*/ 36537 w 203205"/>
                <a:gd name="connsiteY86" fmla="*/ 226062 h 523715"/>
                <a:gd name="connsiteX87" fmla="*/ 38703 w 203205"/>
                <a:gd name="connsiteY87" fmla="*/ 318345 h 523715"/>
                <a:gd name="connsiteX88" fmla="*/ 43719 w 203205"/>
                <a:gd name="connsiteY88" fmla="*/ 314754 h 523715"/>
                <a:gd name="connsiteX89" fmla="*/ 38703 w 203205"/>
                <a:gd name="connsiteY89" fmla="*/ 312588 h 523715"/>
                <a:gd name="connsiteX90" fmla="*/ 36537 w 203205"/>
                <a:gd name="connsiteY90" fmla="*/ 316179 h 523715"/>
                <a:gd name="connsiteX91" fmla="*/ 38703 w 203205"/>
                <a:gd name="connsiteY91" fmla="*/ 318345 h 523715"/>
                <a:gd name="connsiteX92" fmla="*/ 38703 w 203205"/>
                <a:gd name="connsiteY92" fmla="*/ 94449 h 523715"/>
                <a:gd name="connsiteX93" fmla="*/ 43719 w 203205"/>
                <a:gd name="connsiteY93" fmla="*/ 96615 h 523715"/>
                <a:gd name="connsiteX94" fmla="*/ 45144 w 203205"/>
                <a:gd name="connsiteY94" fmla="*/ 85899 h 523715"/>
                <a:gd name="connsiteX95" fmla="*/ 45144 w 203205"/>
                <a:gd name="connsiteY95" fmla="*/ 84474 h 523715"/>
                <a:gd name="connsiteX96" fmla="*/ 37962 w 203205"/>
                <a:gd name="connsiteY96" fmla="*/ 83733 h 523715"/>
                <a:gd name="connsiteX97" fmla="*/ 39387 w 203205"/>
                <a:gd name="connsiteY97" fmla="*/ 90174 h 523715"/>
                <a:gd name="connsiteX98" fmla="*/ 42978 w 203205"/>
                <a:gd name="connsiteY98" fmla="*/ 92340 h 523715"/>
                <a:gd name="connsiteX99" fmla="*/ 38646 w 203205"/>
                <a:gd name="connsiteY99" fmla="*/ 93081 h 523715"/>
                <a:gd name="connsiteX100" fmla="*/ 38646 w 203205"/>
                <a:gd name="connsiteY100" fmla="*/ 94506 h 523715"/>
                <a:gd name="connsiteX101" fmla="*/ 41553 w 203205"/>
                <a:gd name="connsiteY101" fmla="*/ 452865 h 523715"/>
                <a:gd name="connsiteX102" fmla="*/ 37962 w 203205"/>
                <a:gd name="connsiteY102" fmla="*/ 456456 h 523715"/>
                <a:gd name="connsiteX103" fmla="*/ 41553 w 203205"/>
                <a:gd name="connsiteY103" fmla="*/ 457881 h 523715"/>
                <a:gd name="connsiteX104" fmla="*/ 41553 w 203205"/>
                <a:gd name="connsiteY104" fmla="*/ 452865 h 523715"/>
                <a:gd name="connsiteX105" fmla="*/ 43719 w 203205"/>
                <a:gd name="connsiteY105" fmla="*/ 195282 h 523715"/>
                <a:gd name="connsiteX106" fmla="*/ 38703 w 203205"/>
                <a:gd name="connsiteY106" fmla="*/ 195282 h 523715"/>
                <a:gd name="connsiteX107" fmla="*/ 38703 w 203205"/>
                <a:gd name="connsiteY107" fmla="*/ 198873 h 523715"/>
                <a:gd name="connsiteX108" fmla="*/ 43719 w 203205"/>
                <a:gd name="connsiteY108" fmla="*/ 198873 h 523715"/>
                <a:gd name="connsiteX109" fmla="*/ 43719 w 203205"/>
                <a:gd name="connsiteY109" fmla="*/ 195282 h 523715"/>
                <a:gd name="connsiteX110" fmla="*/ 40128 w 203205"/>
                <a:gd name="connsiteY110" fmla="*/ 494361 h 523715"/>
                <a:gd name="connsiteX111" fmla="*/ 40128 w 203205"/>
                <a:gd name="connsiteY111" fmla="*/ 500061 h 523715"/>
                <a:gd name="connsiteX112" fmla="*/ 44460 w 203205"/>
                <a:gd name="connsiteY112" fmla="*/ 494361 h 523715"/>
                <a:gd name="connsiteX113" fmla="*/ 40128 w 203205"/>
                <a:gd name="connsiteY113" fmla="*/ 494361 h 523715"/>
                <a:gd name="connsiteX114" fmla="*/ 48735 w 203205"/>
                <a:gd name="connsiteY114" fmla="*/ 102315 h 523715"/>
                <a:gd name="connsiteX115" fmla="*/ 43719 w 203205"/>
                <a:gd name="connsiteY115" fmla="*/ 100149 h 523715"/>
                <a:gd name="connsiteX116" fmla="*/ 42294 w 203205"/>
                <a:gd name="connsiteY116" fmla="*/ 105849 h 523715"/>
                <a:gd name="connsiteX117" fmla="*/ 47310 w 203205"/>
                <a:gd name="connsiteY117" fmla="*/ 112290 h 523715"/>
                <a:gd name="connsiteX118" fmla="*/ 48735 w 203205"/>
                <a:gd name="connsiteY118" fmla="*/ 110865 h 523715"/>
                <a:gd name="connsiteX119" fmla="*/ 45144 w 203205"/>
                <a:gd name="connsiteY119" fmla="*/ 106590 h 523715"/>
                <a:gd name="connsiteX120" fmla="*/ 48735 w 203205"/>
                <a:gd name="connsiteY120" fmla="*/ 104424 h 523715"/>
                <a:gd name="connsiteX121" fmla="*/ 48735 w 203205"/>
                <a:gd name="connsiteY121" fmla="*/ 102258 h 523715"/>
                <a:gd name="connsiteX122" fmla="*/ 45885 w 203205"/>
                <a:gd name="connsiteY122" fmla="*/ 349125 h 523715"/>
                <a:gd name="connsiteX123" fmla="*/ 42294 w 203205"/>
                <a:gd name="connsiteY123" fmla="*/ 352716 h 523715"/>
                <a:gd name="connsiteX124" fmla="*/ 47310 w 203205"/>
                <a:gd name="connsiteY124" fmla="*/ 352716 h 523715"/>
                <a:gd name="connsiteX125" fmla="*/ 45885 w 203205"/>
                <a:gd name="connsiteY125" fmla="*/ 349125 h 523715"/>
                <a:gd name="connsiteX126" fmla="*/ 46626 w 203205"/>
                <a:gd name="connsiteY126" fmla="*/ 120156 h 523715"/>
                <a:gd name="connsiteX127" fmla="*/ 48792 w 203205"/>
                <a:gd name="connsiteY127" fmla="*/ 120156 h 523715"/>
                <a:gd name="connsiteX128" fmla="*/ 48792 w 203205"/>
                <a:gd name="connsiteY128" fmla="*/ 114456 h 523715"/>
                <a:gd name="connsiteX129" fmla="*/ 43776 w 203205"/>
                <a:gd name="connsiteY129" fmla="*/ 113715 h 523715"/>
                <a:gd name="connsiteX130" fmla="*/ 43035 w 203205"/>
                <a:gd name="connsiteY130" fmla="*/ 114456 h 523715"/>
                <a:gd name="connsiteX131" fmla="*/ 43035 w 203205"/>
                <a:gd name="connsiteY131" fmla="*/ 118047 h 523715"/>
                <a:gd name="connsiteX132" fmla="*/ 46626 w 203205"/>
                <a:gd name="connsiteY132" fmla="*/ 120213 h 523715"/>
                <a:gd name="connsiteX133" fmla="*/ 43035 w 203205"/>
                <a:gd name="connsiteY133" fmla="*/ 172425 h 523715"/>
                <a:gd name="connsiteX134" fmla="*/ 43035 w 203205"/>
                <a:gd name="connsiteY134" fmla="*/ 168834 h 523715"/>
                <a:gd name="connsiteX135" fmla="*/ 44460 w 203205"/>
                <a:gd name="connsiteY135" fmla="*/ 168834 h 523715"/>
                <a:gd name="connsiteX136" fmla="*/ 44460 w 203205"/>
                <a:gd name="connsiteY136" fmla="*/ 172425 h 523715"/>
                <a:gd name="connsiteX137" fmla="*/ 43035 w 203205"/>
                <a:gd name="connsiteY137" fmla="*/ 172425 h 523715"/>
                <a:gd name="connsiteX138" fmla="*/ 43035 w 203205"/>
                <a:gd name="connsiteY138" fmla="*/ 181716 h 523715"/>
                <a:gd name="connsiteX139" fmla="*/ 43035 w 203205"/>
                <a:gd name="connsiteY139" fmla="*/ 178866 h 523715"/>
                <a:gd name="connsiteX140" fmla="*/ 44460 w 203205"/>
                <a:gd name="connsiteY140" fmla="*/ 178866 h 523715"/>
                <a:gd name="connsiteX141" fmla="*/ 44460 w 203205"/>
                <a:gd name="connsiteY141" fmla="*/ 181716 h 523715"/>
                <a:gd name="connsiteX142" fmla="*/ 43035 w 203205"/>
                <a:gd name="connsiteY142" fmla="*/ 181716 h 523715"/>
                <a:gd name="connsiteX143" fmla="*/ 46626 w 203205"/>
                <a:gd name="connsiteY143" fmla="*/ 426417 h 523715"/>
                <a:gd name="connsiteX144" fmla="*/ 43035 w 203205"/>
                <a:gd name="connsiteY144" fmla="*/ 427158 h 523715"/>
                <a:gd name="connsiteX145" fmla="*/ 43035 w 203205"/>
                <a:gd name="connsiteY145" fmla="*/ 431433 h 523715"/>
                <a:gd name="connsiteX146" fmla="*/ 47367 w 203205"/>
                <a:gd name="connsiteY146" fmla="*/ 431433 h 523715"/>
                <a:gd name="connsiteX147" fmla="*/ 46626 w 203205"/>
                <a:gd name="connsiteY147" fmla="*/ 426417 h 523715"/>
                <a:gd name="connsiteX148" fmla="*/ 47310 w 203205"/>
                <a:gd name="connsiteY148" fmla="*/ 62244 h 523715"/>
                <a:gd name="connsiteX149" fmla="*/ 45144 w 203205"/>
                <a:gd name="connsiteY149" fmla="*/ 78717 h 523715"/>
                <a:gd name="connsiteX150" fmla="*/ 47994 w 203205"/>
                <a:gd name="connsiteY150" fmla="*/ 80142 h 523715"/>
                <a:gd name="connsiteX151" fmla="*/ 49419 w 203205"/>
                <a:gd name="connsiteY151" fmla="*/ 78717 h 523715"/>
                <a:gd name="connsiteX152" fmla="*/ 46569 w 203205"/>
                <a:gd name="connsiteY152" fmla="*/ 75867 h 523715"/>
                <a:gd name="connsiteX153" fmla="*/ 52326 w 203205"/>
                <a:gd name="connsiteY153" fmla="*/ 68001 h 523715"/>
                <a:gd name="connsiteX154" fmla="*/ 50160 w 203205"/>
                <a:gd name="connsiteY154" fmla="*/ 62301 h 523715"/>
                <a:gd name="connsiteX155" fmla="*/ 47310 w 203205"/>
                <a:gd name="connsiteY155" fmla="*/ 62301 h 523715"/>
                <a:gd name="connsiteX156" fmla="*/ 48051 w 203205"/>
                <a:gd name="connsiteY156" fmla="*/ 92967 h 523715"/>
                <a:gd name="connsiteX157" fmla="*/ 45201 w 203205"/>
                <a:gd name="connsiteY157" fmla="*/ 92967 h 523715"/>
                <a:gd name="connsiteX158" fmla="*/ 48051 w 203205"/>
                <a:gd name="connsiteY158" fmla="*/ 96558 h 523715"/>
                <a:gd name="connsiteX159" fmla="*/ 48051 w 203205"/>
                <a:gd name="connsiteY159" fmla="*/ 92967 h 523715"/>
                <a:gd name="connsiteX160" fmla="*/ 45885 w 203205"/>
                <a:gd name="connsiteY160" fmla="*/ 444258 h 523715"/>
                <a:gd name="connsiteX161" fmla="*/ 49476 w 203205"/>
                <a:gd name="connsiteY161" fmla="*/ 444999 h 523715"/>
                <a:gd name="connsiteX162" fmla="*/ 48735 w 203205"/>
                <a:gd name="connsiteY162" fmla="*/ 446424 h 523715"/>
                <a:gd name="connsiteX163" fmla="*/ 45885 w 203205"/>
                <a:gd name="connsiteY163" fmla="*/ 445683 h 523715"/>
                <a:gd name="connsiteX164" fmla="*/ 45885 w 203205"/>
                <a:gd name="connsiteY164" fmla="*/ 444258 h 523715"/>
                <a:gd name="connsiteX165" fmla="*/ 49476 w 203205"/>
                <a:gd name="connsiteY165" fmla="*/ 328377 h 523715"/>
                <a:gd name="connsiteX166" fmla="*/ 53067 w 203205"/>
                <a:gd name="connsiteY166" fmla="*/ 328377 h 523715"/>
                <a:gd name="connsiteX167" fmla="*/ 50901 w 203205"/>
                <a:gd name="connsiteY167" fmla="*/ 326211 h 523715"/>
                <a:gd name="connsiteX168" fmla="*/ 49476 w 203205"/>
                <a:gd name="connsiteY168" fmla="*/ 328377 h 523715"/>
                <a:gd name="connsiteX169" fmla="*/ 55917 w 203205"/>
                <a:gd name="connsiteY169" fmla="*/ 371298 h 523715"/>
                <a:gd name="connsiteX170" fmla="*/ 57342 w 203205"/>
                <a:gd name="connsiteY170" fmla="*/ 367023 h 523715"/>
                <a:gd name="connsiteX171" fmla="*/ 55917 w 203205"/>
                <a:gd name="connsiteY171" fmla="*/ 364173 h 523715"/>
                <a:gd name="connsiteX172" fmla="*/ 52326 w 203205"/>
                <a:gd name="connsiteY172" fmla="*/ 364173 h 523715"/>
                <a:gd name="connsiteX173" fmla="*/ 49476 w 203205"/>
                <a:gd name="connsiteY173" fmla="*/ 369873 h 523715"/>
                <a:gd name="connsiteX174" fmla="*/ 55917 w 203205"/>
                <a:gd name="connsiteY174" fmla="*/ 371298 h 523715"/>
                <a:gd name="connsiteX175" fmla="*/ 50217 w 203205"/>
                <a:gd name="connsiteY175" fmla="*/ 92283 h 523715"/>
                <a:gd name="connsiteX176" fmla="*/ 54549 w 203205"/>
                <a:gd name="connsiteY176" fmla="*/ 91542 h 523715"/>
                <a:gd name="connsiteX177" fmla="*/ 53124 w 203205"/>
                <a:gd name="connsiteY177" fmla="*/ 90117 h 523715"/>
                <a:gd name="connsiteX178" fmla="*/ 56715 w 203205"/>
                <a:gd name="connsiteY178" fmla="*/ 87951 h 523715"/>
                <a:gd name="connsiteX179" fmla="*/ 56715 w 203205"/>
                <a:gd name="connsiteY179" fmla="*/ 75810 h 523715"/>
                <a:gd name="connsiteX180" fmla="*/ 55290 w 203205"/>
                <a:gd name="connsiteY180" fmla="*/ 79401 h 523715"/>
                <a:gd name="connsiteX181" fmla="*/ 50274 w 203205"/>
                <a:gd name="connsiteY181" fmla="*/ 82992 h 523715"/>
                <a:gd name="connsiteX182" fmla="*/ 50274 w 203205"/>
                <a:gd name="connsiteY182" fmla="*/ 92283 h 523715"/>
                <a:gd name="connsiteX183" fmla="*/ 50217 w 203205"/>
                <a:gd name="connsiteY183" fmla="*/ 100890 h 523715"/>
                <a:gd name="connsiteX184" fmla="*/ 57399 w 203205"/>
                <a:gd name="connsiteY184" fmla="*/ 101631 h 523715"/>
                <a:gd name="connsiteX185" fmla="*/ 54549 w 203205"/>
                <a:gd name="connsiteY185" fmla="*/ 95190 h 523715"/>
                <a:gd name="connsiteX186" fmla="*/ 50217 w 203205"/>
                <a:gd name="connsiteY186" fmla="*/ 95931 h 523715"/>
                <a:gd name="connsiteX187" fmla="*/ 50217 w 203205"/>
                <a:gd name="connsiteY187" fmla="*/ 100947 h 523715"/>
                <a:gd name="connsiteX188" fmla="*/ 53067 w 203205"/>
                <a:gd name="connsiteY188" fmla="*/ 389880 h 523715"/>
                <a:gd name="connsiteX189" fmla="*/ 51642 w 203205"/>
                <a:gd name="connsiteY189" fmla="*/ 392730 h 523715"/>
                <a:gd name="connsiteX190" fmla="*/ 59565 w 203205"/>
                <a:gd name="connsiteY190" fmla="*/ 394155 h 523715"/>
                <a:gd name="connsiteX191" fmla="*/ 60990 w 203205"/>
                <a:gd name="connsiteY191" fmla="*/ 390564 h 523715"/>
                <a:gd name="connsiteX192" fmla="*/ 53067 w 203205"/>
                <a:gd name="connsiteY192" fmla="*/ 389823 h 523715"/>
                <a:gd name="connsiteX193" fmla="*/ 63099 w 203205"/>
                <a:gd name="connsiteY193" fmla="*/ 347700 h 523715"/>
                <a:gd name="connsiteX194" fmla="*/ 57342 w 203205"/>
                <a:gd name="connsiteY194" fmla="*/ 344109 h 523715"/>
                <a:gd name="connsiteX195" fmla="*/ 53751 w 203205"/>
                <a:gd name="connsiteY195" fmla="*/ 347700 h 523715"/>
                <a:gd name="connsiteX196" fmla="*/ 52326 w 203205"/>
                <a:gd name="connsiteY196" fmla="*/ 358416 h 523715"/>
                <a:gd name="connsiteX197" fmla="*/ 58767 w 203205"/>
                <a:gd name="connsiteY197" fmla="*/ 362691 h 523715"/>
                <a:gd name="connsiteX198" fmla="*/ 63099 w 203205"/>
                <a:gd name="connsiteY198" fmla="*/ 360525 h 523715"/>
                <a:gd name="connsiteX199" fmla="*/ 63099 w 203205"/>
                <a:gd name="connsiteY199" fmla="*/ 347643 h 523715"/>
                <a:gd name="connsiteX200" fmla="*/ 54492 w 203205"/>
                <a:gd name="connsiteY200" fmla="*/ 404928 h 523715"/>
                <a:gd name="connsiteX201" fmla="*/ 58083 w 203205"/>
                <a:gd name="connsiteY201" fmla="*/ 404928 h 523715"/>
                <a:gd name="connsiteX202" fmla="*/ 57342 w 203205"/>
                <a:gd name="connsiteY202" fmla="*/ 397062 h 523715"/>
                <a:gd name="connsiteX203" fmla="*/ 54492 w 203205"/>
                <a:gd name="connsiteY203" fmla="*/ 401337 h 523715"/>
                <a:gd name="connsiteX204" fmla="*/ 54492 w 203205"/>
                <a:gd name="connsiteY204" fmla="*/ 404928 h 523715"/>
                <a:gd name="connsiteX205" fmla="*/ 64581 w 203205"/>
                <a:gd name="connsiteY205" fmla="*/ 306204 h 523715"/>
                <a:gd name="connsiteX206" fmla="*/ 60990 w 203205"/>
                <a:gd name="connsiteY206" fmla="*/ 302613 h 523715"/>
                <a:gd name="connsiteX207" fmla="*/ 57399 w 203205"/>
                <a:gd name="connsiteY207" fmla="*/ 302613 h 523715"/>
                <a:gd name="connsiteX208" fmla="*/ 55233 w 203205"/>
                <a:gd name="connsiteY208" fmla="*/ 308313 h 523715"/>
                <a:gd name="connsiteX209" fmla="*/ 64581 w 203205"/>
                <a:gd name="connsiteY209" fmla="*/ 306147 h 523715"/>
                <a:gd name="connsiteX210" fmla="*/ 55917 w 203205"/>
                <a:gd name="connsiteY210" fmla="*/ 68685 h 523715"/>
                <a:gd name="connsiteX211" fmla="*/ 58767 w 203205"/>
                <a:gd name="connsiteY211" fmla="*/ 70110 h 523715"/>
                <a:gd name="connsiteX212" fmla="*/ 59508 w 203205"/>
                <a:gd name="connsiteY212" fmla="*/ 61503 h 523715"/>
                <a:gd name="connsiteX213" fmla="*/ 62358 w 203205"/>
                <a:gd name="connsiteY213" fmla="*/ 57912 h 523715"/>
                <a:gd name="connsiteX214" fmla="*/ 60933 w 203205"/>
                <a:gd name="connsiteY214" fmla="*/ 55062 h 523715"/>
                <a:gd name="connsiteX215" fmla="*/ 55917 w 203205"/>
                <a:gd name="connsiteY215" fmla="*/ 65778 h 523715"/>
                <a:gd name="connsiteX216" fmla="*/ 55917 w 203205"/>
                <a:gd name="connsiteY216" fmla="*/ 68628 h 523715"/>
                <a:gd name="connsiteX217" fmla="*/ 57342 w 203205"/>
                <a:gd name="connsiteY217" fmla="*/ 386346 h 523715"/>
                <a:gd name="connsiteX218" fmla="*/ 61674 w 203205"/>
                <a:gd name="connsiteY218" fmla="*/ 384180 h 523715"/>
                <a:gd name="connsiteX219" fmla="*/ 55917 w 203205"/>
                <a:gd name="connsiteY219" fmla="*/ 382014 h 523715"/>
                <a:gd name="connsiteX220" fmla="*/ 57342 w 203205"/>
                <a:gd name="connsiteY220" fmla="*/ 386289 h 523715"/>
                <a:gd name="connsiteX221" fmla="*/ 63099 w 203205"/>
                <a:gd name="connsiteY221" fmla="*/ 334818 h 523715"/>
                <a:gd name="connsiteX222" fmla="*/ 69540 w 203205"/>
                <a:gd name="connsiteY222" fmla="*/ 333393 h 523715"/>
                <a:gd name="connsiteX223" fmla="*/ 73131 w 203205"/>
                <a:gd name="connsiteY223" fmla="*/ 320511 h 523715"/>
                <a:gd name="connsiteX224" fmla="*/ 67374 w 203205"/>
                <a:gd name="connsiteY224" fmla="*/ 319086 h 523715"/>
                <a:gd name="connsiteX225" fmla="*/ 57342 w 203205"/>
                <a:gd name="connsiteY225" fmla="*/ 324102 h 523715"/>
                <a:gd name="connsiteX226" fmla="*/ 63783 w 203205"/>
                <a:gd name="connsiteY226" fmla="*/ 328377 h 523715"/>
                <a:gd name="connsiteX227" fmla="*/ 63042 w 203205"/>
                <a:gd name="connsiteY227" fmla="*/ 334818 h 523715"/>
                <a:gd name="connsiteX228" fmla="*/ 58824 w 203205"/>
                <a:gd name="connsiteY228" fmla="*/ 50046 h 523715"/>
                <a:gd name="connsiteX229" fmla="*/ 60990 w 203205"/>
                <a:gd name="connsiteY229" fmla="*/ 45771 h 523715"/>
                <a:gd name="connsiteX230" fmla="*/ 58824 w 203205"/>
                <a:gd name="connsiteY230" fmla="*/ 42180 h 523715"/>
                <a:gd name="connsiteX231" fmla="*/ 58824 w 203205"/>
                <a:gd name="connsiteY231" fmla="*/ 50046 h 523715"/>
                <a:gd name="connsiteX232" fmla="*/ 83220 w 203205"/>
                <a:gd name="connsiteY232" fmla="*/ 339834 h 523715"/>
                <a:gd name="connsiteX233" fmla="*/ 79629 w 203205"/>
                <a:gd name="connsiteY233" fmla="*/ 339834 h 523715"/>
                <a:gd name="connsiteX234" fmla="*/ 76038 w 203205"/>
                <a:gd name="connsiteY234" fmla="*/ 344109 h 523715"/>
                <a:gd name="connsiteX235" fmla="*/ 73872 w 203205"/>
                <a:gd name="connsiteY235" fmla="*/ 337668 h 523715"/>
                <a:gd name="connsiteX236" fmla="*/ 69540 w 203205"/>
                <a:gd name="connsiteY236" fmla="*/ 337668 h 523715"/>
                <a:gd name="connsiteX237" fmla="*/ 73131 w 203205"/>
                <a:gd name="connsiteY237" fmla="*/ 342684 h 523715"/>
                <a:gd name="connsiteX238" fmla="*/ 64524 w 203205"/>
                <a:gd name="connsiteY238" fmla="*/ 349866 h 523715"/>
                <a:gd name="connsiteX239" fmla="*/ 72447 w 203205"/>
                <a:gd name="connsiteY239" fmla="*/ 352032 h 523715"/>
                <a:gd name="connsiteX240" fmla="*/ 83220 w 203205"/>
                <a:gd name="connsiteY240" fmla="*/ 347757 h 523715"/>
                <a:gd name="connsiteX241" fmla="*/ 83220 w 203205"/>
                <a:gd name="connsiteY241" fmla="*/ 339891 h 523715"/>
                <a:gd name="connsiteX242" fmla="*/ 68115 w 203205"/>
                <a:gd name="connsiteY242" fmla="*/ 377055 h 523715"/>
                <a:gd name="connsiteX243" fmla="*/ 78147 w 203205"/>
                <a:gd name="connsiteY243" fmla="*/ 374205 h 523715"/>
                <a:gd name="connsiteX244" fmla="*/ 75297 w 203205"/>
                <a:gd name="connsiteY244" fmla="*/ 369930 h 523715"/>
                <a:gd name="connsiteX245" fmla="*/ 68856 w 203205"/>
                <a:gd name="connsiteY245" fmla="*/ 371355 h 523715"/>
                <a:gd name="connsiteX246" fmla="*/ 64524 w 203205"/>
                <a:gd name="connsiteY246" fmla="*/ 373521 h 523715"/>
                <a:gd name="connsiteX247" fmla="*/ 68115 w 203205"/>
                <a:gd name="connsiteY247" fmla="*/ 377112 h 523715"/>
                <a:gd name="connsiteX248" fmla="*/ 65265 w 203205"/>
                <a:gd name="connsiteY248" fmla="*/ 418551 h 523715"/>
                <a:gd name="connsiteX249" fmla="*/ 65265 w 203205"/>
                <a:gd name="connsiteY249" fmla="*/ 422142 h 523715"/>
                <a:gd name="connsiteX250" fmla="*/ 69597 w 203205"/>
                <a:gd name="connsiteY250" fmla="*/ 422142 h 523715"/>
                <a:gd name="connsiteX251" fmla="*/ 69597 w 203205"/>
                <a:gd name="connsiteY251" fmla="*/ 418551 h 523715"/>
                <a:gd name="connsiteX252" fmla="*/ 65265 w 203205"/>
                <a:gd name="connsiteY252" fmla="*/ 418551 h 523715"/>
                <a:gd name="connsiteX253" fmla="*/ 72447 w 203205"/>
                <a:gd name="connsiteY253" fmla="*/ 171000 h 523715"/>
                <a:gd name="connsiteX254" fmla="*/ 73188 w 203205"/>
                <a:gd name="connsiteY254" fmla="*/ 171000 h 523715"/>
                <a:gd name="connsiteX255" fmla="*/ 73188 w 203205"/>
                <a:gd name="connsiteY255" fmla="*/ 165984 h 523715"/>
                <a:gd name="connsiteX256" fmla="*/ 70338 w 203205"/>
                <a:gd name="connsiteY256" fmla="*/ 169575 h 523715"/>
                <a:gd name="connsiteX257" fmla="*/ 72504 w 203205"/>
                <a:gd name="connsiteY257" fmla="*/ 171000 h 523715"/>
                <a:gd name="connsiteX258" fmla="*/ 71706 w 203205"/>
                <a:gd name="connsiteY258" fmla="*/ 185307 h 523715"/>
                <a:gd name="connsiteX259" fmla="*/ 75297 w 203205"/>
                <a:gd name="connsiteY259" fmla="*/ 186048 h 523715"/>
                <a:gd name="connsiteX260" fmla="*/ 74556 w 203205"/>
                <a:gd name="connsiteY260" fmla="*/ 187473 h 523715"/>
                <a:gd name="connsiteX261" fmla="*/ 71706 w 203205"/>
                <a:gd name="connsiteY261" fmla="*/ 186732 h 523715"/>
                <a:gd name="connsiteX262" fmla="*/ 71706 w 203205"/>
                <a:gd name="connsiteY262" fmla="*/ 185307 h 523715"/>
                <a:gd name="connsiteX263" fmla="*/ 74613 w 203205"/>
                <a:gd name="connsiteY263" fmla="*/ 238203 h 523715"/>
                <a:gd name="connsiteX264" fmla="*/ 72447 w 203205"/>
                <a:gd name="connsiteY264" fmla="*/ 241794 h 523715"/>
                <a:gd name="connsiteX265" fmla="*/ 78204 w 203205"/>
                <a:gd name="connsiteY265" fmla="*/ 247494 h 523715"/>
                <a:gd name="connsiteX266" fmla="*/ 81054 w 203205"/>
                <a:gd name="connsiteY266" fmla="*/ 246069 h 523715"/>
                <a:gd name="connsiteX267" fmla="*/ 81054 w 203205"/>
                <a:gd name="connsiteY267" fmla="*/ 239628 h 523715"/>
                <a:gd name="connsiteX268" fmla="*/ 75297 w 203205"/>
                <a:gd name="connsiteY268" fmla="*/ 237462 h 523715"/>
                <a:gd name="connsiteX269" fmla="*/ 74556 w 203205"/>
                <a:gd name="connsiteY269" fmla="*/ 238203 h 523715"/>
                <a:gd name="connsiteX270" fmla="*/ 72447 w 203205"/>
                <a:gd name="connsiteY270" fmla="*/ 399912 h 523715"/>
                <a:gd name="connsiteX271" fmla="*/ 72447 w 203205"/>
                <a:gd name="connsiteY271" fmla="*/ 403503 h 523715"/>
                <a:gd name="connsiteX272" fmla="*/ 76038 w 203205"/>
                <a:gd name="connsiteY272" fmla="*/ 399912 h 523715"/>
                <a:gd name="connsiteX273" fmla="*/ 72447 w 203205"/>
                <a:gd name="connsiteY273" fmla="*/ 399912 h 523715"/>
                <a:gd name="connsiteX274" fmla="*/ 73188 w 203205"/>
                <a:gd name="connsiteY274" fmla="*/ 364173 h 523715"/>
                <a:gd name="connsiteX275" fmla="*/ 77520 w 203205"/>
                <a:gd name="connsiteY275" fmla="*/ 365598 h 523715"/>
                <a:gd name="connsiteX276" fmla="*/ 74670 w 203205"/>
                <a:gd name="connsiteY276" fmla="*/ 360582 h 523715"/>
                <a:gd name="connsiteX277" fmla="*/ 73245 w 203205"/>
                <a:gd name="connsiteY277" fmla="*/ 364173 h 523715"/>
                <a:gd name="connsiteX278" fmla="*/ 76779 w 203205"/>
                <a:gd name="connsiteY278" fmla="*/ 354141 h 523715"/>
                <a:gd name="connsiteX279" fmla="*/ 75354 w 203205"/>
                <a:gd name="connsiteY279" fmla="*/ 357732 h 523715"/>
                <a:gd name="connsiteX280" fmla="*/ 79686 w 203205"/>
                <a:gd name="connsiteY280" fmla="*/ 357732 h 523715"/>
                <a:gd name="connsiteX281" fmla="*/ 81111 w 203205"/>
                <a:gd name="connsiteY281" fmla="*/ 354141 h 523715"/>
                <a:gd name="connsiteX282" fmla="*/ 76779 w 203205"/>
                <a:gd name="connsiteY282" fmla="*/ 354141 h 523715"/>
                <a:gd name="connsiteX283" fmla="*/ 82479 w 203205"/>
                <a:gd name="connsiteY283" fmla="*/ 226803 h 523715"/>
                <a:gd name="connsiteX284" fmla="*/ 82479 w 203205"/>
                <a:gd name="connsiteY284" fmla="*/ 221787 h 523715"/>
                <a:gd name="connsiteX285" fmla="*/ 78888 w 203205"/>
                <a:gd name="connsiteY285" fmla="*/ 221787 h 523715"/>
                <a:gd name="connsiteX286" fmla="*/ 78888 w 203205"/>
                <a:gd name="connsiteY286" fmla="*/ 226803 h 523715"/>
                <a:gd name="connsiteX287" fmla="*/ 82479 w 203205"/>
                <a:gd name="connsiteY287" fmla="*/ 226803 h 523715"/>
                <a:gd name="connsiteX288" fmla="*/ 93993 w 203205"/>
                <a:gd name="connsiteY288" fmla="*/ 273315 h 523715"/>
                <a:gd name="connsiteX289" fmla="*/ 95418 w 203205"/>
                <a:gd name="connsiteY289" fmla="*/ 273315 h 523715"/>
                <a:gd name="connsiteX290" fmla="*/ 95418 w 203205"/>
                <a:gd name="connsiteY290" fmla="*/ 268299 h 523715"/>
                <a:gd name="connsiteX291" fmla="*/ 90402 w 203205"/>
                <a:gd name="connsiteY291" fmla="*/ 266874 h 523715"/>
                <a:gd name="connsiteX292" fmla="*/ 88236 w 203205"/>
                <a:gd name="connsiteY292" fmla="*/ 268299 h 523715"/>
                <a:gd name="connsiteX293" fmla="*/ 86070 w 203205"/>
                <a:gd name="connsiteY293" fmla="*/ 269724 h 523715"/>
                <a:gd name="connsiteX294" fmla="*/ 88920 w 203205"/>
                <a:gd name="connsiteY294" fmla="*/ 273315 h 523715"/>
                <a:gd name="connsiteX295" fmla="*/ 92511 w 203205"/>
                <a:gd name="connsiteY295" fmla="*/ 274056 h 523715"/>
                <a:gd name="connsiteX296" fmla="*/ 93936 w 203205"/>
                <a:gd name="connsiteY296" fmla="*/ 273315 h 523715"/>
                <a:gd name="connsiteX297" fmla="*/ 86811 w 203205"/>
                <a:gd name="connsiteY297" fmla="*/ 244644 h 523715"/>
                <a:gd name="connsiteX298" fmla="*/ 88236 w 203205"/>
                <a:gd name="connsiteY298" fmla="*/ 243903 h 523715"/>
                <a:gd name="connsiteX299" fmla="*/ 88236 w 203205"/>
                <a:gd name="connsiteY299" fmla="*/ 244644 h 523715"/>
                <a:gd name="connsiteX300" fmla="*/ 88977 w 203205"/>
                <a:gd name="connsiteY300" fmla="*/ 245385 h 523715"/>
                <a:gd name="connsiteX301" fmla="*/ 86811 w 203205"/>
                <a:gd name="connsiteY301" fmla="*/ 244644 h 523715"/>
                <a:gd name="connsiteX302" fmla="*/ 89661 w 203205"/>
                <a:gd name="connsiteY302" fmla="*/ 245385 h 523715"/>
                <a:gd name="connsiteX303" fmla="*/ 90402 w 203205"/>
                <a:gd name="connsiteY303" fmla="*/ 244644 h 523715"/>
                <a:gd name="connsiteX304" fmla="*/ 90402 w 203205"/>
                <a:gd name="connsiteY304" fmla="*/ 245385 h 523715"/>
                <a:gd name="connsiteX305" fmla="*/ 89661 w 203205"/>
                <a:gd name="connsiteY305" fmla="*/ 245385 h 523715"/>
                <a:gd name="connsiteX306" fmla="*/ 96843 w 203205"/>
                <a:gd name="connsiteY306" fmla="*/ 263967 h 523715"/>
                <a:gd name="connsiteX307" fmla="*/ 96843 w 203205"/>
                <a:gd name="connsiteY307" fmla="*/ 257526 h 523715"/>
                <a:gd name="connsiteX308" fmla="*/ 96843 w 203205"/>
                <a:gd name="connsiteY308" fmla="*/ 263967 h 523715"/>
                <a:gd name="connsiteX309" fmla="*/ 111948 w 203205"/>
                <a:gd name="connsiteY309" fmla="*/ 20007 h 523715"/>
                <a:gd name="connsiteX310" fmla="*/ 106932 w 203205"/>
                <a:gd name="connsiteY310" fmla="*/ 26448 h 523715"/>
                <a:gd name="connsiteX311" fmla="*/ 110523 w 203205"/>
                <a:gd name="connsiteY311" fmla="*/ 26448 h 523715"/>
                <a:gd name="connsiteX312" fmla="*/ 114114 w 203205"/>
                <a:gd name="connsiteY312" fmla="*/ 25707 h 523715"/>
                <a:gd name="connsiteX313" fmla="*/ 111948 w 203205"/>
                <a:gd name="connsiteY313" fmla="*/ 20007 h 523715"/>
                <a:gd name="connsiteX314" fmla="*/ 108357 w 203205"/>
                <a:gd name="connsiteY314" fmla="*/ 465747 h 523715"/>
                <a:gd name="connsiteX315" fmla="*/ 108357 w 203205"/>
                <a:gd name="connsiteY315" fmla="*/ 467913 h 523715"/>
                <a:gd name="connsiteX316" fmla="*/ 112689 w 203205"/>
                <a:gd name="connsiteY316" fmla="*/ 467913 h 523715"/>
                <a:gd name="connsiteX317" fmla="*/ 112689 w 203205"/>
                <a:gd name="connsiteY317" fmla="*/ 465747 h 523715"/>
                <a:gd name="connsiteX318" fmla="*/ 108357 w 203205"/>
                <a:gd name="connsiteY318" fmla="*/ 465747 h 523715"/>
                <a:gd name="connsiteX319" fmla="*/ 111948 w 203205"/>
                <a:gd name="connsiteY319" fmla="*/ 509409 h 523715"/>
                <a:gd name="connsiteX320" fmla="*/ 111948 w 203205"/>
                <a:gd name="connsiteY320" fmla="*/ 508668 h 523715"/>
                <a:gd name="connsiteX321" fmla="*/ 114114 w 203205"/>
                <a:gd name="connsiteY321" fmla="*/ 507927 h 523715"/>
                <a:gd name="connsiteX322" fmla="*/ 110523 w 203205"/>
                <a:gd name="connsiteY322" fmla="*/ 505077 h 523715"/>
                <a:gd name="connsiteX323" fmla="*/ 111948 w 203205"/>
                <a:gd name="connsiteY323" fmla="*/ 509352 h 523715"/>
                <a:gd name="connsiteX324" fmla="*/ 114798 w 203205"/>
                <a:gd name="connsiteY324" fmla="*/ 52212 h 523715"/>
                <a:gd name="connsiteX325" fmla="*/ 112632 w 203205"/>
                <a:gd name="connsiteY325" fmla="*/ 53637 h 523715"/>
                <a:gd name="connsiteX326" fmla="*/ 114798 w 203205"/>
                <a:gd name="connsiteY326" fmla="*/ 52212 h 523715"/>
                <a:gd name="connsiteX327" fmla="*/ 118389 w 203205"/>
                <a:gd name="connsiteY327" fmla="*/ 19323 h 523715"/>
                <a:gd name="connsiteX328" fmla="*/ 126312 w 203205"/>
                <a:gd name="connsiteY328" fmla="*/ 19323 h 523715"/>
                <a:gd name="connsiteX329" fmla="*/ 128478 w 203205"/>
                <a:gd name="connsiteY329" fmla="*/ 18582 h 523715"/>
                <a:gd name="connsiteX330" fmla="*/ 130644 w 203205"/>
                <a:gd name="connsiteY330" fmla="*/ 16416 h 523715"/>
                <a:gd name="connsiteX331" fmla="*/ 127053 w 203205"/>
                <a:gd name="connsiteY331" fmla="*/ 12825 h 523715"/>
                <a:gd name="connsiteX332" fmla="*/ 127053 w 203205"/>
                <a:gd name="connsiteY332" fmla="*/ 11400 h 523715"/>
                <a:gd name="connsiteX333" fmla="*/ 130644 w 203205"/>
                <a:gd name="connsiteY333" fmla="*/ 7125 h 523715"/>
                <a:gd name="connsiteX334" fmla="*/ 124203 w 203205"/>
                <a:gd name="connsiteY334" fmla="*/ 9975 h 523715"/>
                <a:gd name="connsiteX335" fmla="*/ 122778 w 203205"/>
                <a:gd name="connsiteY335" fmla="*/ 9975 h 523715"/>
                <a:gd name="connsiteX336" fmla="*/ 116337 w 203205"/>
                <a:gd name="connsiteY336" fmla="*/ 17157 h 523715"/>
                <a:gd name="connsiteX337" fmla="*/ 118503 w 203205"/>
                <a:gd name="connsiteY337" fmla="*/ 19323 h 523715"/>
                <a:gd name="connsiteX338" fmla="*/ 125571 w 203205"/>
                <a:gd name="connsiteY338" fmla="*/ 37905 h 523715"/>
                <a:gd name="connsiteX339" fmla="*/ 126312 w 203205"/>
                <a:gd name="connsiteY339" fmla="*/ 36480 h 523715"/>
                <a:gd name="connsiteX340" fmla="*/ 120555 w 203205"/>
                <a:gd name="connsiteY340" fmla="*/ 32889 h 523715"/>
                <a:gd name="connsiteX341" fmla="*/ 116223 w 203205"/>
                <a:gd name="connsiteY341" fmla="*/ 37905 h 523715"/>
                <a:gd name="connsiteX342" fmla="*/ 120555 w 203205"/>
                <a:gd name="connsiteY342" fmla="*/ 40755 h 523715"/>
                <a:gd name="connsiteX343" fmla="*/ 121980 w 203205"/>
                <a:gd name="connsiteY343" fmla="*/ 41496 h 523715"/>
                <a:gd name="connsiteX344" fmla="*/ 123405 w 203205"/>
                <a:gd name="connsiteY344" fmla="*/ 42237 h 523715"/>
                <a:gd name="connsiteX345" fmla="*/ 124830 w 203205"/>
                <a:gd name="connsiteY345" fmla="*/ 39387 h 523715"/>
                <a:gd name="connsiteX346" fmla="*/ 125571 w 203205"/>
                <a:gd name="connsiteY346" fmla="*/ 37962 h 523715"/>
                <a:gd name="connsiteX347" fmla="*/ 121296 w 203205"/>
                <a:gd name="connsiteY347" fmla="*/ 278274 h 523715"/>
                <a:gd name="connsiteX348" fmla="*/ 119871 w 203205"/>
                <a:gd name="connsiteY348" fmla="*/ 281865 h 523715"/>
                <a:gd name="connsiteX349" fmla="*/ 119871 w 203205"/>
                <a:gd name="connsiteY349" fmla="*/ 283290 h 523715"/>
                <a:gd name="connsiteX350" fmla="*/ 125628 w 203205"/>
                <a:gd name="connsiteY350" fmla="*/ 283290 h 523715"/>
                <a:gd name="connsiteX351" fmla="*/ 126369 w 203205"/>
                <a:gd name="connsiteY351" fmla="*/ 276849 h 523715"/>
                <a:gd name="connsiteX352" fmla="*/ 121353 w 203205"/>
                <a:gd name="connsiteY352" fmla="*/ 276849 h 523715"/>
                <a:gd name="connsiteX353" fmla="*/ 121353 w 203205"/>
                <a:gd name="connsiteY353" fmla="*/ 278274 h 523715"/>
                <a:gd name="connsiteX354" fmla="*/ 121296 w 203205"/>
                <a:gd name="connsiteY354" fmla="*/ 256101 h 523715"/>
                <a:gd name="connsiteX355" fmla="*/ 124887 w 203205"/>
                <a:gd name="connsiteY355" fmla="*/ 259692 h 523715"/>
                <a:gd name="connsiteX356" fmla="*/ 125628 w 203205"/>
                <a:gd name="connsiteY356" fmla="*/ 253251 h 523715"/>
                <a:gd name="connsiteX357" fmla="*/ 123462 w 203205"/>
                <a:gd name="connsiteY357" fmla="*/ 253992 h 523715"/>
                <a:gd name="connsiteX358" fmla="*/ 121296 w 203205"/>
                <a:gd name="connsiteY358" fmla="*/ 256158 h 523715"/>
                <a:gd name="connsiteX359" fmla="*/ 127737 w 203205"/>
                <a:gd name="connsiteY359" fmla="*/ 272574 h 523715"/>
                <a:gd name="connsiteX360" fmla="*/ 126996 w 203205"/>
                <a:gd name="connsiteY360" fmla="*/ 271833 h 523715"/>
                <a:gd name="connsiteX361" fmla="*/ 128421 w 203205"/>
                <a:gd name="connsiteY361" fmla="*/ 271833 h 523715"/>
                <a:gd name="connsiteX362" fmla="*/ 127680 w 203205"/>
                <a:gd name="connsiteY362" fmla="*/ 272574 h 523715"/>
                <a:gd name="connsiteX363" fmla="*/ 134235 w 203205"/>
                <a:gd name="connsiteY363" fmla="*/ 42921 h 523715"/>
                <a:gd name="connsiteX364" fmla="*/ 133494 w 203205"/>
                <a:gd name="connsiteY364" fmla="*/ 43662 h 523715"/>
                <a:gd name="connsiteX365" fmla="*/ 132069 w 203205"/>
                <a:gd name="connsiteY365" fmla="*/ 47253 h 523715"/>
                <a:gd name="connsiteX366" fmla="*/ 132810 w 203205"/>
                <a:gd name="connsiteY366" fmla="*/ 50103 h 523715"/>
                <a:gd name="connsiteX367" fmla="*/ 137826 w 203205"/>
                <a:gd name="connsiteY367" fmla="*/ 50103 h 523715"/>
                <a:gd name="connsiteX368" fmla="*/ 139992 w 203205"/>
                <a:gd name="connsiteY368" fmla="*/ 45828 h 523715"/>
                <a:gd name="connsiteX369" fmla="*/ 136401 w 203205"/>
                <a:gd name="connsiteY369" fmla="*/ 42237 h 523715"/>
                <a:gd name="connsiteX370" fmla="*/ 134976 w 203205"/>
                <a:gd name="connsiteY370" fmla="*/ 42978 h 523715"/>
                <a:gd name="connsiteX371" fmla="*/ 134235 w 203205"/>
                <a:gd name="connsiteY371" fmla="*/ 42978 h 523715"/>
                <a:gd name="connsiteX372" fmla="*/ 136344 w 203205"/>
                <a:gd name="connsiteY372" fmla="*/ 505818 h 523715"/>
                <a:gd name="connsiteX373" fmla="*/ 136344 w 203205"/>
                <a:gd name="connsiteY373" fmla="*/ 502227 h 523715"/>
                <a:gd name="connsiteX374" fmla="*/ 134919 w 203205"/>
                <a:gd name="connsiteY374" fmla="*/ 502227 h 523715"/>
                <a:gd name="connsiteX375" fmla="*/ 134178 w 203205"/>
                <a:gd name="connsiteY375" fmla="*/ 505818 h 523715"/>
                <a:gd name="connsiteX376" fmla="*/ 136344 w 203205"/>
                <a:gd name="connsiteY376" fmla="*/ 505818 h 523715"/>
                <a:gd name="connsiteX377" fmla="*/ 137085 w 203205"/>
                <a:gd name="connsiteY377" fmla="*/ 244644 h 523715"/>
                <a:gd name="connsiteX378" fmla="*/ 141417 w 203205"/>
                <a:gd name="connsiteY378" fmla="*/ 245385 h 523715"/>
                <a:gd name="connsiteX379" fmla="*/ 139992 w 203205"/>
                <a:gd name="connsiteY379" fmla="*/ 246126 h 523715"/>
                <a:gd name="connsiteX380" fmla="*/ 139992 w 203205"/>
                <a:gd name="connsiteY380" fmla="*/ 245385 h 523715"/>
                <a:gd name="connsiteX381" fmla="*/ 136401 w 203205"/>
                <a:gd name="connsiteY381" fmla="*/ 244644 h 523715"/>
                <a:gd name="connsiteX382" fmla="*/ 137142 w 203205"/>
                <a:gd name="connsiteY382" fmla="*/ 243903 h 523715"/>
                <a:gd name="connsiteX383" fmla="*/ 137142 w 203205"/>
                <a:gd name="connsiteY383" fmla="*/ 244644 h 523715"/>
                <a:gd name="connsiteX384" fmla="*/ 139935 w 203205"/>
                <a:gd name="connsiteY384" fmla="*/ 34314 h 523715"/>
                <a:gd name="connsiteX385" fmla="*/ 145692 w 203205"/>
                <a:gd name="connsiteY385" fmla="*/ 34314 h 523715"/>
                <a:gd name="connsiteX386" fmla="*/ 142101 w 203205"/>
                <a:gd name="connsiteY386" fmla="*/ 28614 h 523715"/>
                <a:gd name="connsiteX387" fmla="*/ 139935 w 203205"/>
                <a:gd name="connsiteY387" fmla="*/ 34314 h 523715"/>
                <a:gd name="connsiteX388" fmla="*/ 142842 w 203205"/>
                <a:gd name="connsiteY388" fmla="*/ 258267 h 523715"/>
                <a:gd name="connsiteX389" fmla="*/ 144267 w 203205"/>
                <a:gd name="connsiteY389" fmla="*/ 252567 h 523715"/>
                <a:gd name="connsiteX390" fmla="*/ 141417 w 203205"/>
                <a:gd name="connsiteY390" fmla="*/ 252567 h 523715"/>
                <a:gd name="connsiteX391" fmla="*/ 139992 w 203205"/>
                <a:gd name="connsiteY391" fmla="*/ 256842 h 523715"/>
                <a:gd name="connsiteX392" fmla="*/ 142842 w 203205"/>
                <a:gd name="connsiteY392" fmla="*/ 258267 h 523715"/>
                <a:gd name="connsiteX393" fmla="*/ 145692 w 203205"/>
                <a:gd name="connsiteY393" fmla="*/ 474354 h 523715"/>
                <a:gd name="connsiteX394" fmla="*/ 148542 w 203205"/>
                <a:gd name="connsiteY394" fmla="*/ 472929 h 523715"/>
                <a:gd name="connsiteX395" fmla="*/ 146376 w 203205"/>
                <a:gd name="connsiteY395" fmla="*/ 470079 h 523715"/>
                <a:gd name="connsiteX396" fmla="*/ 145635 w 203205"/>
                <a:gd name="connsiteY396" fmla="*/ 474354 h 523715"/>
                <a:gd name="connsiteX397" fmla="*/ 151449 w 203205"/>
                <a:gd name="connsiteY397" fmla="*/ 43605 h 523715"/>
                <a:gd name="connsiteX398" fmla="*/ 158631 w 203205"/>
                <a:gd name="connsiteY398" fmla="*/ 43605 h 523715"/>
                <a:gd name="connsiteX399" fmla="*/ 155781 w 203205"/>
                <a:gd name="connsiteY399" fmla="*/ 37164 h 523715"/>
                <a:gd name="connsiteX400" fmla="*/ 150024 w 203205"/>
                <a:gd name="connsiteY400" fmla="*/ 39330 h 523715"/>
                <a:gd name="connsiteX401" fmla="*/ 151449 w 203205"/>
                <a:gd name="connsiteY401" fmla="*/ 43605 h 523715"/>
                <a:gd name="connsiteX402" fmla="*/ 155781 w 203205"/>
                <a:gd name="connsiteY402" fmla="*/ 19323 h 523715"/>
                <a:gd name="connsiteX403" fmla="*/ 155040 w 203205"/>
                <a:gd name="connsiteY403" fmla="*/ 19323 h 523715"/>
                <a:gd name="connsiteX404" fmla="*/ 155040 w 203205"/>
                <a:gd name="connsiteY404" fmla="*/ 17157 h 523715"/>
                <a:gd name="connsiteX405" fmla="*/ 157206 w 203205"/>
                <a:gd name="connsiteY405" fmla="*/ 17157 h 523715"/>
                <a:gd name="connsiteX406" fmla="*/ 156465 w 203205"/>
                <a:gd name="connsiteY406" fmla="*/ 20007 h 523715"/>
                <a:gd name="connsiteX407" fmla="*/ 155724 w 203205"/>
                <a:gd name="connsiteY407" fmla="*/ 19266 h 523715"/>
                <a:gd name="connsiteX408" fmla="*/ 161481 w 203205"/>
                <a:gd name="connsiteY408" fmla="*/ 500061 h 523715"/>
                <a:gd name="connsiteX409" fmla="*/ 165072 w 203205"/>
                <a:gd name="connsiteY409" fmla="*/ 505077 h 523715"/>
                <a:gd name="connsiteX410" fmla="*/ 167238 w 203205"/>
                <a:gd name="connsiteY410" fmla="*/ 500061 h 523715"/>
                <a:gd name="connsiteX411" fmla="*/ 161481 w 203205"/>
                <a:gd name="connsiteY411" fmla="*/ 500061 h 523715"/>
                <a:gd name="connsiteX412" fmla="*/ 172254 w 203205"/>
                <a:gd name="connsiteY412" fmla="*/ 30723 h 523715"/>
                <a:gd name="connsiteX413" fmla="*/ 166497 w 203205"/>
                <a:gd name="connsiteY413" fmla="*/ 36423 h 523715"/>
                <a:gd name="connsiteX414" fmla="*/ 175104 w 203205"/>
                <a:gd name="connsiteY414" fmla="*/ 34998 h 523715"/>
                <a:gd name="connsiteX415" fmla="*/ 173679 w 203205"/>
                <a:gd name="connsiteY415" fmla="*/ 32148 h 523715"/>
                <a:gd name="connsiteX416" fmla="*/ 172254 w 203205"/>
                <a:gd name="connsiteY416" fmla="*/ 30723 h 523715"/>
                <a:gd name="connsiteX417" fmla="*/ 175161 w 203205"/>
                <a:gd name="connsiteY417" fmla="*/ 465747 h 523715"/>
                <a:gd name="connsiteX418" fmla="*/ 173736 w 203205"/>
                <a:gd name="connsiteY418" fmla="*/ 465747 h 523715"/>
                <a:gd name="connsiteX419" fmla="*/ 173736 w 203205"/>
                <a:gd name="connsiteY419" fmla="*/ 468597 h 523715"/>
                <a:gd name="connsiteX420" fmla="*/ 175161 w 203205"/>
                <a:gd name="connsiteY420" fmla="*/ 468597 h 523715"/>
                <a:gd name="connsiteX421" fmla="*/ 175161 w 203205"/>
                <a:gd name="connsiteY421" fmla="*/ 465747 h 52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203205" h="523715">
                  <a:moveTo>
                    <a:pt x="191691" y="451440"/>
                  </a:moveTo>
                  <a:cubicBezTo>
                    <a:pt x="206055" y="451440"/>
                    <a:pt x="200298" y="465006"/>
                    <a:pt x="200298" y="472188"/>
                  </a:cubicBezTo>
                  <a:cubicBezTo>
                    <a:pt x="200298" y="474354"/>
                    <a:pt x="201039" y="482220"/>
                    <a:pt x="201039" y="485070"/>
                  </a:cubicBezTo>
                  <a:cubicBezTo>
                    <a:pt x="201039" y="493677"/>
                    <a:pt x="203205" y="497952"/>
                    <a:pt x="203205" y="501543"/>
                  </a:cubicBezTo>
                  <a:cubicBezTo>
                    <a:pt x="203205" y="519441"/>
                    <a:pt x="203205" y="523032"/>
                    <a:pt x="193173" y="523032"/>
                  </a:cubicBezTo>
                  <a:lnTo>
                    <a:pt x="112005" y="522291"/>
                  </a:lnTo>
                  <a:lnTo>
                    <a:pt x="105564" y="522291"/>
                  </a:lnTo>
                  <a:lnTo>
                    <a:pt x="96216" y="521550"/>
                  </a:lnTo>
                  <a:lnTo>
                    <a:pt x="89775" y="521550"/>
                  </a:lnTo>
                  <a:cubicBezTo>
                    <a:pt x="62472" y="521550"/>
                    <a:pt x="17955" y="523716"/>
                    <a:pt x="15789" y="523716"/>
                  </a:cubicBezTo>
                  <a:cubicBezTo>
                    <a:pt x="3591" y="523716"/>
                    <a:pt x="4275" y="512259"/>
                    <a:pt x="4275" y="508668"/>
                  </a:cubicBezTo>
                  <a:cubicBezTo>
                    <a:pt x="4275" y="503652"/>
                    <a:pt x="6441" y="488661"/>
                    <a:pt x="6441" y="471447"/>
                  </a:cubicBezTo>
                  <a:cubicBezTo>
                    <a:pt x="6441" y="469281"/>
                    <a:pt x="5700" y="460731"/>
                    <a:pt x="5016" y="457881"/>
                  </a:cubicBezTo>
                  <a:cubicBezTo>
                    <a:pt x="4275" y="452181"/>
                    <a:pt x="5757" y="439983"/>
                    <a:pt x="5757" y="437874"/>
                  </a:cubicBezTo>
                  <a:cubicBezTo>
                    <a:pt x="5757" y="415701"/>
                    <a:pt x="3591" y="404244"/>
                    <a:pt x="4332" y="349866"/>
                  </a:cubicBezTo>
                  <a:cubicBezTo>
                    <a:pt x="4332" y="334818"/>
                    <a:pt x="3591" y="315552"/>
                    <a:pt x="3591" y="298338"/>
                  </a:cubicBezTo>
                  <a:cubicBezTo>
                    <a:pt x="3591" y="294747"/>
                    <a:pt x="2850" y="287622"/>
                    <a:pt x="2850" y="281865"/>
                  </a:cubicBezTo>
                  <a:cubicBezTo>
                    <a:pt x="2850" y="281124"/>
                    <a:pt x="2109" y="301188"/>
                    <a:pt x="2850" y="103740"/>
                  </a:cubicBezTo>
                  <a:lnTo>
                    <a:pt x="2850" y="95133"/>
                  </a:lnTo>
                  <a:cubicBezTo>
                    <a:pt x="2850" y="85842"/>
                    <a:pt x="2850" y="75126"/>
                    <a:pt x="0" y="65094"/>
                  </a:cubicBezTo>
                  <a:lnTo>
                    <a:pt x="0" y="14307"/>
                  </a:lnTo>
                  <a:cubicBezTo>
                    <a:pt x="0" y="2166"/>
                    <a:pt x="3591" y="1425"/>
                    <a:pt x="14364" y="1425"/>
                  </a:cubicBezTo>
                  <a:lnTo>
                    <a:pt x="141474" y="0"/>
                  </a:lnTo>
                  <a:cubicBezTo>
                    <a:pt x="143640" y="0"/>
                    <a:pt x="151506" y="1425"/>
                    <a:pt x="154413" y="1425"/>
                  </a:cubicBezTo>
                  <a:lnTo>
                    <a:pt x="157263" y="1425"/>
                  </a:lnTo>
                  <a:lnTo>
                    <a:pt x="164445" y="0"/>
                  </a:lnTo>
                  <a:lnTo>
                    <a:pt x="168777" y="0"/>
                  </a:lnTo>
                  <a:lnTo>
                    <a:pt x="172368" y="741"/>
                  </a:lnTo>
                  <a:lnTo>
                    <a:pt x="175959" y="741"/>
                  </a:lnTo>
                  <a:lnTo>
                    <a:pt x="180291" y="0"/>
                  </a:lnTo>
                  <a:cubicBezTo>
                    <a:pt x="187473" y="0"/>
                    <a:pt x="188898" y="2166"/>
                    <a:pt x="188898" y="10032"/>
                  </a:cubicBezTo>
                  <a:lnTo>
                    <a:pt x="188157" y="66576"/>
                  </a:lnTo>
                  <a:cubicBezTo>
                    <a:pt x="188157" y="73758"/>
                    <a:pt x="181716" y="74442"/>
                    <a:pt x="174534" y="72276"/>
                  </a:cubicBezTo>
                  <a:lnTo>
                    <a:pt x="159429" y="72276"/>
                  </a:lnTo>
                  <a:cubicBezTo>
                    <a:pt x="156579" y="72276"/>
                    <a:pt x="153672" y="73017"/>
                    <a:pt x="151506" y="73017"/>
                  </a:cubicBezTo>
                  <a:lnTo>
                    <a:pt x="150081" y="73017"/>
                  </a:lnTo>
                  <a:lnTo>
                    <a:pt x="145749" y="72276"/>
                  </a:lnTo>
                  <a:lnTo>
                    <a:pt x="144324" y="72276"/>
                  </a:lnTo>
                  <a:cubicBezTo>
                    <a:pt x="141474" y="72276"/>
                    <a:pt x="139308" y="73017"/>
                    <a:pt x="137142" y="73017"/>
                  </a:cubicBezTo>
                  <a:cubicBezTo>
                    <a:pt x="132810" y="73017"/>
                    <a:pt x="110580" y="70167"/>
                    <a:pt x="96216" y="72276"/>
                  </a:cubicBezTo>
                  <a:cubicBezTo>
                    <a:pt x="94791" y="73017"/>
                    <a:pt x="90459" y="71535"/>
                    <a:pt x="89034" y="71535"/>
                  </a:cubicBezTo>
                  <a:cubicBezTo>
                    <a:pt x="86184" y="71535"/>
                    <a:pt x="84018" y="72276"/>
                    <a:pt x="83277" y="92283"/>
                  </a:cubicBezTo>
                  <a:cubicBezTo>
                    <a:pt x="83277" y="96558"/>
                    <a:pt x="84018" y="102999"/>
                    <a:pt x="84018" y="105165"/>
                  </a:cubicBezTo>
                  <a:lnTo>
                    <a:pt x="84018" y="137370"/>
                  </a:lnTo>
                  <a:cubicBezTo>
                    <a:pt x="84018" y="139536"/>
                    <a:pt x="85443" y="163134"/>
                    <a:pt x="84018" y="169575"/>
                  </a:cubicBezTo>
                  <a:cubicBezTo>
                    <a:pt x="85443" y="202464"/>
                    <a:pt x="84018" y="200355"/>
                    <a:pt x="84018" y="203889"/>
                  </a:cubicBezTo>
                  <a:cubicBezTo>
                    <a:pt x="84018" y="208164"/>
                    <a:pt x="88350" y="207480"/>
                    <a:pt x="90459" y="207480"/>
                  </a:cubicBezTo>
                  <a:cubicBezTo>
                    <a:pt x="94791" y="207480"/>
                    <a:pt x="102657" y="206055"/>
                    <a:pt x="104823" y="206055"/>
                  </a:cubicBezTo>
                  <a:cubicBezTo>
                    <a:pt x="116337" y="205314"/>
                    <a:pt x="137883" y="205314"/>
                    <a:pt x="139992" y="205314"/>
                  </a:cubicBezTo>
                  <a:cubicBezTo>
                    <a:pt x="141417" y="205314"/>
                    <a:pt x="147915" y="204573"/>
                    <a:pt x="152931" y="206055"/>
                  </a:cubicBezTo>
                  <a:cubicBezTo>
                    <a:pt x="156522" y="206796"/>
                    <a:pt x="157947" y="209646"/>
                    <a:pt x="157947" y="213237"/>
                  </a:cubicBezTo>
                  <a:cubicBezTo>
                    <a:pt x="157947" y="222528"/>
                    <a:pt x="160113" y="234726"/>
                    <a:pt x="160113" y="236835"/>
                  </a:cubicBezTo>
                  <a:lnTo>
                    <a:pt x="160113" y="284031"/>
                  </a:lnTo>
                  <a:cubicBezTo>
                    <a:pt x="160113" y="289731"/>
                    <a:pt x="157947" y="288306"/>
                    <a:pt x="153672" y="288306"/>
                  </a:cubicBezTo>
                  <a:cubicBezTo>
                    <a:pt x="151506" y="287565"/>
                    <a:pt x="148656" y="287565"/>
                    <a:pt x="147231" y="287565"/>
                  </a:cubicBezTo>
                  <a:cubicBezTo>
                    <a:pt x="145065" y="287565"/>
                    <a:pt x="138624" y="288306"/>
                    <a:pt x="135717" y="288306"/>
                  </a:cubicBezTo>
                  <a:lnTo>
                    <a:pt x="134292" y="288306"/>
                  </a:lnTo>
                  <a:lnTo>
                    <a:pt x="130701" y="287565"/>
                  </a:lnTo>
                  <a:lnTo>
                    <a:pt x="129276" y="287565"/>
                  </a:lnTo>
                  <a:cubicBezTo>
                    <a:pt x="126426" y="287565"/>
                    <a:pt x="101973" y="287565"/>
                    <a:pt x="89034" y="286140"/>
                  </a:cubicBezTo>
                  <a:cubicBezTo>
                    <a:pt x="87609" y="287565"/>
                    <a:pt x="86868" y="286881"/>
                    <a:pt x="86184" y="288306"/>
                  </a:cubicBezTo>
                  <a:cubicBezTo>
                    <a:pt x="85443" y="306204"/>
                    <a:pt x="86184" y="341943"/>
                    <a:pt x="86184" y="344850"/>
                  </a:cubicBezTo>
                  <a:lnTo>
                    <a:pt x="86184" y="422826"/>
                  </a:lnTo>
                  <a:cubicBezTo>
                    <a:pt x="86184" y="424992"/>
                    <a:pt x="86925" y="431433"/>
                    <a:pt x="85443" y="435708"/>
                  </a:cubicBezTo>
                  <a:cubicBezTo>
                    <a:pt x="85443" y="436449"/>
                    <a:pt x="84702" y="437874"/>
                    <a:pt x="84702" y="439983"/>
                  </a:cubicBezTo>
                  <a:cubicBezTo>
                    <a:pt x="84702" y="445683"/>
                    <a:pt x="83961" y="452865"/>
                    <a:pt x="91143" y="452865"/>
                  </a:cubicBezTo>
                  <a:lnTo>
                    <a:pt x="191691" y="451440"/>
                  </a:lnTo>
                  <a:close/>
                  <a:moveTo>
                    <a:pt x="24339" y="492195"/>
                  </a:moveTo>
                  <a:lnTo>
                    <a:pt x="27189" y="492195"/>
                  </a:lnTo>
                  <a:lnTo>
                    <a:pt x="27189" y="493620"/>
                  </a:lnTo>
                  <a:lnTo>
                    <a:pt x="24339" y="493620"/>
                  </a:lnTo>
                  <a:lnTo>
                    <a:pt x="24339" y="492195"/>
                  </a:lnTo>
                  <a:close/>
                  <a:moveTo>
                    <a:pt x="31521" y="440724"/>
                  </a:moveTo>
                  <a:cubicBezTo>
                    <a:pt x="30780" y="440724"/>
                    <a:pt x="29355" y="441465"/>
                    <a:pt x="27930" y="442890"/>
                  </a:cubicBezTo>
                  <a:lnTo>
                    <a:pt x="28671" y="446481"/>
                  </a:lnTo>
                  <a:cubicBezTo>
                    <a:pt x="32262" y="446481"/>
                    <a:pt x="33003" y="444315"/>
                    <a:pt x="33687" y="442890"/>
                  </a:cubicBezTo>
                  <a:lnTo>
                    <a:pt x="31521" y="440724"/>
                  </a:lnTo>
                  <a:close/>
                  <a:moveTo>
                    <a:pt x="36537" y="404928"/>
                  </a:moveTo>
                  <a:cubicBezTo>
                    <a:pt x="36537" y="403503"/>
                    <a:pt x="37962" y="402078"/>
                    <a:pt x="37962" y="401337"/>
                  </a:cubicBezTo>
                  <a:cubicBezTo>
                    <a:pt x="36537" y="400596"/>
                    <a:pt x="35112" y="399912"/>
                    <a:pt x="34371" y="400596"/>
                  </a:cubicBezTo>
                  <a:cubicBezTo>
                    <a:pt x="32205" y="401337"/>
                    <a:pt x="32205" y="402762"/>
                    <a:pt x="32205" y="403446"/>
                  </a:cubicBezTo>
                  <a:lnTo>
                    <a:pt x="36537" y="404871"/>
                  </a:lnTo>
                  <a:close/>
                  <a:moveTo>
                    <a:pt x="36537" y="226062"/>
                  </a:moveTo>
                  <a:lnTo>
                    <a:pt x="36537" y="224637"/>
                  </a:lnTo>
                  <a:lnTo>
                    <a:pt x="39387" y="224637"/>
                  </a:lnTo>
                  <a:lnTo>
                    <a:pt x="39387" y="226062"/>
                  </a:lnTo>
                  <a:lnTo>
                    <a:pt x="36537" y="226062"/>
                  </a:lnTo>
                  <a:close/>
                  <a:moveTo>
                    <a:pt x="38703" y="318345"/>
                  </a:moveTo>
                  <a:cubicBezTo>
                    <a:pt x="40869" y="318345"/>
                    <a:pt x="42294" y="315495"/>
                    <a:pt x="43719" y="314754"/>
                  </a:cubicBezTo>
                  <a:cubicBezTo>
                    <a:pt x="42294" y="314013"/>
                    <a:pt x="40128" y="312588"/>
                    <a:pt x="38703" y="312588"/>
                  </a:cubicBezTo>
                  <a:cubicBezTo>
                    <a:pt x="37962" y="313329"/>
                    <a:pt x="36537" y="314754"/>
                    <a:pt x="36537" y="316179"/>
                  </a:cubicBezTo>
                  <a:lnTo>
                    <a:pt x="38703" y="318345"/>
                  </a:lnTo>
                  <a:close/>
                  <a:moveTo>
                    <a:pt x="38703" y="94449"/>
                  </a:moveTo>
                  <a:lnTo>
                    <a:pt x="43719" y="96615"/>
                  </a:lnTo>
                  <a:cubicBezTo>
                    <a:pt x="43719" y="92340"/>
                    <a:pt x="45144" y="87324"/>
                    <a:pt x="45144" y="85899"/>
                  </a:cubicBezTo>
                  <a:lnTo>
                    <a:pt x="45144" y="84474"/>
                  </a:lnTo>
                  <a:lnTo>
                    <a:pt x="37962" y="83733"/>
                  </a:lnTo>
                  <a:cubicBezTo>
                    <a:pt x="37962" y="85899"/>
                    <a:pt x="38703" y="88008"/>
                    <a:pt x="39387" y="90174"/>
                  </a:cubicBezTo>
                  <a:cubicBezTo>
                    <a:pt x="40812" y="90174"/>
                    <a:pt x="41553" y="90174"/>
                    <a:pt x="42978" y="92340"/>
                  </a:cubicBezTo>
                  <a:cubicBezTo>
                    <a:pt x="40128" y="93765"/>
                    <a:pt x="40128" y="93081"/>
                    <a:pt x="38646" y="93081"/>
                  </a:cubicBezTo>
                  <a:lnTo>
                    <a:pt x="38646" y="94506"/>
                  </a:lnTo>
                  <a:close/>
                  <a:moveTo>
                    <a:pt x="41553" y="452865"/>
                  </a:moveTo>
                  <a:cubicBezTo>
                    <a:pt x="40128" y="452865"/>
                    <a:pt x="37962" y="455715"/>
                    <a:pt x="37962" y="456456"/>
                  </a:cubicBezTo>
                  <a:cubicBezTo>
                    <a:pt x="38703" y="457197"/>
                    <a:pt x="40812" y="457881"/>
                    <a:pt x="41553" y="457881"/>
                  </a:cubicBezTo>
                  <a:cubicBezTo>
                    <a:pt x="41553" y="456456"/>
                    <a:pt x="42294" y="454290"/>
                    <a:pt x="41553" y="452865"/>
                  </a:cubicBezTo>
                  <a:close/>
                  <a:moveTo>
                    <a:pt x="43719" y="195282"/>
                  </a:moveTo>
                  <a:lnTo>
                    <a:pt x="38703" y="195282"/>
                  </a:lnTo>
                  <a:lnTo>
                    <a:pt x="38703" y="198873"/>
                  </a:lnTo>
                  <a:cubicBezTo>
                    <a:pt x="40128" y="199614"/>
                    <a:pt x="42294" y="199614"/>
                    <a:pt x="43719" y="198873"/>
                  </a:cubicBezTo>
                  <a:lnTo>
                    <a:pt x="43719" y="195282"/>
                  </a:lnTo>
                  <a:close/>
                  <a:moveTo>
                    <a:pt x="40128" y="494361"/>
                  </a:moveTo>
                  <a:lnTo>
                    <a:pt x="40128" y="500061"/>
                  </a:lnTo>
                  <a:lnTo>
                    <a:pt x="44460" y="494361"/>
                  </a:lnTo>
                  <a:lnTo>
                    <a:pt x="40128" y="494361"/>
                  </a:lnTo>
                  <a:close/>
                  <a:moveTo>
                    <a:pt x="48735" y="102315"/>
                  </a:moveTo>
                  <a:lnTo>
                    <a:pt x="43719" y="100149"/>
                  </a:lnTo>
                  <a:cubicBezTo>
                    <a:pt x="42978" y="102315"/>
                    <a:pt x="42294" y="104424"/>
                    <a:pt x="42294" y="105849"/>
                  </a:cubicBezTo>
                  <a:cubicBezTo>
                    <a:pt x="42294" y="107274"/>
                    <a:pt x="45885" y="110865"/>
                    <a:pt x="47310" y="112290"/>
                  </a:cubicBezTo>
                  <a:cubicBezTo>
                    <a:pt x="47310" y="112290"/>
                    <a:pt x="48051" y="110865"/>
                    <a:pt x="48735" y="110865"/>
                  </a:cubicBezTo>
                  <a:cubicBezTo>
                    <a:pt x="48735" y="109440"/>
                    <a:pt x="46569" y="108015"/>
                    <a:pt x="45144" y="106590"/>
                  </a:cubicBezTo>
                  <a:cubicBezTo>
                    <a:pt x="45885" y="105849"/>
                    <a:pt x="47310" y="104424"/>
                    <a:pt x="48735" y="104424"/>
                  </a:cubicBezTo>
                  <a:lnTo>
                    <a:pt x="48735" y="102258"/>
                  </a:lnTo>
                  <a:close/>
                  <a:moveTo>
                    <a:pt x="45885" y="349125"/>
                  </a:moveTo>
                  <a:cubicBezTo>
                    <a:pt x="45144" y="349125"/>
                    <a:pt x="42294" y="351291"/>
                    <a:pt x="42294" y="352716"/>
                  </a:cubicBezTo>
                  <a:cubicBezTo>
                    <a:pt x="43719" y="353457"/>
                    <a:pt x="46626" y="353457"/>
                    <a:pt x="47310" y="352716"/>
                  </a:cubicBezTo>
                  <a:lnTo>
                    <a:pt x="45885" y="349125"/>
                  </a:lnTo>
                  <a:close/>
                  <a:moveTo>
                    <a:pt x="46626" y="120156"/>
                  </a:moveTo>
                  <a:lnTo>
                    <a:pt x="48792" y="120156"/>
                  </a:lnTo>
                  <a:lnTo>
                    <a:pt x="48792" y="114456"/>
                  </a:lnTo>
                  <a:cubicBezTo>
                    <a:pt x="48051" y="114456"/>
                    <a:pt x="46626" y="113715"/>
                    <a:pt x="43776" y="113715"/>
                  </a:cubicBezTo>
                  <a:lnTo>
                    <a:pt x="43035" y="114456"/>
                  </a:lnTo>
                  <a:lnTo>
                    <a:pt x="43035" y="118047"/>
                  </a:lnTo>
                  <a:lnTo>
                    <a:pt x="46626" y="120213"/>
                  </a:lnTo>
                  <a:close/>
                  <a:moveTo>
                    <a:pt x="43035" y="172425"/>
                  </a:moveTo>
                  <a:lnTo>
                    <a:pt x="43035" y="168834"/>
                  </a:lnTo>
                  <a:lnTo>
                    <a:pt x="44460" y="168834"/>
                  </a:lnTo>
                  <a:lnTo>
                    <a:pt x="44460" y="172425"/>
                  </a:lnTo>
                  <a:lnTo>
                    <a:pt x="43035" y="172425"/>
                  </a:lnTo>
                  <a:close/>
                  <a:moveTo>
                    <a:pt x="43035" y="181716"/>
                  </a:moveTo>
                  <a:lnTo>
                    <a:pt x="43035" y="178866"/>
                  </a:lnTo>
                  <a:lnTo>
                    <a:pt x="44460" y="178866"/>
                  </a:lnTo>
                  <a:lnTo>
                    <a:pt x="44460" y="181716"/>
                  </a:lnTo>
                  <a:lnTo>
                    <a:pt x="43035" y="181716"/>
                  </a:lnTo>
                  <a:close/>
                  <a:moveTo>
                    <a:pt x="46626" y="426417"/>
                  </a:moveTo>
                  <a:cubicBezTo>
                    <a:pt x="45201" y="426417"/>
                    <a:pt x="43776" y="427158"/>
                    <a:pt x="43035" y="427158"/>
                  </a:cubicBezTo>
                  <a:lnTo>
                    <a:pt x="43035" y="431433"/>
                  </a:lnTo>
                  <a:cubicBezTo>
                    <a:pt x="43776" y="431433"/>
                    <a:pt x="46626" y="432174"/>
                    <a:pt x="47367" y="431433"/>
                  </a:cubicBezTo>
                  <a:lnTo>
                    <a:pt x="46626" y="426417"/>
                  </a:lnTo>
                  <a:close/>
                  <a:moveTo>
                    <a:pt x="47310" y="62244"/>
                  </a:moveTo>
                  <a:cubicBezTo>
                    <a:pt x="46569" y="69426"/>
                    <a:pt x="45144" y="71535"/>
                    <a:pt x="45144" y="78717"/>
                  </a:cubicBezTo>
                  <a:cubicBezTo>
                    <a:pt x="45885" y="78717"/>
                    <a:pt x="47310" y="79458"/>
                    <a:pt x="47994" y="80142"/>
                  </a:cubicBezTo>
                  <a:lnTo>
                    <a:pt x="49419" y="78717"/>
                  </a:lnTo>
                  <a:cubicBezTo>
                    <a:pt x="50160" y="77976"/>
                    <a:pt x="47994" y="77292"/>
                    <a:pt x="46569" y="75867"/>
                  </a:cubicBezTo>
                  <a:cubicBezTo>
                    <a:pt x="47994" y="73017"/>
                    <a:pt x="52326" y="70167"/>
                    <a:pt x="52326" y="68001"/>
                  </a:cubicBezTo>
                  <a:cubicBezTo>
                    <a:pt x="52326" y="66576"/>
                    <a:pt x="50901" y="64410"/>
                    <a:pt x="50160" y="62301"/>
                  </a:cubicBezTo>
                  <a:lnTo>
                    <a:pt x="47310" y="62301"/>
                  </a:lnTo>
                  <a:close/>
                  <a:moveTo>
                    <a:pt x="48051" y="92967"/>
                  </a:moveTo>
                  <a:lnTo>
                    <a:pt x="45201" y="92967"/>
                  </a:lnTo>
                  <a:cubicBezTo>
                    <a:pt x="45201" y="93708"/>
                    <a:pt x="47367" y="95133"/>
                    <a:pt x="48051" y="96558"/>
                  </a:cubicBezTo>
                  <a:lnTo>
                    <a:pt x="48051" y="92967"/>
                  </a:lnTo>
                  <a:close/>
                  <a:moveTo>
                    <a:pt x="45885" y="444258"/>
                  </a:moveTo>
                  <a:lnTo>
                    <a:pt x="49476" y="444999"/>
                  </a:lnTo>
                  <a:lnTo>
                    <a:pt x="48735" y="446424"/>
                  </a:lnTo>
                  <a:lnTo>
                    <a:pt x="45885" y="445683"/>
                  </a:lnTo>
                  <a:lnTo>
                    <a:pt x="45885" y="444258"/>
                  </a:lnTo>
                  <a:close/>
                  <a:moveTo>
                    <a:pt x="49476" y="328377"/>
                  </a:moveTo>
                  <a:cubicBezTo>
                    <a:pt x="50217" y="329118"/>
                    <a:pt x="52326" y="329802"/>
                    <a:pt x="53067" y="328377"/>
                  </a:cubicBezTo>
                  <a:cubicBezTo>
                    <a:pt x="53067" y="327636"/>
                    <a:pt x="51642" y="326952"/>
                    <a:pt x="50901" y="326211"/>
                  </a:cubicBezTo>
                  <a:cubicBezTo>
                    <a:pt x="49476" y="326952"/>
                    <a:pt x="49476" y="328377"/>
                    <a:pt x="49476" y="328377"/>
                  </a:cubicBezTo>
                  <a:close/>
                  <a:moveTo>
                    <a:pt x="55917" y="371298"/>
                  </a:moveTo>
                  <a:lnTo>
                    <a:pt x="57342" y="367023"/>
                  </a:lnTo>
                  <a:cubicBezTo>
                    <a:pt x="55917" y="365598"/>
                    <a:pt x="55917" y="364173"/>
                    <a:pt x="55917" y="364173"/>
                  </a:cubicBezTo>
                  <a:lnTo>
                    <a:pt x="52326" y="364173"/>
                  </a:lnTo>
                  <a:cubicBezTo>
                    <a:pt x="50901" y="366339"/>
                    <a:pt x="49476" y="369189"/>
                    <a:pt x="49476" y="369873"/>
                  </a:cubicBezTo>
                  <a:lnTo>
                    <a:pt x="55917" y="371298"/>
                  </a:lnTo>
                  <a:close/>
                  <a:moveTo>
                    <a:pt x="50217" y="92283"/>
                  </a:moveTo>
                  <a:lnTo>
                    <a:pt x="54549" y="91542"/>
                  </a:lnTo>
                  <a:lnTo>
                    <a:pt x="53124" y="90117"/>
                  </a:lnTo>
                  <a:cubicBezTo>
                    <a:pt x="53865" y="88692"/>
                    <a:pt x="55290" y="87951"/>
                    <a:pt x="56715" y="87951"/>
                  </a:cubicBezTo>
                  <a:lnTo>
                    <a:pt x="56715" y="75810"/>
                  </a:lnTo>
                  <a:cubicBezTo>
                    <a:pt x="55974" y="77976"/>
                    <a:pt x="55290" y="76551"/>
                    <a:pt x="55290" y="79401"/>
                  </a:cubicBezTo>
                  <a:cubicBezTo>
                    <a:pt x="54549" y="80826"/>
                    <a:pt x="51699" y="81567"/>
                    <a:pt x="50274" y="82992"/>
                  </a:cubicBezTo>
                  <a:lnTo>
                    <a:pt x="50274" y="92283"/>
                  </a:lnTo>
                  <a:close/>
                  <a:moveTo>
                    <a:pt x="50217" y="100890"/>
                  </a:moveTo>
                  <a:lnTo>
                    <a:pt x="57399" y="101631"/>
                  </a:lnTo>
                  <a:cubicBezTo>
                    <a:pt x="57399" y="98781"/>
                    <a:pt x="56658" y="98040"/>
                    <a:pt x="54549" y="95190"/>
                  </a:cubicBezTo>
                  <a:lnTo>
                    <a:pt x="50217" y="95931"/>
                  </a:lnTo>
                  <a:lnTo>
                    <a:pt x="50217" y="100947"/>
                  </a:lnTo>
                  <a:close/>
                  <a:moveTo>
                    <a:pt x="53067" y="389880"/>
                  </a:moveTo>
                  <a:cubicBezTo>
                    <a:pt x="53067" y="390621"/>
                    <a:pt x="52326" y="392046"/>
                    <a:pt x="51642" y="392730"/>
                  </a:cubicBezTo>
                  <a:lnTo>
                    <a:pt x="59565" y="394155"/>
                  </a:lnTo>
                  <a:cubicBezTo>
                    <a:pt x="60306" y="393414"/>
                    <a:pt x="60990" y="391305"/>
                    <a:pt x="60990" y="390564"/>
                  </a:cubicBezTo>
                  <a:lnTo>
                    <a:pt x="53067" y="389823"/>
                  </a:lnTo>
                  <a:close/>
                  <a:moveTo>
                    <a:pt x="63099" y="347700"/>
                  </a:moveTo>
                  <a:cubicBezTo>
                    <a:pt x="60933" y="345534"/>
                    <a:pt x="60249" y="344109"/>
                    <a:pt x="57342" y="344109"/>
                  </a:cubicBezTo>
                  <a:cubicBezTo>
                    <a:pt x="55176" y="344109"/>
                    <a:pt x="54492" y="346275"/>
                    <a:pt x="53751" y="347700"/>
                  </a:cubicBezTo>
                  <a:cubicBezTo>
                    <a:pt x="52326" y="351291"/>
                    <a:pt x="52326" y="356307"/>
                    <a:pt x="52326" y="358416"/>
                  </a:cubicBezTo>
                  <a:cubicBezTo>
                    <a:pt x="54492" y="360582"/>
                    <a:pt x="56658" y="362691"/>
                    <a:pt x="58767" y="362691"/>
                  </a:cubicBezTo>
                  <a:cubicBezTo>
                    <a:pt x="61617" y="362691"/>
                    <a:pt x="61617" y="361266"/>
                    <a:pt x="63099" y="360525"/>
                  </a:cubicBezTo>
                  <a:lnTo>
                    <a:pt x="63099" y="347643"/>
                  </a:lnTo>
                  <a:close/>
                  <a:moveTo>
                    <a:pt x="54492" y="404928"/>
                  </a:moveTo>
                  <a:lnTo>
                    <a:pt x="58083" y="404928"/>
                  </a:lnTo>
                  <a:cubicBezTo>
                    <a:pt x="56658" y="402078"/>
                    <a:pt x="58824" y="397746"/>
                    <a:pt x="57342" y="397062"/>
                  </a:cubicBezTo>
                  <a:cubicBezTo>
                    <a:pt x="56601" y="398487"/>
                    <a:pt x="54492" y="399228"/>
                    <a:pt x="54492" y="401337"/>
                  </a:cubicBezTo>
                  <a:lnTo>
                    <a:pt x="54492" y="404928"/>
                  </a:lnTo>
                  <a:close/>
                  <a:moveTo>
                    <a:pt x="64581" y="306204"/>
                  </a:moveTo>
                  <a:cubicBezTo>
                    <a:pt x="63840" y="305463"/>
                    <a:pt x="61731" y="304038"/>
                    <a:pt x="60990" y="302613"/>
                  </a:cubicBezTo>
                  <a:lnTo>
                    <a:pt x="57399" y="302613"/>
                  </a:lnTo>
                  <a:cubicBezTo>
                    <a:pt x="56658" y="304779"/>
                    <a:pt x="55233" y="307629"/>
                    <a:pt x="55233" y="308313"/>
                  </a:cubicBezTo>
                  <a:cubicBezTo>
                    <a:pt x="58083" y="307572"/>
                    <a:pt x="61674" y="308313"/>
                    <a:pt x="64581" y="306147"/>
                  </a:cubicBezTo>
                  <a:close/>
                  <a:moveTo>
                    <a:pt x="55917" y="68685"/>
                  </a:moveTo>
                  <a:cubicBezTo>
                    <a:pt x="56658" y="68685"/>
                    <a:pt x="58083" y="69426"/>
                    <a:pt x="58767" y="70110"/>
                  </a:cubicBezTo>
                  <a:cubicBezTo>
                    <a:pt x="59508" y="67944"/>
                    <a:pt x="58767" y="64410"/>
                    <a:pt x="59508" y="61503"/>
                  </a:cubicBezTo>
                  <a:cubicBezTo>
                    <a:pt x="60249" y="60078"/>
                    <a:pt x="62358" y="60078"/>
                    <a:pt x="62358" y="57912"/>
                  </a:cubicBezTo>
                  <a:cubicBezTo>
                    <a:pt x="62358" y="55746"/>
                    <a:pt x="60933" y="55062"/>
                    <a:pt x="60933" y="55062"/>
                  </a:cubicBezTo>
                  <a:cubicBezTo>
                    <a:pt x="56601" y="57228"/>
                    <a:pt x="60933" y="62928"/>
                    <a:pt x="55917" y="65778"/>
                  </a:cubicBezTo>
                  <a:lnTo>
                    <a:pt x="55917" y="68628"/>
                  </a:lnTo>
                  <a:close/>
                  <a:moveTo>
                    <a:pt x="57342" y="386346"/>
                  </a:moveTo>
                  <a:cubicBezTo>
                    <a:pt x="58083" y="386346"/>
                    <a:pt x="60933" y="384921"/>
                    <a:pt x="61674" y="384180"/>
                  </a:cubicBezTo>
                  <a:cubicBezTo>
                    <a:pt x="60249" y="382755"/>
                    <a:pt x="57342" y="382014"/>
                    <a:pt x="55917" y="382014"/>
                  </a:cubicBezTo>
                  <a:lnTo>
                    <a:pt x="57342" y="386289"/>
                  </a:lnTo>
                  <a:close/>
                  <a:moveTo>
                    <a:pt x="63099" y="334818"/>
                  </a:moveTo>
                  <a:lnTo>
                    <a:pt x="69540" y="333393"/>
                  </a:lnTo>
                  <a:cubicBezTo>
                    <a:pt x="68799" y="329118"/>
                    <a:pt x="70965" y="323361"/>
                    <a:pt x="73131" y="320511"/>
                  </a:cubicBezTo>
                  <a:cubicBezTo>
                    <a:pt x="71706" y="320511"/>
                    <a:pt x="70281" y="319086"/>
                    <a:pt x="67374" y="319086"/>
                  </a:cubicBezTo>
                  <a:cubicBezTo>
                    <a:pt x="65208" y="319086"/>
                    <a:pt x="60933" y="322677"/>
                    <a:pt x="57342" y="324102"/>
                  </a:cubicBezTo>
                  <a:cubicBezTo>
                    <a:pt x="60192" y="325527"/>
                    <a:pt x="63099" y="326268"/>
                    <a:pt x="63783" y="328377"/>
                  </a:cubicBezTo>
                  <a:cubicBezTo>
                    <a:pt x="63042" y="330543"/>
                    <a:pt x="62358" y="332652"/>
                    <a:pt x="63042" y="334818"/>
                  </a:cubicBezTo>
                  <a:close/>
                  <a:moveTo>
                    <a:pt x="58824" y="50046"/>
                  </a:moveTo>
                  <a:cubicBezTo>
                    <a:pt x="60249" y="48621"/>
                    <a:pt x="60990" y="47196"/>
                    <a:pt x="60990" y="45771"/>
                  </a:cubicBezTo>
                  <a:cubicBezTo>
                    <a:pt x="60990" y="43605"/>
                    <a:pt x="60990" y="44346"/>
                    <a:pt x="58824" y="42180"/>
                  </a:cubicBezTo>
                  <a:lnTo>
                    <a:pt x="58824" y="50046"/>
                  </a:lnTo>
                  <a:close/>
                  <a:moveTo>
                    <a:pt x="83220" y="339834"/>
                  </a:moveTo>
                  <a:lnTo>
                    <a:pt x="79629" y="339834"/>
                  </a:lnTo>
                  <a:cubicBezTo>
                    <a:pt x="77463" y="340575"/>
                    <a:pt x="78204" y="343425"/>
                    <a:pt x="76038" y="344109"/>
                  </a:cubicBezTo>
                  <a:cubicBezTo>
                    <a:pt x="76038" y="341259"/>
                    <a:pt x="76038" y="339093"/>
                    <a:pt x="73872" y="337668"/>
                  </a:cubicBezTo>
                  <a:lnTo>
                    <a:pt x="69540" y="337668"/>
                  </a:lnTo>
                  <a:cubicBezTo>
                    <a:pt x="70281" y="339834"/>
                    <a:pt x="72390" y="341259"/>
                    <a:pt x="73131" y="342684"/>
                  </a:cubicBezTo>
                  <a:cubicBezTo>
                    <a:pt x="70281" y="344850"/>
                    <a:pt x="66690" y="346959"/>
                    <a:pt x="64524" y="349866"/>
                  </a:cubicBezTo>
                  <a:cubicBezTo>
                    <a:pt x="66690" y="350607"/>
                    <a:pt x="70281" y="352032"/>
                    <a:pt x="72447" y="352032"/>
                  </a:cubicBezTo>
                  <a:cubicBezTo>
                    <a:pt x="74613" y="352032"/>
                    <a:pt x="78888" y="349182"/>
                    <a:pt x="83220" y="347757"/>
                  </a:cubicBezTo>
                  <a:lnTo>
                    <a:pt x="83220" y="339891"/>
                  </a:lnTo>
                  <a:close/>
                  <a:moveTo>
                    <a:pt x="68115" y="377055"/>
                  </a:moveTo>
                  <a:cubicBezTo>
                    <a:pt x="70965" y="374889"/>
                    <a:pt x="75297" y="374889"/>
                    <a:pt x="78147" y="374205"/>
                  </a:cubicBezTo>
                  <a:cubicBezTo>
                    <a:pt x="78147" y="372780"/>
                    <a:pt x="75981" y="371355"/>
                    <a:pt x="75297" y="369930"/>
                  </a:cubicBezTo>
                  <a:cubicBezTo>
                    <a:pt x="73131" y="371355"/>
                    <a:pt x="70965" y="371355"/>
                    <a:pt x="68856" y="371355"/>
                  </a:cubicBezTo>
                  <a:cubicBezTo>
                    <a:pt x="66006" y="371355"/>
                    <a:pt x="66006" y="372780"/>
                    <a:pt x="64524" y="373521"/>
                  </a:cubicBezTo>
                  <a:lnTo>
                    <a:pt x="68115" y="377112"/>
                  </a:lnTo>
                  <a:close/>
                  <a:moveTo>
                    <a:pt x="65265" y="418551"/>
                  </a:moveTo>
                  <a:lnTo>
                    <a:pt x="65265" y="422142"/>
                  </a:lnTo>
                  <a:lnTo>
                    <a:pt x="69597" y="422142"/>
                  </a:lnTo>
                  <a:lnTo>
                    <a:pt x="69597" y="418551"/>
                  </a:lnTo>
                  <a:lnTo>
                    <a:pt x="65265" y="418551"/>
                  </a:lnTo>
                  <a:close/>
                  <a:moveTo>
                    <a:pt x="72447" y="171000"/>
                  </a:moveTo>
                  <a:lnTo>
                    <a:pt x="73188" y="171000"/>
                  </a:lnTo>
                  <a:cubicBezTo>
                    <a:pt x="73929" y="170259"/>
                    <a:pt x="73929" y="167409"/>
                    <a:pt x="73188" y="165984"/>
                  </a:cubicBezTo>
                  <a:cubicBezTo>
                    <a:pt x="72447" y="165984"/>
                    <a:pt x="70338" y="168834"/>
                    <a:pt x="70338" y="169575"/>
                  </a:cubicBezTo>
                  <a:lnTo>
                    <a:pt x="72504" y="171000"/>
                  </a:lnTo>
                  <a:close/>
                  <a:moveTo>
                    <a:pt x="71706" y="185307"/>
                  </a:moveTo>
                  <a:lnTo>
                    <a:pt x="75297" y="186048"/>
                  </a:lnTo>
                  <a:lnTo>
                    <a:pt x="74556" y="187473"/>
                  </a:lnTo>
                  <a:lnTo>
                    <a:pt x="71706" y="186732"/>
                  </a:lnTo>
                  <a:lnTo>
                    <a:pt x="71706" y="185307"/>
                  </a:lnTo>
                  <a:close/>
                  <a:moveTo>
                    <a:pt x="74613" y="238203"/>
                  </a:moveTo>
                  <a:cubicBezTo>
                    <a:pt x="73188" y="238944"/>
                    <a:pt x="72447" y="240369"/>
                    <a:pt x="72447" y="241794"/>
                  </a:cubicBezTo>
                  <a:cubicBezTo>
                    <a:pt x="72447" y="244644"/>
                    <a:pt x="75297" y="246810"/>
                    <a:pt x="78204" y="247494"/>
                  </a:cubicBezTo>
                  <a:cubicBezTo>
                    <a:pt x="78945" y="246753"/>
                    <a:pt x="81054" y="246069"/>
                    <a:pt x="81054" y="246069"/>
                  </a:cubicBezTo>
                  <a:lnTo>
                    <a:pt x="81054" y="239628"/>
                  </a:lnTo>
                  <a:cubicBezTo>
                    <a:pt x="79629" y="238887"/>
                    <a:pt x="76722" y="237462"/>
                    <a:pt x="75297" y="237462"/>
                  </a:cubicBezTo>
                  <a:lnTo>
                    <a:pt x="74556" y="238203"/>
                  </a:lnTo>
                  <a:close/>
                  <a:moveTo>
                    <a:pt x="72447" y="399912"/>
                  </a:moveTo>
                  <a:lnTo>
                    <a:pt x="72447" y="403503"/>
                  </a:lnTo>
                  <a:cubicBezTo>
                    <a:pt x="75297" y="402762"/>
                    <a:pt x="76038" y="401337"/>
                    <a:pt x="76038" y="399912"/>
                  </a:cubicBezTo>
                  <a:lnTo>
                    <a:pt x="72447" y="399912"/>
                  </a:lnTo>
                  <a:close/>
                  <a:moveTo>
                    <a:pt x="73188" y="364173"/>
                  </a:moveTo>
                  <a:cubicBezTo>
                    <a:pt x="74613" y="364914"/>
                    <a:pt x="76038" y="365598"/>
                    <a:pt x="77520" y="365598"/>
                  </a:cubicBezTo>
                  <a:cubicBezTo>
                    <a:pt x="77520" y="363432"/>
                    <a:pt x="76095" y="361323"/>
                    <a:pt x="74670" y="360582"/>
                  </a:cubicBezTo>
                  <a:lnTo>
                    <a:pt x="73245" y="364173"/>
                  </a:lnTo>
                  <a:close/>
                  <a:moveTo>
                    <a:pt x="76779" y="354141"/>
                  </a:moveTo>
                  <a:lnTo>
                    <a:pt x="75354" y="357732"/>
                  </a:lnTo>
                  <a:lnTo>
                    <a:pt x="79686" y="357732"/>
                  </a:lnTo>
                  <a:cubicBezTo>
                    <a:pt x="81111" y="356991"/>
                    <a:pt x="81111" y="354882"/>
                    <a:pt x="81111" y="354141"/>
                  </a:cubicBezTo>
                  <a:lnTo>
                    <a:pt x="76779" y="354141"/>
                  </a:lnTo>
                  <a:close/>
                  <a:moveTo>
                    <a:pt x="82479" y="226803"/>
                  </a:moveTo>
                  <a:lnTo>
                    <a:pt x="82479" y="221787"/>
                  </a:lnTo>
                  <a:lnTo>
                    <a:pt x="78888" y="221787"/>
                  </a:lnTo>
                  <a:lnTo>
                    <a:pt x="78888" y="226803"/>
                  </a:lnTo>
                  <a:lnTo>
                    <a:pt x="82479" y="226803"/>
                  </a:lnTo>
                  <a:close/>
                  <a:moveTo>
                    <a:pt x="93993" y="273315"/>
                  </a:moveTo>
                  <a:lnTo>
                    <a:pt x="95418" y="273315"/>
                  </a:lnTo>
                  <a:lnTo>
                    <a:pt x="95418" y="268299"/>
                  </a:lnTo>
                  <a:cubicBezTo>
                    <a:pt x="93993" y="268299"/>
                    <a:pt x="91827" y="268299"/>
                    <a:pt x="90402" y="266874"/>
                  </a:cubicBezTo>
                  <a:lnTo>
                    <a:pt x="88236" y="268299"/>
                  </a:lnTo>
                  <a:cubicBezTo>
                    <a:pt x="87495" y="268299"/>
                    <a:pt x="86811" y="269040"/>
                    <a:pt x="86070" y="269724"/>
                  </a:cubicBezTo>
                  <a:lnTo>
                    <a:pt x="88920" y="273315"/>
                  </a:lnTo>
                  <a:cubicBezTo>
                    <a:pt x="90345" y="274056"/>
                    <a:pt x="91770" y="274056"/>
                    <a:pt x="92511" y="274056"/>
                  </a:cubicBezTo>
                  <a:lnTo>
                    <a:pt x="93936" y="273315"/>
                  </a:lnTo>
                  <a:close/>
                  <a:moveTo>
                    <a:pt x="86811" y="244644"/>
                  </a:moveTo>
                  <a:lnTo>
                    <a:pt x="88236" y="243903"/>
                  </a:lnTo>
                  <a:lnTo>
                    <a:pt x="88236" y="244644"/>
                  </a:lnTo>
                  <a:lnTo>
                    <a:pt x="88977" y="245385"/>
                  </a:lnTo>
                  <a:lnTo>
                    <a:pt x="86811" y="244644"/>
                  </a:lnTo>
                  <a:close/>
                  <a:moveTo>
                    <a:pt x="89661" y="245385"/>
                  </a:moveTo>
                  <a:lnTo>
                    <a:pt x="90402" y="244644"/>
                  </a:lnTo>
                  <a:lnTo>
                    <a:pt x="90402" y="245385"/>
                  </a:lnTo>
                  <a:lnTo>
                    <a:pt x="89661" y="245385"/>
                  </a:lnTo>
                  <a:close/>
                  <a:moveTo>
                    <a:pt x="96843" y="263967"/>
                  </a:moveTo>
                  <a:cubicBezTo>
                    <a:pt x="100434" y="261801"/>
                    <a:pt x="100434" y="259692"/>
                    <a:pt x="96843" y="257526"/>
                  </a:cubicBezTo>
                  <a:lnTo>
                    <a:pt x="96843" y="263967"/>
                  </a:lnTo>
                  <a:close/>
                  <a:moveTo>
                    <a:pt x="111948" y="20007"/>
                  </a:moveTo>
                  <a:cubicBezTo>
                    <a:pt x="109098" y="21432"/>
                    <a:pt x="106932" y="23598"/>
                    <a:pt x="106932" y="26448"/>
                  </a:cubicBezTo>
                  <a:cubicBezTo>
                    <a:pt x="108357" y="27189"/>
                    <a:pt x="109782" y="26448"/>
                    <a:pt x="110523" y="26448"/>
                  </a:cubicBezTo>
                  <a:cubicBezTo>
                    <a:pt x="111967" y="25954"/>
                    <a:pt x="113164" y="25707"/>
                    <a:pt x="114114" y="25707"/>
                  </a:cubicBezTo>
                  <a:lnTo>
                    <a:pt x="111948" y="20007"/>
                  </a:lnTo>
                  <a:close/>
                  <a:moveTo>
                    <a:pt x="108357" y="465747"/>
                  </a:moveTo>
                  <a:lnTo>
                    <a:pt x="108357" y="467913"/>
                  </a:lnTo>
                  <a:lnTo>
                    <a:pt x="112689" y="467913"/>
                  </a:lnTo>
                  <a:lnTo>
                    <a:pt x="112689" y="465747"/>
                  </a:lnTo>
                  <a:lnTo>
                    <a:pt x="108357" y="465747"/>
                  </a:lnTo>
                  <a:close/>
                  <a:moveTo>
                    <a:pt x="111948" y="509409"/>
                  </a:moveTo>
                  <a:lnTo>
                    <a:pt x="111948" y="508668"/>
                  </a:lnTo>
                  <a:lnTo>
                    <a:pt x="114114" y="507927"/>
                  </a:lnTo>
                  <a:cubicBezTo>
                    <a:pt x="114114" y="506502"/>
                    <a:pt x="111264" y="505077"/>
                    <a:pt x="110523" y="505077"/>
                  </a:cubicBezTo>
                  <a:lnTo>
                    <a:pt x="111948" y="509352"/>
                  </a:lnTo>
                  <a:close/>
                  <a:moveTo>
                    <a:pt x="114798" y="52212"/>
                  </a:moveTo>
                  <a:lnTo>
                    <a:pt x="112632" y="53637"/>
                  </a:lnTo>
                  <a:lnTo>
                    <a:pt x="114798" y="52212"/>
                  </a:lnTo>
                  <a:close/>
                  <a:moveTo>
                    <a:pt x="118389" y="19323"/>
                  </a:moveTo>
                  <a:lnTo>
                    <a:pt x="126312" y="19323"/>
                  </a:lnTo>
                  <a:cubicBezTo>
                    <a:pt x="127737" y="19323"/>
                    <a:pt x="128478" y="19323"/>
                    <a:pt x="128478" y="18582"/>
                  </a:cubicBezTo>
                  <a:lnTo>
                    <a:pt x="130644" y="16416"/>
                  </a:lnTo>
                  <a:cubicBezTo>
                    <a:pt x="127794" y="14991"/>
                    <a:pt x="127053" y="14250"/>
                    <a:pt x="127053" y="12825"/>
                  </a:cubicBezTo>
                  <a:lnTo>
                    <a:pt x="127053" y="11400"/>
                  </a:lnTo>
                  <a:lnTo>
                    <a:pt x="130644" y="7125"/>
                  </a:lnTo>
                  <a:cubicBezTo>
                    <a:pt x="126312" y="9291"/>
                    <a:pt x="124887" y="9291"/>
                    <a:pt x="124203" y="9975"/>
                  </a:cubicBezTo>
                  <a:lnTo>
                    <a:pt x="122778" y="9975"/>
                  </a:lnTo>
                  <a:cubicBezTo>
                    <a:pt x="119187" y="10716"/>
                    <a:pt x="117762" y="13566"/>
                    <a:pt x="116337" y="17157"/>
                  </a:cubicBezTo>
                  <a:lnTo>
                    <a:pt x="118503" y="19323"/>
                  </a:lnTo>
                  <a:close/>
                  <a:moveTo>
                    <a:pt x="125571" y="37905"/>
                  </a:moveTo>
                  <a:cubicBezTo>
                    <a:pt x="125571" y="37411"/>
                    <a:pt x="125818" y="36936"/>
                    <a:pt x="126312" y="36480"/>
                  </a:cubicBezTo>
                  <a:cubicBezTo>
                    <a:pt x="124146" y="34314"/>
                    <a:pt x="122721" y="32889"/>
                    <a:pt x="120555" y="32889"/>
                  </a:cubicBezTo>
                  <a:cubicBezTo>
                    <a:pt x="117705" y="32889"/>
                    <a:pt x="116223" y="35739"/>
                    <a:pt x="116223" y="37905"/>
                  </a:cubicBezTo>
                  <a:cubicBezTo>
                    <a:pt x="117648" y="39330"/>
                    <a:pt x="119073" y="40071"/>
                    <a:pt x="120555" y="40755"/>
                  </a:cubicBezTo>
                  <a:lnTo>
                    <a:pt x="121980" y="41496"/>
                  </a:lnTo>
                  <a:cubicBezTo>
                    <a:pt x="122474" y="41496"/>
                    <a:pt x="122949" y="41743"/>
                    <a:pt x="123405" y="42237"/>
                  </a:cubicBezTo>
                  <a:cubicBezTo>
                    <a:pt x="124830" y="40812"/>
                    <a:pt x="124830" y="40071"/>
                    <a:pt x="124830" y="39387"/>
                  </a:cubicBezTo>
                  <a:lnTo>
                    <a:pt x="125571" y="37962"/>
                  </a:lnTo>
                  <a:close/>
                  <a:moveTo>
                    <a:pt x="121296" y="278274"/>
                  </a:moveTo>
                  <a:lnTo>
                    <a:pt x="119871" y="281865"/>
                  </a:lnTo>
                  <a:lnTo>
                    <a:pt x="119871" y="283290"/>
                  </a:lnTo>
                  <a:lnTo>
                    <a:pt x="125628" y="283290"/>
                  </a:lnTo>
                  <a:cubicBezTo>
                    <a:pt x="127053" y="281865"/>
                    <a:pt x="126369" y="279015"/>
                    <a:pt x="126369" y="276849"/>
                  </a:cubicBezTo>
                  <a:lnTo>
                    <a:pt x="121353" y="276849"/>
                  </a:lnTo>
                  <a:lnTo>
                    <a:pt x="121353" y="278274"/>
                  </a:lnTo>
                  <a:close/>
                  <a:moveTo>
                    <a:pt x="121296" y="256101"/>
                  </a:moveTo>
                  <a:lnTo>
                    <a:pt x="124887" y="259692"/>
                  </a:lnTo>
                  <a:cubicBezTo>
                    <a:pt x="127053" y="258267"/>
                    <a:pt x="127053" y="254676"/>
                    <a:pt x="125628" y="253251"/>
                  </a:cubicBezTo>
                  <a:cubicBezTo>
                    <a:pt x="124203" y="253251"/>
                    <a:pt x="124203" y="253992"/>
                    <a:pt x="123462" y="253992"/>
                  </a:cubicBezTo>
                  <a:lnTo>
                    <a:pt x="121296" y="256158"/>
                  </a:lnTo>
                  <a:close/>
                  <a:moveTo>
                    <a:pt x="127737" y="272574"/>
                  </a:moveTo>
                  <a:cubicBezTo>
                    <a:pt x="127737" y="272574"/>
                    <a:pt x="127737" y="271833"/>
                    <a:pt x="126996" y="271833"/>
                  </a:cubicBezTo>
                  <a:lnTo>
                    <a:pt x="128421" y="271833"/>
                  </a:lnTo>
                  <a:lnTo>
                    <a:pt x="127680" y="272574"/>
                  </a:lnTo>
                  <a:close/>
                  <a:moveTo>
                    <a:pt x="134235" y="42921"/>
                  </a:moveTo>
                  <a:lnTo>
                    <a:pt x="133494" y="43662"/>
                  </a:lnTo>
                  <a:cubicBezTo>
                    <a:pt x="132753" y="44403"/>
                    <a:pt x="132069" y="45828"/>
                    <a:pt x="132069" y="47253"/>
                  </a:cubicBezTo>
                  <a:cubicBezTo>
                    <a:pt x="132069" y="48678"/>
                    <a:pt x="132069" y="49419"/>
                    <a:pt x="132810" y="50103"/>
                  </a:cubicBezTo>
                  <a:lnTo>
                    <a:pt x="137826" y="50103"/>
                  </a:lnTo>
                  <a:cubicBezTo>
                    <a:pt x="139251" y="49362"/>
                    <a:pt x="139992" y="47937"/>
                    <a:pt x="139992" y="45828"/>
                  </a:cubicBezTo>
                  <a:cubicBezTo>
                    <a:pt x="139992" y="43719"/>
                    <a:pt x="137826" y="42237"/>
                    <a:pt x="136401" y="42237"/>
                  </a:cubicBezTo>
                  <a:cubicBezTo>
                    <a:pt x="135907" y="42237"/>
                    <a:pt x="135432" y="42484"/>
                    <a:pt x="134976" y="42978"/>
                  </a:cubicBezTo>
                  <a:lnTo>
                    <a:pt x="134235" y="42978"/>
                  </a:lnTo>
                  <a:close/>
                  <a:moveTo>
                    <a:pt x="136344" y="505818"/>
                  </a:moveTo>
                  <a:lnTo>
                    <a:pt x="136344" y="502227"/>
                  </a:lnTo>
                  <a:lnTo>
                    <a:pt x="134919" y="502227"/>
                  </a:lnTo>
                  <a:lnTo>
                    <a:pt x="134178" y="505818"/>
                  </a:lnTo>
                  <a:lnTo>
                    <a:pt x="136344" y="505818"/>
                  </a:lnTo>
                  <a:close/>
                  <a:moveTo>
                    <a:pt x="137085" y="244644"/>
                  </a:moveTo>
                  <a:lnTo>
                    <a:pt x="141417" y="245385"/>
                  </a:lnTo>
                  <a:lnTo>
                    <a:pt x="139992" y="246126"/>
                  </a:lnTo>
                  <a:lnTo>
                    <a:pt x="139992" y="245385"/>
                  </a:lnTo>
                  <a:lnTo>
                    <a:pt x="136401" y="244644"/>
                  </a:lnTo>
                  <a:lnTo>
                    <a:pt x="137142" y="243903"/>
                  </a:lnTo>
                  <a:lnTo>
                    <a:pt x="137142" y="244644"/>
                  </a:lnTo>
                  <a:close/>
                  <a:moveTo>
                    <a:pt x="139935" y="34314"/>
                  </a:moveTo>
                  <a:lnTo>
                    <a:pt x="145692" y="34314"/>
                  </a:lnTo>
                  <a:cubicBezTo>
                    <a:pt x="145692" y="32889"/>
                    <a:pt x="144267" y="30723"/>
                    <a:pt x="142101" y="28614"/>
                  </a:cubicBezTo>
                  <a:lnTo>
                    <a:pt x="139935" y="34314"/>
                  </a:lnTo>
                  <a:close/>
                  <a:moveTo>
                    <a:pt x="142842" y="258267"/>
                  </a:moveTo>
                  <a:lnTo>
                    <a:pt x="144267" y="252567"/>
                  </a:lnTo>
                  <a:lnTo>
                    <a:pt x="141417" y="252567"/>
                  </a:lnTo>
                  <a:lnTo>
                    <a:pt x="139992" y="256842"/>
                  </a:lnTo>
                  <a:lnTo>
                    <a:pt x="142842" y="258267"/>
                  </a:lnTo>
                  <a:close/>
                  <a:moveTo>
                    <a:pt x="145692" y="474354"/>
                  </a:moveTo>
                  <a:lnTo>
                    <a:pt x="148542" y="472929"/>
                  </a:lnTo>
                  <a:cubicBezTo>
                    <a:pt x="148542" y="472188"/>
                    <a:pt x="147117" y="471504"/>
                    <a:pt x="146376" y="470079"/>
                  </a:cubicBezTo>
                  <a:lnTo>
                    <a:pt x="145635" y="474354"/>
                  </a:lnTo>
                  <a:close/>
                  <a:moveTo>
                    <a:pt x="151449" y="43605"/>
                  </a:moveTo>
                  <a:cubicBezTo>
                    <a:pt x="153615" y="43605"/>
                    <a:pt x="155781" y="45030"/>
                    <a:pt x="158631" y="43605"/>
                  </a:cubicBezTo>
                  <a:cubicBezTo>
                    <a:pt x="158631" y="40755"/>
                    <a:pt x="157206" y="37905"/>
                    <a:pt x="155781" y="37164"/>
                  </a:cubicBezTo>
                  <a:cubicBezTo>
                    <a:pt x="154356" y="37905"/>
                    <a:pt x="152190" y="37905"/>
                    <a:pt x="150024" y="39330"/>
                  </a:cubicBezTo>
                  <a:lnTo>
                    <a:pt x="151449" y="43605"/>
                  </a:lnTo>
                  <a:close/>
                  <a:moveTo>
                    <a:pt x="155781" y="19323"/>
                  </a:moveTo>
                  <a:lnTo>
                    <a:pt x="155040" y="19323"/>
                  </a:lnTo>
                  <a:lnTo>
                    <a:pt x="155040" y="17157"/>
                  </a:lnTo>
                  <a:lnTo>
                    <a:pt x="157206" y="17157"/>
                  </a:lnTo>
                  <a:lnTo>
                    <a:pt x="156465" y="20007"/>
                  </a:lnTo>
                  <a:lnTo>
                    <a:pt x="155724" y="19266"/>
                  </a:lnTo>
                  <a:close/>
                  <a:moveTo>
                    <a:pt x="161481" y="500061"/>
                  </a:moveTo>
                  <a:cubicBezTo>
                    <a:pt x="161481" y="502227"/>
                    <a:pt x="163647" y="505077"/>
                    <a:pt x="165072" y="505077"/>
                  </a:cubicBezTo>
                  <a:cubicBezTo>
                    <a:pt x="165813" y="503652"/>
                    <a:pt x="167238" y="501486"/>
                    <a:pt x="167238" y="500061"/>
                  </a:cubicBezTo>
                  <a:lnTo>
                    <a:pt x="161481" y="500061"/>
                  </a:lnTo>
                  <a:close/>
                  <a:moveTo>
                    <a:pt x="172254" y="30723"/>
                  </a:moveTo>
                  <a:cubicBezTo>
                    <a:pt x="169404" y="32148"/>
                    <a:pt x="166497" y="34314"/>
                    <a:pt x="166497" y="36423"/>
                  </a:cubicBezTo>
                  <a:lnTo>
                    <a:pt x="175104" y="34998"/>
                  </a:lnTo>
                  <a:cubicBezTo>
                    <a:pt x="175104" y="33573"/>
                    <a:pt x="174363" y="32832"/>
                    <a:pt x="173679" y="32148"/>
                  </a:cubicBezTo>
                  <a:lnTo>
                    <a:pt x="172254" y="30723"/>
                  </a:lnTo>
                  <a:close/>
                  <a:moveTo>
                    <a:pt x="175161" y="465747"/>
                  </a:moveTo>
                  <a:lnTo>
                    <a:pt x="173736" y="465747"/>
                  </a:lnTo>
                  <a:lnTo>
                    <a:pt x="173736" y="468597"/>
                  </a:lnTo>
                  <a:lnTo>
                    <a:pt x="175161" y="468597"/>
                  </a:lnTo>
                  <a:lnTo>
                    <a:pt x="175161" y="465747"/>
                  </a:lnTo>
                  <a:close/>
                </a:path>
              </a:pathLst>
            </a:custGeom>
            <a:solidFill>
              <a:schemeClr val="bg1"/>
            </a:solidFill>
            <a:ln w="5689" cap="flat">
              <a:noFill/>
              <a:prstDash val="solid"/>
              <a:miter/>
            </a:ln>
          </p:spPr>
          <p:txBody>
            <a:bodyPr rtlCol="0" anchor="ctr"/>
            <a:lstStyle/>
            <a:p>
              <a:endParaRPr lang="nl-NL"/>
            </a:p>
          </p:txBody>
        </p:sp>
        <p:sp>
          <p:nvSpPr>
            <p:cNvPr id="10" name="Vrije vorm: vorm 9">
              <a:extLst>
                <a:ext uri="{FF2B5EF4-FFF2-40B4-BE49-F238E27FC236}">
                  <a16:creationId xmlns:a16="http://schemas.microsoft.com/office/drawing/2014/main" id="{848D2853-10E9-A5C0-9A3C-E0E875A6D24E}"/>
                </a:ext>
              </a:extLst>
            </p:cNvPr>
            <p:cNvSpPr/>
            <p:nvPr/>
          </p:nvSpPr>
          <p:spPr>
            <a:xfrm>
              <a:off x="5358484" y="4000657"/>
              <a:ext cx="237012" cy="526566"/>
            </a:xfrm>
            <a:custGeom>
              <a:avLst/>
              <a:gdLst>
                <a:gd name="connsiteX0" fmla="*/ 15852 w 237012"/>
                <a:gd name="connsiteY0" fmla="*/ 526566 h 526566"/>
                <a:gd name="connsiteX1" fmla="*/ 13686 w 237012"/>
                <a:gd name="connsiteY1" fmla="*/ 524400 h 526566"/>
                <a:gd name="connsiteX2" fmla="*/ 12261 w 237012"/>
                <a:gd name="connsiteY2" fmla="*/ 524400 h 526566"/>
                <a:gd name="connsiteX3" fmla="*/ 7245 w 237012"/>
                <a:gd name="connsiteY3" fmla="*/ 525141 h 526566"/>
                <a:gd name="connsiteX4" fmla="*/ 2913 w 237012"/>
                <a:gd name="connsiteY4" fmla="*/ 522291 h 526566"/>
                <a:gd name="connsiteX5" fmla="*/ 5079 w 237012"/>
                <a:gd name="connsiteY5" fmla="*/ 307629 h 526566"/>
                <a:gd name="connsiteX6" fmla="*/ 747 w 237012"/>
                <a:gd name="connsiteY6" fmla="*/ 198873 h 526566"/>
                <a:gd name="connsiteX7" fmla="*/ 747 w 237012"/>
                <a:gd name="connsiteY7" fmla="*/ 192432 h 526566"/>
                <a:gd name="connsiteX8" fmla="*/ 747 w 237012"/>
                <a:gd name="connsiteY8" fmla="*/ 145236 h 526566"/>
                <a:gd name="connsiteX9" fmla="*/ 2913 w 237012"/>
                <a:gd name="connsiteY9" fmla="*/ 139536 h 526566"/>
                <a:gd name="connsiteX10" fmla="*/ 2913 w 237012"/>
                <a:gd name="connsiteY10" fmla="*/ 86583 h 526566"/>
                <a:gd name="connsiteX11" fmla="*/ 63 w 237012"/>
                <a:gd name="connsiteY11" fmla="*/ 42921 h 526566"/>
                <a:gd name="connsiteX12" fmla="*/ 63 w 237012"/>
                <a:gd name="connsiteY12" fmla="*/ 12882 h 526566"/>
                <a:gd name="connsiteX13" fmla="*/ 10095 w 237012"/>
                <a:gd name="connsiteY13" fmla="*/ 2166 h 526566"/>
                <a:gd name="connsiteX14" fmla="*/ 23718 w 237012"/>
                <a:gd name="connsiteY14" fmla="*/ 2166 h 526566"/>
                <a:gd name="connsiteX15" fmla="*/ 27309 w 237012"/>
                <a:gd name="connsiteY15" fmla="*/ 1425 h 526566"/>
                <a:gd name="connsiteX16" fmla="*/ 29475 w 237012"/>
                <a:gd name="connsiteY16" fmla="*/ 1425 h 526566"/>
                <a:gd name="connsiteX17" fmla="*/ 71826 w 237012"/>
                <a:gd name="connsiteY17" fmla="*/ 0 h 526566"/>
                <a:gd name="connsiteX18" fmla="*/ 89781 w 237012"/>
                <a:gd name="connsiteY18" fmla="*/ 2166 h 526566"/>
                <a:gd name="connsiteX19" fmla="*/ 95538 w 237012"/>
                <a:gd name="connsiteY19" fmla="*/ 2166 h 526566"/>
                <a:gd name="connsiteX20" fmla="*/ 101979 w 237012"/>
                <a:gd name="connsiteY20" fmla="*/ 741 h 526566"/>
                <a:gd name="connsiteX21" fmla="*/ 108420 w 237012"/>
                <a:gd name="connsiteY21" fmla="*/ 741 h 526566"/>
                <a:gd name="connsiteX22" fmla="*/ 117768 w 237012"/>
                <a:gd name="connsiteY22" fmla="*/ 2166 h 526566"/>
                <a:gd name="connsiteX23" fmla="*/ 127116 w 237012"/>
                <a:gd name="connsiteY23" fmla="*/ 1425 h 526566"/>
                <a:gd name="connsiteX24" fmla="*/ 153678 w 237012"/>
                <a:gd name="connsiteY24" fmla="*/ 7125 h 526566"/>
                <a:gd name="connsiteX25" fmla="*/ 170208 w 237012"/>
                <a:gd name="connsiteY25" fmla="*/ 16416 h 526566"/>
                <a:gd name="connsiteX26" fmla="*/ 179556 w 237012"/>
                <a:gd name="connsiteY26" fmla="*/ 22857 h 526566"/>
                <a:gd name="connsiteX27" fmla="*/ 224814 w 237012"/>
                <a:gd name="connsiteY27" fmla="*/ 150936 h 526566"/>
                <a:gd name="connsiteX28" fmla="*/ 222648 w 237012"/>
                <a:gd name="connsiteY28" fmla="*/ 154527 h 526566"/>
                <a:gd name="connsiteX29" fmla="*/ 206118 w 237012"/>
                <a:gd name="connsiteY29" fmla="*/ 240369 h 526566"/>
                <a:gd name="connsiteX30" fmla="*/ 192495 w 237012"/>
                <a:gd name="connsiteY30" fmla="*/ 259692 h 526566"/>
                <a:gd name="connsiteX31" fmla="*/ 182463 w 237012"/>
                <a:gd name="connsiteY31" fmla="*/ 274740 h 526566"/>
                <a:gd name="connsiteX32" fmla="*/ 214782 w 237012"/>
                <a:gd name="connsiteY32" fmla="*/ 430692 h 526566"/>
                <a:gd name="connsiteX33" fmla="*/ 216948 w 237012"/>
                <a:gd name="connsiteY33" fmla="*/ 432858 h 526566"/>
                <a:gd name="connsiteX34" fmla="*/ 234162 w 237012"/>
                <a:gd name="connsiteY34" fmla="*/ 502968 h 526566"/>
                <a:gd name="connsiteX35" fmla="*/ 237012 w 237012"/>
                <a:gd name="connsiteY35" fmla="*/ 518700 h 526566"/>
                <a:gd name="connsiteX36" fmla="*/ 225498 w 237012"/>
                <a:gd name="connsiteY36" fmla="*/ 524400 h 526566"/>
                <a:gd name="connsiteX37" fmla="*/ 215466 w 237012"/>
                <a:gd name="connsiteY37" fmla="*/ 523659 h 526566"/>
                <a:gd name="connsiteX38" fmla="*/ 195345 w 237012"/>
                <a:gd name="connsiteY38" fmla="*/ 523659 h 526566"/>
                <a:gd name="connsiteX39" fmla="*/ 178131 w 237012"/>
                <a:gd name="connsiteY39" fmla="*/ 522918 h 526566"/>
                <a:gd name="connsiteX40" fmla="*/ 156585 w 237012"/>
                <a:gd name="connsiteY40" fmla="*/ 524343 h 526566"/>
                <a:gd name="connsiteX41" fmla="*/ 145071 w 237012"/>
                <a:gd name="connsiteY41" fmla="*/ 508611 h 526566"/>
                <a:gd name="connsiteX42" fmla="*/ 133557 w 237012"/>
                <a:gd name="connsiteY42" fmla="*/ 451383 h 526566"/>
                <a:gd name="connsiteX43" fmla="*/ 127116 w 237012"/>
                <a:gd name="connsiteY43" fmla="*/ 404871 h 526566"/>
                <a:gd name="connsiteX44" fmla="*/ 106995 w 237012"/>
                <a:gd name="connsiteY44" fmla="*/ 301131 h 526566"/>
                <a:gd name="connsiteX45" fmla="*/ 103404 w 237012"/>
                <a:gd name="connsiteY45" fmla="*/ 298281 h 526566"/>
                <a:gd name="connsiteX46" fmla="*/ 99813 w 237012"/>
                <a:gd name="connsiteY46" fmla="*/ 298281 h 526566"/>
                <a:gd name="connsiteX47" fmla="*/ 91206 w 237012"/>
                <a:gd name="connsiteY47" fmla="*/ 297540 h 526566"/>
                <a:gd name="connsiteX48" fmla="*/ 87615 w 237012"/>
                <a:gd name="connsiteY48" fmla="*/ 297540 h 526566"/>
                <a:gd name="connsiteX49" fmla="*/ 82599 w 237012"/>
                <a:gd name="connsiteY49" fmla="*/ 301131 h 526566"/>
                <a:gd name="connsiteX50" fmla="*/ 82599 w 237012"/>
                <a:gd name="connsiteY50" fmla="*/ 311163 h 526566"/>
                <a:gd name="connsiteX51" fmla="*/ 82599 w 237012"/>
                <a:gd name="connsiteY51" fmla="*/ 316179 h 526566"/>
                <a:gd name="connsiteX52" fmla="*/ 81858 w 237012"/>
                <a:gd name="connsiteY52" fmla="*/ 331911 h 526566"/>
                <a:gd name="connsiteX53" fmla="*/ 81858 w 237012"/>
                <a:gd name="connsiteY53" fmla="*/ 379848 h 526566"/>
                <a:gd name="connsiteX54" fmla="*/ 83283 w 237012"/>
                <a:gd name="connsiteY54" fmla="*/ 398430 h 526566"/>
                <a:gd name="connsiteX55" fmla="*/ 81858 w 237012"/>
                <a:gd name="connsiteY55" fmla="*/ 399855 h 526566"/>
                <a:gd name="connsiteX56" fmla="*/ 84024 w 237012"/>
                <a:gd name="connsiteY56" fmla="*/ 482847 h 526566"/>
                <a:gd name="connsiteX57" fmla="*/ 84765 w 237012"/>
                <a:gd name="connsiteY57" fmla="*/ 494988 h 526566"/>
                <a:gd name="connsiteX58" fmla="*/ 85506 w 237012"/>
                <a:gd name="connsiteY58" fmla="*/ 513570 h 526566"/>
                <a:gd name="connsiteX59" fmla="*/ 75474 w 237012"/>
                <a:gd name="connsiteY59" fmla="*/ 524286 h 526566"/>
                <a:gd name="connsiteX60" fmla="*/ 54669 w 237012"/>
                <a:gd name="connsiteY60" fmla="*/ 524286 h 526566"/>
                <a:gd name="connsiteX61" fmla="*/ 47487 w 237012"/>
                <a:gd name="connsiteY61" fmla="*/ 522861 h 526566"/>
                <a:gd name="connsiteX62" fmla="*/ 42471 w 237012"/>
                <a:gd name="connsiteY62" fmla="*/ 522861 h 526566"/>
                <a:gd name="connsiteX63" fmla="*/ 37455 w 237012"/>
                <a:gd name="connsiteY63" fmla="*/ 524286 h 526566"/>
                <a:gd name="connsiteX64" fmla="*/ 17334 w 237012"/>
                <a:gd name="connsiteY64" fmla="*/ 526452 h 526566"/>
                <a:gd name="connsiteX65" fmla="*/ 15909 w 237012"/>
                <a:gd name="connsiteY65" fmla="*/ 526452 h 526566"/>
                <a:gd name="connsiteX66" fmla="*/ 60369 w 237012"/>
                <a:gd name="connsiteY66" fmla="*/ 453606 h 526566"/>
                <a:gd name="connsiteX67" fmla="*/ 58944 w 237012"/>
                <a:gd name="connsiteY67" fmla="*/ 449331 h 526566"/>
                <a:gd name="connsiteX68" fmla="*/ 57519 w 237012"/>
                <a:gd name="connsiteY68" fmla="*/ 450072 h 526566"/>
                <a:gd name="connsiteX69" fmla="*/ 58944 w 237012"/>
                <a:gd name="connsiteY69" fmla="*/ 453663 h 526566"/>
                <a:gd name="connsiteX70" fmla="*/ 60369 w 237012"/>
                <a:gd name="connsiteY70" fmla="*/ 453663 h 526566"/>
                <a:gd name="connsiteX71" fmla="*/ 66810 w 237012"/>
                <a:gd name="connsiteY71" fmla="*/ 80142 h 526566"/>
                <a:gd name="connsiteX72" fmla="*/ 65385 w 237012"/>
                <a:gd name="connsiteY72" fmla="*/ 77976 h 526566"/>
                <a:gd name="connsiteX73" fmla="*/ 65385 w 237012"/>
                <a:gd name="connsiteY73" fmla="*/ 76551 h 526566"/>
                <a:gd name="connsiteX74" fmla="*/ 66810 w 237012"/>
                <a:gd name="connsiteY74" fmla="*/ 72276 h 526566"/>
                <a:gd name="connsiteX75" fmla="*/ 61053 w 237012"/>
                <a:gd name="connsiteY75" fmla="*/ 71535 h 526566"/>
                <a:gd name="connsiteX76" fmla="*/ 63903 w 237012"/>
                <a:gd name="connsiteY76" fmla="*/ 83676 h 526566"/>
                <a:gd name="connsiteX77" fmla="*/ 66753 w 237012"/>
                <a:gd name="connsiteY77" fmla="*/ 81510 h 526566"/>
                <a:gd name="connsiteX78" fmla="*/ 66753 w 237012"/>
                <a:gd name="connsiteY78" fmla="*/ 80085 h 526566"/>
                <a:gd name="connsiteX79" fmla="*/ 66810 w 237012"/>
                <a:gd name="connsiteY79" fmla="*/ 419292 h 526566"/>
                <a:gd name="connsiteX80" fmla="*/ 66810 w 237012"/>
                <a:gd name="connsiteY80" fmla="*/ 421458 h 526566"/>
                <a:gd name="connsiteX81" fmla="*/ 71142 w 237012"/>
                <a:gd name="connsiteY81" fmla="*/ 421458 h 526566"/>
                <a:gd name="connsiteX82" fmla="*/ 71142 w 237012"/>
                <a:gd name="connsiteY82" fmla="*/ 419292 h 526566"/>
                <a:gd name="connsiteX83" fmla="*/ 66810 w 237012"/>
                <a:gd name="connsiteY83" fmla="*/ 419292 h 526566"/>
                <a:gd name="connsiteX84" fmla="*/ 67551 w 237012"/>
                <a:gd name="connsiteY84" fmla="*/ 310536 h 526566"/>
                <a:gd name="connsiteX85" fmla="*/ 67551 w 237012"/>
                <a:gd name="connsiteY85" fmla="*/ 312702 h 526566"/>
                <a:gd name="connsiteX86" fmla="*/ 70401 w 237012"/>
                <a:gd name="connsiteY86" fmla="*/ 312702 h 526566"/>
                <a:gd name="connsiteX87" fmla="*/ 70401 w 237012"/>
                <a:gd name="connsiteY87" fmla="*/ 310536 h 526566"/>
                <a:gd name="connsiteX88" fmla="*/ 67551 w 237012"/>
                <a:gd name="connsiteY88" fmla="*/ 310536 h 526566"/>
                <a:gd name="connsiteX89" fmla="*/ 69717 w 237012"/>
                <a:gd name="connsiteY89" fmla="*/ 15048 h 526566"/>
                <a:gd name="connsiteX90" fmla="*/ 73308 w 237012"/>
                <a:gd name="connsiteY90" fmla="*/ 15048 h 526566"/>
                <a:gd name="connsiteX91" fmla="*/ 73308 w 237012"/>
                <a:gd name="connsiteY91" fmla="*/ 16473 h 526566"/>
                <a:gd name="connsiteX92" fmla="*/ 69717 w 237012"/>
                <a:gd name="connsiteY92" fmla="*/ 16473 h 526566"/>
                <a:gd name="connsiteX93" fmla="*/ 69717 w 237012"/>
                <a:gd name="connsiteY93" fmla="*/ 15048 h 526566"/>
                <a:gd name="connsiteX94" fmla="*/ 73308 w 237012"/>
                <a:gd name="connsiteY94" fmla="*/ 289047 h 526566"/>
                <a:gd name="connsiteX95" fmla="*/ 76158 w 237012"/>
                <a:gd name="connsiteY95" fmla="*/ 285456 h 526566"/>
                <a:gd name="connsiteX96" fmla="*/ 73308 w 237012"/>
                <a:gd name="connsiteY96" fmla="*/ 282606 h 526566"/>
                <a:gd name="connsiteX97" fmla="*/ 70458 w 237012"/>
                <a:gd name="connsiteY97" fmla="*/ 286881 h 526566"/>
                <a:gd name="connsiteX98" fmla="*/ 73308 w 237012"/>
                <a:gd name="connsiteY98" fmla="*/ 289047 h 526566"/>
                <a:gd name="connsiteX99" fmla="*/ 73308 w 237012"/>
                <a:gd name="connsiteY99" fmla="*/ 323418 h 526566"/>
                <a:gd name="connsiteX100" fmla="*/ 70458 w 237012"/>
                <a:gd name="connsiteY100" fmla="*/ 326268 h 526566"/>
                <a:gd name="connsiteX101" fmla="*/ 73308 w 237012"/>
                <a:gd name="connsiteY101" fmla="*/ 328434 h 526566"/>
                <a:gd name="connsiteX102" fmla="*/ 73308 w 237012"/>
                <a:gd name="connsiteY102" fmla="*/ 323418 h 526566"/>
                <a:gd name="connsiteX103" fmla="*/ 73308 w 237012"/>
                <a:gd name="connsiteY103" fmla="*/ 363432 h 526566"/>
                <a:gd name="connsiteX104" fmla="*/ 74733 w 237012"/>
                <a:gd name="connsiteY104" fmla="*/ 362691 h 526566"/>
                <a:gd name="connsiteX105" fmla="*/ 75474 w 237012"/>
                <a:gd name="connsiteY105" fmla="*/ 365541 h 526566"/>
                <a:gd name="connsiteX106" fmla="*/ 74049 w 237012"/>
                <a:gd name="connsiteY106" fmla="*/ 365541 h 526566"/>
                <a:gd name="connsiteX107" fmla="*/ 73308 w 237012"/>
                <a:gd name="connsiteY107" fmla="*/ 363375 h 526566"/>
                <a:gd name="connsiteX108" fmla="*/ 75417 w 237012"/>
                <a:gd name="connsiteY108" fmla="*/ 217512 h 526566"/>
                <a:gd name="connsiteX109" fmla="*/ 75417 w 237012"/>
                <a:gd name="connsiteY109" fmla="*/ 213237 h 526566"/>
                <a:gd name="connsiteX110" fmla="*/ 73992 w 237012"/>
                <a:gd name="connsiteY110" fmla="*/ 213237 h 526566"/>
                <a:gd name="connsiteX111" fmla="*/ 73992 w 237012"/>
                <a:gd name="connsiteY111" fmla="*/ 217512 h 526566"/>
                <a:gd name="connsiteX112" fmla="*/ 75417 w 237012"/>
                <a:gd name="connsiteY112" fmla="*/ 217512 h 526566"/>
                <a:gd name="connsiteX113" fmla="*/ 80490 w 237012"/>
                <a:gd name="connsiteY113" fmla="*/ 39330 h 526566"/>
                <a:gd name="connsiteX114" fmla="*/ 82656 w 237012"/>
                <a:gd name="connsiteY114" fmla="*/ 37905 h 526566"/>
                <a:gd name="connsiteX115" fmla="*/ 83397 w 237012"/>
                <a:gd name="connsiteY115" fmla="*/ 39330 h 526566"/>
                <a:gd name="connsiteX116" fmla="*/ 80547 w 237012"/>
                <a:gd name="connsiteY116" fmla="*/ 40755 h 526566"/>
                <a:gd name="connsiteX117" fmla="*/ 80547 w 237012"/>
                <a:gd name="connsiteY117" fmla="*/ 39330 h 526566"/>
                <a:gd name="connsiteX118" fmla="*/ 81915 w 237012"/>
                <a:gd name="connsiteY118" fmla="*/ 179607 h 526566"/>
                <a:gd name="connsiteX119" fmla="*/ 84081 w 237012"/>
                <a:gd name="connsiteY119" fmla="*/ 187473 h 526566"/>
                <a:gd name="connsiteX120" fmla="*/ 84081 w 237012"/>
                <a:gd name="connsiteY120" fmla="*/ 220362 h 526566"/>
                <a:gd name="connsiteX121" fmla="*/ 86931 w 237012"/>
                <a:gd name="connsiteY121" fmla="*/ 226062 h 526566"/>
                <a:gd name="connsiteX122" fmla="*/ 99870 w 237012"/>
                <a:gd name="connsiteY122" fmla="*/ 226803 h 526566"/>
                <a:gd name="connsiteX123" fmla="*/ 124266 w 237012"/>
                <a:gd name="connsiteY123" fmla="*/ 219621 h 526566"/>
                <a:gd name="connsiteX124" fmla="*/ 142962 w 237012"/>
                <a:gd name="connsiteY124" fmla="*/ 179550 h 526566"/>
                <a:gd name="connsiteX125" fmla="*/ 142221 w 237012"/>
                <a:gd name="connsiteY125" fmla="*/ 134463 h 526566"/>
                <a:gd name="connsiteX126" fmla="*/ 137205 w 237012"/>
                <a:gd name="connsiteY126" fmla="*/ 100149 h 526566"/>
                <a:gd name="connsiteX127" fmla="*/ 135780 w 237012"/>
                <a:gd name="connsiteY127" fmla="*/ 94449 h 526566"/>
                <a:gd name="connsiteX128" fmla="*/ 133614 w 237012"/>
                <a:gd name="connsiteY128" fmla="*/ 91599 h 526566"/>
                <a:gd name="connsiteX129" fmla="*/ 112809 w 237012"/>
                <a:gd name="connsiteY129" fmla="*/ 70110 h 526566"/>
                <a:gd name="connsiteX130" fmla="*/ 89838 w 237012"/>
                <a:gd name="connsiteY130" fmla="*/ 67260 h 526566"/>
                <a:gd name="connsiteX131" fmla="*/ 82656 w 237012"/>
                <a:gd name="connsiteY131" fmla="*/ 74442 h 526566"/>
                <a:gd name="connsiteX132" fmla="*/ 81915 w 237012"/>
                <a:gd name="connsiteY132" fmla="*/ 89490 h 526566"/>
                <a:gd name="connsiteX133" fmla="*/ 83340 w 237012"/>
                <a:gd name="connsiteY133" fmla="*/ 99522 h 526566"/>
                <a:gd name="connsiteX134" fmla="*/ 81915 w 237012"/>
                <a:gd name="connsiteY134" fmla="*/ 179664 h 526566"/>
                <a:gd name="connsiteX135" fmla="*/ 88356 w 237012"/>
                <a:gd name="connsiteY135" fmla="*/ 32205 h 526566"/>
                <a:gd name="connsiteX136" fmla="*/ 84765 w 237012"/>
                <a:gd name="connsiteY136" fmla="*/ 22914 h 526566"/>
                <a:gd name="connsiteX137" fmla="*/ 83340 w 237012"/>
                <a:gd name="connsiteY137" fmla="*/ 32205 h 526566"/>
                <a:gd name="connsiteX138" fmla="*/ 88356 w 237012"/>
                <a:gd name="connsiteY138" fmla="*/ 32205 h 526566"/>
                <a:gd name="connsiteX139" fmla="*/ 86931 w 237012"/>
                <a:gd name="connsiteY139" fmla="*/ 253251 h 526566"/>
                <a:gd name="connsiteX140" fmla="*/ 83340 w 237012"/>
                <a:gd name="connsiteY140" fmla="*/ 249660 h 526566"/>
                <a:gd name="connsiteX141" fmla="*/ 83340 w 237012"/>
                <a:gd name="connsiteY141" fmla="*/ 253935 h 526566"/>
                <a:gd name="connsiteX142" fmla="*/ 86931 w 237012"/>
                <a:gd name="connsiteY142" fmla="*/ 253194 h 526566"/>
                <a:gd name="connsiteX143" fmla="*/ 98445 w 237012"/>
                <a:gd name="connsiteY143" fmla="*/ 54378 h 526566"/>
                <a:gd name="connsiteX144" fmla="*/ 89097 w 237012"/>
                <a:gd name="connsiteY144" fmla="*/ 53637 h 526566"/>
                <a:gd name="connsiteX145" fmla="*/ 89097 w 237012"/>
                <a:gd name="connsiteY145" fmla="*/ 60819 h 526566"/>
                <a:gd name="connsiteX146" fmla="*/ 98445 w 237012"/>
                <a:gd name="connsiteY146" fmla="*/ 62244 h 526566"/>
                <a:gd name="connsiteX147" fmla="*/ 98445 w 237012"/>
                <a:gd name="connsiteY147" fmla="*/ 54378 h 526566"/>
                <a:gd name="connsiteX148" fmla="*/ 91947 w 237012"/>
                <a:gd name="connsiteY148" fmla="*/ 40812 h 526566"/>
                <a:gd name="connsiteX149" fmla="*/ 96963 w 237012"/>
                <a:gd name="connsiteY149" fmla="*/ 42978 h 526566"/>
                <a:gd name="connsiteX150" fmla="*/ 96963 w 237012"/>
                <a:gd name="connsiteY150" fmla="*/ 40128 h 526566"/>
                <a:gd name="connsiteX151" fmla="*/ 101979 w 237012"/>
                <a:gd name="connsiteY151" fmla="*/ 32946 h 526566"/>
                <a:gd name="connsiteX152" fmla="*/ 97647 w 237012"/>
                <a:gd name="connsiteY152" fmla="*/ 31521 h 526566"/>
                <a:gd name="connsiteX153" fmla="*/ 91890 w 237012"/>
                <a:gd name="connsiteY153" fmla="*/ 40812 h 526566"/>
                <a:gd name="connsiteX154" fmla="*/ 115659 w 237012"/>
                <a:gd name="connsiteY154" fmla="*/ 238944 h 526566"/>
                <a:gd name="connsiteX155" fmla="*/ 114918 w 237012"/>
                <a:gd name="connsiteY155" fmla="*/ 235353 h 526566"/>
                <a:gd name="connsiteX156" fmla="*/ 110586 w 237012"/>
                <a:gd name="connsiteY156" fmla="*/ 240369 h 526566"/>
                <a:gd name="connsiteX157" fmla="*/ 115602 w 237012"/>
                <a:gd name="connsiteY157" fmla="*/ 241794 h 526566"/>
                <a:gd name="connsiteX158" fmla="*/ 115602 w 237012"/>
                <a:gd name="connsiteY158" fmla="*/ 246810 h 526566"/>
                <a:gd name="connsiteX159" fmla="*/ 122043 w 237012"/>
                <a:gd name="connsiteY159" fmla="*/ 244644 h 526566"/>
                <a:gd name="connsiteX160" fmla="*/ 115602 w 237012"/>
                <a:gd name="connsiteY160" fmla="*/ 241053 h 526566"/>
                <a:gd name="connsiteX161" fmla="*/ 115602 w 237012"/>
                <a:gd name="connsiteY161" fmla="*/ 238887 h 526566"/>
                <a:gd name="connsiteX162" fmla="*/ 118509 w 237012"/>
                <a:gd name="connsiteY162" fmla="*/ 32946 h 526566"/>
                <a:gd name="connsiteX163" fmla="*/ 119934 w 237012"/>
                <a:gd name="connsiteY163" fmla="*/ 30096 h 526566"/>
                <a:gd name="connsiteX164" fmla="*/ 113493 w 237012"/>
                <a:gd name="connsiteY164" fmla="*/ 27930 h 526566"/>
                <a:gd name="connsiteX165" fmla="*/ 111327 w 237012"/>
                <a:gd name="connsiteY165" fmla="*/ 31521 h 526566"/>
                <a:gd name="connsiteX166" fmla="*/ 118509 w 237012"/>
                <a:gd name="connsiteY166" fmla="*/ 32946 h 526566"/>
                <a:gd name="connsiteX167" fmla="*/ 115659 w 237012"/>
                <a:gd name="connsiteY167" fmla="*/ 45087 h 526566"/>
                <a:gd name="connsiteX168" fmla="*/ 115659 w 237012"/>
                <a:gd name="connsiteY168" fmla="*/ 41496 h 526566"/>
                <a:gd name="connsiteX169" fmla="*/ 113493 w 237012"/>
                <a:gd name="connsiteY169" fmla="*/ 41496 h 526566"/>
                <a:gd name="connsiteX170" fmla="*/ 113493 w 237012"/>
                <a:gd name="connsiteY170" fmla="*/ 45087 h 526566"/>
                <a:gd name="connsiteX171" fmla="*/ 115659 w 237012"/>
                <a:gd name="connsiteY171" fmla="*/ 45087 h 526566"/>
                <a:gd name="connsiteX172" fmla="*/ 121416 w 237012"/>
                <a:gd name="connsiteY172" fmla="*/ 260433 h 526566"/>
                <a:gd name="connsiteX173" fmla="*/ 132189 w 237012"/>
                <a:gd name="connsiteY173" fmla="*/ 264024 h 526566"/>
                <a:gd name="connsiteX174" fmla="*/ 130764 w 237012"/>
                <a:gd name="connsiteY174" fmla="*/ 259749 h 526566"/>
                <a:gd name="connsiteX175" fmla="*/ 127914 w 237012"/>
                <a:gd name="connsiteY175" fmla="*/ 260490 h 526566"/>
                <a:gd name="connsiteX176" fmla="*/ 123582 w 237012"/>
                <a:gd name="connsiteY176" fmla="*/ 260490 h 526566"/>
                <a:gd name="connsiteX177" fmla="*/ 122157 w 237012"/>
                <a:gd name="connsiteY177" fmla="*/ 253308 h 526566"/>
                <a:gd name="connsiteX178" fmla="*/ 115716 w 237012"/>
                <a:gd name="connsiteY178" fmla="*/ 260490 h 526566"/>
                <a:gd name="connsiteX179" fmla="*/ 121473 w 237012"/>
                <a:gd name="connsiteY179" fmla="*/ 260490 h 526566"/>
                <a:gd name="connsiteX180" fmla="*/ 124266 w 237012"/>
                <a:gd name="connsiteY180" fmla="*/ 62985 h 526566"/>
                <a:gd name="connsiteX181" fmla="*/ 123525 w 237012"/>
                <a:gd name="connsiteY181" fmla="*/ 49419 h 526566"/>
                <a:gd name="connsiteX182" fmla="*/ 117084 w 237012"/>
                <a:gd name="connsiteY182" fmla="*/ 62985 h 526566"/>
                <a:gd name="connsiteX183" fmla="*/ 124266 w 237012"/>
                <a:gd name="connsiteY183" fmla="*/ 62985 h 526566"/>
                <a:gd name="connsiteX184" fmla="*/ 123525 w 237012"/>
                <a:gd name="connsiteY184" fmla="*/ 266133 h 526566"/>
                <a:gd name="connsiteX185" fmla="*/ 122100 w 237012"/>
                <a:gd name="connsiteY185" fmla="*/ 267558 h 526566"/>
                <a:gd name="connsiteX186" fmla="*/ 121359 w 237012"/>
                <a:gd name="connsiteY186" fmla="*/ 268299 h 526566"/>
                <a:gd name="connsiteX187" fmla="*/ 119193 w 237012"/>
                <a:gd name="connsiteY187" fmla="*/ 269724 h 526566"/>
                <a:gd name="connsiteX188" fmla="*/ 119193 w 237012"/>
                <a:gd name="connsiteY188" fmla="*/ 279756 h 526566"/>
                <a:gd name="connsiteX189" fmla="*/ 122784 w 237012"/>
                <a:gd name="connsiteY189" fmla="*/ 281181 h 526566"/>
                <a:gd name="connsiteX190" fmla="*/ 126375 w 237012"/>
                <a:gd name="connsiteY190" fmla="*/ 273999 h 526566"/>
                <a:gd name="connsiteX191" fmla="*/ 125634 w 237012"/>
                <a:gd name="connsiteY191" fmla="*/ 270408 h 526566"/>
                <a:gd name="connsiteX192" fmla="*/ 123468 w 237012"/>
                <a:gd name="connsiteY192" fmla="*/ 266133 h 526566"/>
                <a:gd name="connsiteX193" fmla="*/ 123525 w 237012"/>
                <a:gd name="connsiteY193" fmla="*/ 30780 h 526566"/>
                <a:gd name="connsiteX194" fmla="*/ 125691 w 237012"/>
                <a:gd name="connsiteY194" fmla="*/ 33630 h 526566"/>
                <a:gd name="connsiteX195" fmla="*/ 125691 w 237012"/>
                <a:gd name="connsiteY195" fmla="*/ 34371 h 526566"/>
                <a:gd name="connsiteX196" fmla="*/ 130023 w 237012"/>
                <a:gd name="connsiteY196" fmla="*/ 34371 h 526566"/>
                <a:gd name="connsiteX197" fmla="*/ 130023 w 237012"/>
                <a:gd name="connsiteY197" fmla="*/ 33630 h 526566"/>
                <a:gd name="connsiteX198" fmla="*/ 129282 w 237012"/>
                <a:gd name="connsiteY198" fmla="*/ 30780 h 526566"/>
                <a:gd name="connsiteX199" fmla="*/ 129282 w 237012"/>
                <a:gd name="connsiteY199" fmla="*/ 30039 h 526566"/>
                <a:gd name="connsiteX200" fmla="*/ 123525 w 237012"/>
                <a:gd name="connsiteY200" fmla="*/ 30039 h 526566"/>
                <a:gd name="connsiteX201" fmla="*/ 123525 w 237012"/>
                <a:gd name="connsiteY201" fmla="*/ 30780 h 526566"/>
                <a:gd name="connsiteX202" fmla="*/ 128598 w 237012"/>
                <a:gd name="connsiteY202" fmla="*/ 240426 h 526566"/>
                <a:gd name="connsiteX203" fmla="*/ 123582 w 237012"/>
                <a:gd name="connsiteY203" fmla="*/ 240426 h 526566"/>
                <a:gd name="connsiteX204" fmla="*/ 128598 w 237012"/>
                <a:gd name="connsiteY204" fmla="*/ 249033 h 526566"/>
                <a:gd name="connsiteX205" fmla="*/ 128598 w 237012"/>
                <a:gd name="connsiteY205" fmla="*/ 240426 h 526566"/>
                <a:gd name="connsiteX206" fmla="*/ 127857 w 237012"/>
                <a:gd name="connsiteY206" fmla="*/ 296229 h 526566"/>
                <a:gd name="connsiteX207" fmla="*/ 130707 w 237012"/>
                <a:gd name="connsiteY207" fmla="*/ 296229 h 526566"/>
                <a:gd name="connsiteX208" fmla="*/ 128541 w 237012"/>
                <a:gd name="connsiteY208" fmla="*/ 291213 h 526566"/>
                <a:gd name="connsiteX209" fmla="*/ 124209 w 237012"/>
                <a:gd name="connsiteY209" fmla="*/ 295488 h 526566"/>
                <a:gd name="connsiteX210" fmla="*/ 127800 w 237012"/>
                <a:gd name="connsiteY210" fmla="*/ 296229 h 526566"/>
                <a:gd name="connsiteX211" fmla="*/ 134298 w 237012"/>
                <a:gd name="connsiteY211" fmla="*/ 280440 h 526566"/>
                <a:gd name="connsiteX212" fmla="*/ 128541 w 237012"/>
                <a:gd name="connsiteY212" fmla="*/ 284715 h 526566"/>
                <a:gd name="connsiteX213" fmla="*/ 132132 w 237012"/>
                <a:gd name="connsiteY213" fmla="*/ 287565 h 526566"/>
                <a:gd name="connsiteX214" fmla="*/ 133557 w 237012"/>
                <a:gd name="connsiteY214" fmla="*/ 287565 h 526566"/>
                <a:gd name="connsiteX215" fmla="*/ 134298 w 237012"/>
                <a:gd name="connsiteY215" fmla="*/ 283290 h 526566"/>
                <a:gd name="connsiteX216" fmla="*/ 134298 w 237012"/>
                <a:gd name="connsiteY216" fmla="*/ 280440 h 526566"/>
                <a:gd name="connsiteX217" fmla="*/ 133614 w 237012"/>
                <a:gd name="connsiteY217" fmla="*/ 261858 h 526566"/>
                <a:gd name="connsiteX218" fmla="*/ 132873 w 237012"/>
                <a:gd name="connsiteY218" fmla="*/ 270465 h 526566"/>
                <a:gd name="connsiteX219" fmla="*/ 137205 w 237012"/>
                <a:gd name="connsiteY219" fmla="*/ 269040 h 526566"/>
                <a:gd name="connsiteX220" fmla="*/ 133614 w 237012"/>
                <a:gd name="connsiteY220" fmla="*/ 261858 h 526566"/>
                <a:gd name="connsiteX221" fmla="*/ 132189 w 237012"/>
                <a:gd name="connsiteY221" fmla="*/ 50103 h 526566"/>
                <a:gd name="connsiteX222" fmla="*/ 138630 w 237012"/>
                <a:gd name="connsiteY222" fmla="*/ 61560 h 526566"/>
                <a:gd name="connsiteX223" fmla="*/ 140055 w 237012"/>
                <a:gd name="connsiteY223" fmla="*/ 59394 h 526566"/>
                <a:gd name="connsiteX224" fmla="*/ 132132 w 237012"/>
                <a:gd name="connsiteY224" fmla="*/ 50103 h 526566"/>
                <a:gd name="connsiteX225" fmla="*/ 137205 w 237012"/>
                <a:gd name="connsiteY225" fmla="*/ 294063 h 526566"/>
                <a:gd name="connsiteX226" fmla="*/ 137205 w 237012"/>
                <a:gd name="connsiteY226" fmla="*/ 287622 h 526566"/>
                <a:gd name="connsiteX227" fmla="*/ 132873 w 237012"/>
                <a:gd name="connsiteY227" fmla="*/ 294063 h 526566"/>
                <a:gd name="connsiteX228" fmla="*/ 137205 w 237012"/>
                <a:gd name="connsiteY228" fmla="*/ 294063 h 526566"/>
                <a:gd name="connsiteX229" fmla="*/ 137205 w 237012"/>
                <a:gd name="connsiteY229" fmla="*/ 41496 h 526566"/>
                <a:gd name="connsiteX230" fmla="*/ 135780 w 237012"/>
                <a:gd name="connsiteY230" fmla="*/ 37221 h 526566"/>
                <a:gd name="connsiteX231" fmla="*/ 133614 w 237012"/>
                <a:gd name="connsiteY231" fmla="*/ 41496 h 526566"/>
                <a:gd name="connsiteX232" fmla="*/ 137205 w 237012"/>
                <a:gd name="connsiteY232" fmla="*/ 41496 h 526566"/>
                <a:gd name="connsiteX233" fmla="*/ 139371 w 237012"/>
                <a:gd name="connsiteY233" fmla="*/ 348441 h 526566"/>
                <a:gd name="connsiteX234" fmla="*/ 140796 w 237012"/>
                <a:gd name="connsiteY234" fmla="*/ 344850 h 526566"/>
                <a:gd name="connsiteX235" fmla="*/ 134355 w 237012"/>
                <a:gd name="connsiteY235" fmla="*/ 345591 h 526566"/>
                <a:gd name="connsiteX236" fmla="*/ 139371 w 237012"/>
                <a:gd name="connsiteY236" fmla="*/ 348441 h 526566"/>
                <a:gd name="connsiteX237" fmla="*/ 135780 w 237012"/>
                <a:gd name="connsiteY237" fmla="*/ 241851 h 526566"/>
                <a:gd name="connsiteX238" fmla="*/ 141537 w 237012"/>
                <a:gd name="connsiteY238" fmla="*/ 241851 h 526566"/>
                <a:gd name="connsiteX239" fmla="*/ 140112 w 237012"/>
                <a:gd name="connsiteY239" fmla="*/ 236835 h 526566"/>
                <a:gd name="connsiteX240" fmla="*/ 135780 w 237012"/>
                <a:gd name="connsiteY240" fmla="*/ 241851 h 526566"/>
                <a:gd name="connsiteX241" fmla="*/ 143646 w 237012"/>
                <a:gd name="connsiteY241" fmla="*/ 337725 h 526566"/>
                <a:gd name="connsiteX242" fmla="*/ 142221 w 237012"/>
                <a:gd name="connsiteY242" fmla="*/ 332025 h 526566"/>
                <a:gd name="connsiteX243" fmla="*/ 140796 w 237012"/>
                <a:gd name="connsiteY243" fmla="*/ 328434 h 526566"/>
                <a:gd name="connsiteX244" fmla="*/ 136464 w 237012"/>
                <a:gd name="connsiteY244" fmla="*/ 337041 h 526566"/>
                <a:gd name="connsiteX245" fmla="*/ 138630 w 237012"/>
                <a:gd name="connsiteY245" fmla="*/ 337782 h 526566"/>
                <a:gd name="connsiteX246" fmla="*/ 143646 w 237012"/>
                <a:gd name="connsiteY246" fmla="*/ 337782 h 526566"/>
                <a:gd name="connsiteX247" fmla="*/ 141480 w 237012"/>
                <a:gd name="connsiteY247" fmla="*/ 316977 h 526566"/>
                <a:gd name="connsiteX248" fmla="*/ 146496 w 237012"/>
                <a:gd name="connsiteY248" fmla="*/ 312702 h 526566"/>
                <a:gd name="connsiteX249" fmla="*/ 140055 w 237012"/>
                <a:gd name="connsiteY249" fmla="*/ 311277 h 526566"/>
                <a:gd name="connsiteX250" fmla="*/ 141480 w 237012"/>
                <a:gd name="connsiteY250" fmla="*/ 316977 h 526566"/>
                <a:gd name="connsiteX251" fmla="*/ 140796 w 237012"/>
                <a:gd name="connsiteY251" fmla="*/ 294804 h 526566"/>
                <a:gd name="connsiteX252" fmla="*/ 142221 w 237012"/>
                <a:gd name="connsiteY252" fmla="*/ 302670 h 526566"/>
                <a:gd name="connsiteX253" fmla="*/ 149403 w 237012"/>
                <a:gd name="connsiteY253" fmla="*/ 302670 h 526566"/>
                <a:gd name="connsiteX254" fmla="*/ 149403 w 237012"/>
                <a:gd name="connsiteY254" fmla="*/ 298395 h 526566"/>
                <a:gd name="connsiteX255" fmla="*/ 145812 w 237012"/>
                <a:gd name="connsiteY255" fmla="*/ 294804 h 526566"/>
                <a:gd name="connsiteX256" fmla="*/ 140796 w 237012"/>
                <a:gd name="connsiteY256" fmla="*/ 294804 h 526566"/>
                <a:gd name="connsiteX257" fmla="*/ 141480 w 237012"/>
                <a:gd name="connsiteY257" fmla="*/ 276165 h 526566"/>
                <a:gd name="connsiteX258" fmla="*/ 141480 w 237012"/>
                <a:gd name="connsiteY258" fmla="*/ 279756 h 526566"/>
                <a:gd name="connsiteX259" fmla="*/ 147237 w 237012"/>
                <a:gd name="connsiteY259" fmla="*/ 278331 h 526566"/>
                <a:gd name="connsiteX260" fmla="*/ 147237 w 237012"/>
                <a:gd name="connsiteY260" fmla="*/ 274740 h 526566"/>
                <a:gd name="connsiteX261" fmla="*/ 141480 w 237012"/>
                <a:gd name="connsiteY261" fmla="*/ 276165 h 526566"/>
                <a:gd name="connsiteX262" fmla="*/ 145812 w 237012"/>
                <a:gd name="connsiteY262" fmla="*/ 209646 h 526566"/>
                <a:gd name="connsiteX263" fmla="*/ 143646 w 237012"/>
                <a:gd name="connsiteY263" fmla="*/ 211812 h 526566"/>
                <a:gd name="connsiteX264" fmla="*/ 142221 w 237012"/>
                <a:gd name="connsiteY264" fmla="*/ 214662 h 526566"/>
                <a:gd name="connsiteX265" fmla="*/ 142962 w 237012"/>
                <a:gd name="connsiteY265" fmla="*/ 216828 h 526566"/>
                <a:gd name="connsiteX266" fmla="*/ 151569 w 237012"/>
                <a:gd name="connsiteY266" fmla="*/ 216087 h 526566"/>
                <a:gd name="connsiteX267" fmla="*/ 151569 w 237012"/>
                <a:gd name="connsiteY267" fmla="*/ 211071 h 526566"/>
                <a:gd name="connsiteX268" fmla="*/ 145812 w 237012"/>
                <a:gd name="connsiteY268" fmla="*/ 209646 h 526566"/>
                <a:gd name="connsiteX269" fmla="*/ 145071 w 237012"/>
                <a:gd name="connsiteY269" fmla="*/ 344166 h 526566"/>
                <a:gd name="connsiteX270" fmla="*/ 147237 w 237012"/>
                <a:gd name="connsiteY270" fmla="*/ 340575 h 526566"/>
                <a:gd name="connsiteX271" fmla="*/ 144387 w 237012"/>
                <a:gd name="connsiteY271" fmla="*/ 339150 h 526566"/>
                <a:gd name="connsiteX272" fmla="*/ 142221 w 237012"/>
                <a:gd name="connsiteY272" fmla="*/ 342741 h 526566"/>
                <a:gd name="connsiteX273" fmla="*/ 145071 w 237012"/>
                <a:gd name="connsiteY273" fmla="*/ 344166 h 526566"/>
                <a:gd name="connsiteX274" fmla="*/ 144387 w 237012"/>
                <a:gd name="connsiteY274" fmla="*/ 200355 h 526566"/>
                <a:gd name="connsiteX275" fmla="*/ 144387 w 237012"/>
                <a:gd name="connsiteY275" fmla="*/ 201780 h 526566"/>
                <a:gd name="connsiteX276" fmla="*/ 148719 w 237012"/>
                <a:gd name="connsiteY276" fmla="*/ 201780 h 526566"/>
                <a:gd name="connsiteX277" fmla="*/ 148719 w 237012"/>
                <a:gd name="connsiteY277" fmla="*/ 200355 h 526566"/>
                <a:gd name="connsiteX278" fmla="*/ 144387 w 237012"/>
                <a:gd name="connsiteY278" fmla="*/ 200355 h 526566"/>
                <a:gd name="connsiteX279" fmla="*/ 150828 w 237012"/>
                <a:gd name="connsiteY279" fmla="*/ 27930 h 526566"/>
                <a:gd name="connsiteX280" fmla="*/ 149403 w 237012"/>
                <a:gd name="connsiteY280" fmla="*/ 25080 h 526566"/>
                <a:gd name="connsiteX281" fmla="*/ 145071 w 237012"/>
                <a:gd name="connsiteY281" fmla="*/ 31521 h 526566"/>
                <a:gd name="connsiteX282" fmla="*/ 147237 w 237012"/>
                <a:gd name="connsiteY282" fmla="*/ 32946 h 526566"/>
                <a:gd name="connsiteX283" fmla="*/ 150828 w 237012"/>
                <a:gd name="connsiteY283" fmla="*/ 27930 h 526566"/>
                <a:gd name="connsiteX284" fmla="*/ 149403 w 237012"/>
                <a:gd name="connsiteY284" fmla="*/ 68001 h 526566"/>
                <a:gd name="connsiteX285" fmla="*/ 153735 w 237012"/>
                <a:gd name="connsiteY285" fmla="*/ 64410 h 526566"/>
                <a:gd name="connsiteX286" fmla="*/ 150885 w 237012"/>
                <a:gd name="connsiteY286" fmla="*/ 62244 h 526566"/>
                <a:gd name="connsiteX287" fmla="*/ 148035 w 237012"/>
                <a:gd name="connsiteY287" fmla="*/ 62985 h 526566"/>
                <a:gd name="connsiteX288" fmla="*/ 149460 w 237012"/>
                <a:gd name="connsiteY288" fmla="*/ 68001 h 526566"/>
                <a:gd name="connsiteX289" fmla="*/ 152253 w 237012"/>
                <a:gd name="connsiteY289" fmla="*/ 400653 h 526566"/>
                <a:gd name="connsiteX290" fmla="*/ 151512 w 237012"/>
                <a:gd name="connsiteY290" fmla="*/ 397062 h 526566"/>
                <a:gd name="connsiteX291" fmla="*/ 149346 w 237012"/>
                <a:gd name="connsiteY291" fmla="*/ 399228 h 526566"/>
                <a:gd name="connsiteX292" fmla="*/ 152196 w 237012"/>
                <a:gd name="connsiteY292" fmla="*/ 400653 h 526566"/>
                <a:gd name="connsiteX293" fmla="*/ 157326 w 237012"/>
                <a:gd name="connsiteY293" fmla="*/ 344850 h 526566"/>
                <a:gd name="connsiteX294" fmla="*/ 150885 w 237012"/>
                <a:gd name="connsiteY294" fmla="*/ 343425 h 526566"/>
                <a:gd name="connsiteX295" fmla="*/ 150885 w 237012"/>
                <a:gd name="connsiteY295" fmla="*/ 348441 h 526566"/>
                <a:gd name="connsiteX296" fmla="*/ 157326 w 237012"/>
                <a:gd name="connsiteY296" fmla="*/ 344850 h 526566"/>
                <a:gd name="connsiteX297" fmla="*/ 158010 w 237012"/>
                <a:gd name="connsiteY297" fmla="*/ 65094 h 526566"/>
                <a:gd name="connsiteX298" fmla="*/ 151569 w 237012"/>
                <a:gd name="connsiteY298" fmla="*/ 72276 h 526566"/>
                <a:gd name="connsiteX299" fmla="*/ 158010 w 237012"/>
                <a:gd name="connsiteY299" fmla="*/ 75126 h 526566"/>
                <a:gd name="connsiteX300" fmla="*/ 158010 w 237012"/>
                <a:gd name="connsiteY300" fmla="*/ 65094 h 526566"/>
                <a:gd name="connsiteX301" fmla="*/ 158751 w 237012"/>
                <a:gd name="connsiteY301" fmla="*/ 78717 h 526566"/>
                <a:gd name="connsiteX302" fmla="*/ 154419 w 237012"/>
                <a:gd name="connsiteY302" fmla="*/ 77292 h 526566"/>
                <a:gd name="connsiteX303" fmla="*/ 153678 w 237012"/>
                <a:gd name="connsiteY303" fmla="*/ 82308 h 526566"/>
                <a:gd name="connsiteX304" fmla="*/ 155844 w 237012"/>
                <a:gd name="connsiteY304" fmla="*/ 83049 h 526566"/>
                <a:gd name="connsiteX305" fmla="*/ 158694 w 237012"/>
                <a:gd name="connsiteY305" fmla="*/ 82308 h 526566"/>
                <a:gd name="connsiteX306" fmla="*/ 158694 w 237012"/>
                <a:gd name="connsiteY306" fmla="*/ 78717 h 526566"/>
                <a:gd name="connsiteX307" fmla="*/ 155844 w 237012"/>
                <a:gd name="connsiteY307" fmla="*/ 203889 h 526566"/>
                <a:gd name="connsiteX308" fmla="*/ 162285 w 237012"/>
                <a:gd name="connsiteY308" fmla="*/ 202464 h 526566"/>
                <a:gd name="connsiteX309" fmla="*/ 157269 w 237012"/>
                <a:gd name="connsiteY309" fmla="*/ 197448 h 526566"/>
                <a:gd name="connsiteX310" fmla="*/ 155844 w 237012"/>
                <a:gd name="connsiteY310" fmla="*/ 203889 h 526566"/>
                <a:gd name="connsiteX311" fmla="*/ 163026 w 237012"/>
                <a:gd name="connsiteY311" fmla="*/ 226803 h 526566"/>
                <a:gd name="connsiteX312" fmla="*/ 164451 w 237012"/>
                <a:gd name="connsiteY312" fmla="*/ 223212 h 526566"/>
                <a:gd name="connsiteX313" fmla="*/ 161601 w 237012"/>
                <a:gd name="connsiteY313" fmla="*/ 221787 h 526566"/>
                <a:gd name="connsiteX314" fmla="*/ 160176 w 237012"/>
                <a:gd name="connsiteY314" fmla="*/ 225378 h 526566"/>
                <a:gd name="connsiteX315" fmla="*/ 163026 w 237012"/>
                <a:gd name="connsiteY315" fmla="*/ 226803 h 526566"/>
                <a:gd name="connsiteX316" fmla="*/ 168783 w 237012"/>
                <a:gd name="connsiteY316" fmla="*/ 181716 h 526566"/>
                <a:gd name="connsiteX317" fmla="*/ 160860 w 237012"/>
                <a:gd name="connsiteY317" fmla="*/ 174534 h 526566"/>
                <a:gd name="connsiteX318" fmla="*/ 168783 w 237012"/>
                <a:gd name="connsiteY318" fmla="*/ 181716 h 526566"/>
                <a:gd name="connsiteX319" fmla="*/ 162342 w 237012"/>
                <a:gd name="connsiteY319" fmla="*/ 30039 h 526566"/>
                <a:gd name="connsiteX320" fmla="*/ 165192 w 237012"/>
                <a:gd name="connsiteY320" fmla="*/ 35055 h 526566"/>
                <a:gd name="connsiteX321" fmla="*/ 167358 w 237012"/>
                <a:gd name="connsiteY321" fmla="*/ 31464 h 526566"/>
                <a:gd name="connsiteX322" fmla="*/ 162342 w 237012"/>
                <a:gd name="connsiteY322" fmla="*/ 30039 h 526566"/>
                <a:gd name="connsiteX323" fmla="*/ 173799 w 237012"/>
                <a:gd name="connsiteY323" fmla="*/ 124488 h 526566"/>
                <a:gd name="connsiteX324" fmla="*/ 175965 w 237012"/>
                <a:gd name="connsiteY324" fmla="*/ 119472 h 526566"/>
                <a:gd name="connsiteX325" fmla="*/ 173115 w 237012"/>
                <a:gd name="connsiteY325" fmla="*/ 118731 h 526566"/>
                <a:gd name="connsiteX326" fmla="*/ 169524 w 237012"/>
                <a:gd name="connsiteY326" fmla="*/ 123006 h 526566"/>
                <a:gd name="connsiteX327" fmla="*/ 173856 w 237012"/>
                <a:gd name="connsiteY327" fmla="*/ 124431 h 526566"/>
                <a:gd name="connsiteX328" fmla="*/ 170949 w 237012"/>
                <a:gd name="connsiteY328" fmla="*/ 113031 h 526566"/>
                <a:gd name="connsiteX329" fmla="*/ 174540 w 237012"/>
                <a:gd name="connsiteY329" fmla="*/ 113031 h 526566"/>
                <a:gd name="connsiteX330" fmla="*/ 170949 w 237012"/>
                <a:gd name="connsiteY330" fmla="*/ 109440 h 526566"/>
                <a:gd name="connsiteX331" fmla="*/ 170949 w 237012"/>
                <a:gd name="connsiteY331" fmla="*/ 113031 h 526566"/>
                <a:gd name="connsiteX332" fmla="*/ 174540 w 237012"/>
                <a:gd name="connsiteY332" fmla="*/ 189582 h 526566"/>
                <a:gd name="connsiteX333" fmla="*/ 174540 w 237012"/>
                <a:gd name="connsiteY333" fmla="*/ 192432 h 526566"/>
                <a:gd name="connsiteX334" fmla="*/ 180981 w 237012"/>
                <a:gd name="connsiteY334" fmla="*/ 192432 h 526566"/>
                <a:gd name="connsiteX335" fmla="*/ 180981 w 237012"/>
                <a:gd name="connsiteY335" fmla="*/ 189582 h 526566"/>
                <a:gd name="connsiteX336" fmla="*/ 174540 w 237012"/>
                <a:gd name="connsiteY336" fmla="*/ 189582 h 526566"/>
                <a:gd name="connsiteX337" fmla="*/ 179556 w 237012"/>
                <a:gd name="connsiteY337" fmla="*/ 131670 h 526566"/>
                <a:gd name="connsiteX338" fmla="*/ 185313 w 237012"/>
                <a:gd name="connsiteY338" fmla="*/ 133836 h 526566"/>
                <a:gd name="connsiteX339" fmla="*/ 183147 w 237012"/>
                <a:gd name="connsiteY339" fmla="*/ 130245 h 526566"/>
                <a:gd name="connsiteX340" fmla="*/ 179556 w 237012"/>
                <a:gd name="connsiteY340" fmla="*/ 131670 h 526566"/>
                <a:gd name="connsiteX341" fmla="*/ 181722 w 237012"/>
                <a:gd name="connsiteY341" fmla="*/ 37221 h 526566"/>
                <a:gd name="connsiteX342" fmla="*/ 181722 w 237012"/>
                <a:gd name="connsiteY342" fmla="*/ 39387 h 526566"/>
                <a:gd name="connsiteX343" fmla="*/ 184572 w 237012"/>
                <a:gd name="connsiteY343" fmla="*/ 39387 h 526566"/>
                <a:gd name="connsiteX344" fmla="*/ 184572 w 237012"/>
                <a:gd name="connsiteY344" fmla="*/ 37221 h 526566"/>
                <a:gd name="connsiteX345" fmla="*/ 181722 w 237012"/>
                <a:gd name="connsiteY345" fmla="*/ 37221 h 526566"/>
                <a:gd name="connsiteX346" fmla="*/ 181722 w 237012"/>
                <a:gd name="connsiteY346" fmla="*/ 138795 h 526566"/>
                <a:gd name="connsiteX347" fmla="*/ 182463 w 237012"/>
                <a:gd name="connsiteY347" fmla="*/ 137370 h 526566"/>
                <a:gd name="connsiteX348" fmla="*/ 184629 w 237012"/>
                <a:gd name="connsiteY348" fmla="*/ 140220 h 526566"/>
                <a:gd name="connsiteX349" fmla="*/ 183888 w 237012"/>
                <a:gd name="connsiteY349" fmla="*/ 140961 h 526566"/>
                <a:gd name="connsiteX350" fmla="*/ 181722 w 237012"/>
                <a:gd name="connsiteY350" fmla="*/ 138795 h 526566"/>
                <a:gd name="connsiteX351" fmla="*/ 183888 w 237012"/>
                <a:gd name="connsiteY351" fmla="*/ 73701 h 526566"/>
                <a:gd name="connsiteX352" fmla="*/ 187479 w 237012"/>
                <a:gd name="connsiteY352" fmla="*/ 71535 h 526566"/>
                <a:gd name="connsiteX353" fmla="*/ 183888 w 237012"/>
                <a:gd name="connsiteY353" fmla="*/ 63669 h 526566"/>
                <a:gd name="connsiteX354" fmla="*/ 183888 w 237012"/>
                <a:gd name="connsiteY354" fmla="*/ 73701 h 526566"/>
                <a:gd name="connsiteX355" fmla="*/ 183888 w 237012"/>
                <a:gd name="connsiteY355" fmla="*/ 118788 h 526566"/>
                <a:gd name="connsiteX356" fmla="*/ 183888 w 237012"/>
                <a:gd name="connsiteY356" fmla="*/ 122379 h 526566"/>
                <a:gd name="connsiteX357" fmla="*/ 187479 w 237012"/>
                <a:gd name="connsiteY357" fmla="*/ 118788 h 526566"/>
                <a:gd name="connsiteX358" fmla="*/ 183888 w 237012"/>
                <a:gd name="connsiteY358" fmla="*/ 118788 h 526566"/>
                <a:gd name="connsiteX359" fmla="*/ 190329 w 237012"/>
                <a:gd name="connsiteY359" fmla="*/ 90174 h 526566"/>
                <a:gd name="connsiteX360" fmla="*/ 191070 w 237012"/>
                <a:gd name="connsiteY360" fmla="*/ 82992 h 526566"/>
                <a:gd name="connsiteX361" fmla="*/ 184629 w 237012"/>
                <a:gd name="connsiteY361" fmla="*/ 88692 h 526566"/>
                <a:gd name="connsiteX362" fmla="*/ 190386 w 237012"/>
                <a:gd name="connsiteY362" fmla="*/ 90117 h 526566"/>
                <a:gd name="connsiteX363" fmla="*/ 196086 w 237012"/>
                <a:gd name="connsiteY363" fmla="*/ 91599 h 526566"/>
                <a:gd name="connsiteX364" fmla="*/ 199677 w 237012"/>
                <a:gd name="connsiteY364" fmla="*/ 96615 h 526566"/>
                <a:gd name="connsiteX365" fmla="*/ 196086 w 237012"/>
                <a:gd name="connsiteY365" fmla="*/ 91599 h 526566"/>
                <a:gd name="connsiteX366" fmla="*/ 209709 w 237012"/>
                <a:gd name="connsiteY366" fmla="*/ 441465 h 526566"/>
                <a:gd name="connsiteX367" fmla="*/ 211875 w 237012"/>
                <a:gd name="connsiteY367" fmla="*/ 445056 h 526566"/>
                <a:gd name="connsiteX368" fmla="*/ 213300 w 237012"/>
                <a:gd name="connsiteY368" fmla="*/ 441465 h 526566"/>
                <a:gd name="connsiteX369" fmla="*/ 209709 w 237012"/>
                <a:gd name="connsiteY369" fmla="*/ 441465 h 526566"/>
                <a:gd name="connsiteX370" fmla="*/ 215466 w 237012"/>
                <a:gd name="connsiteY370" fmla="*/ 450756 h 526566"/>
                <a:gd name="connsiteX371" fmla="*/ 211875 w 237012"/>
                <a:gd name="connsiteY371" fmla="*/ 450756 h 526566"/>
                <a:gd name="connsiteX372" fmla="*/ 211875 w 237012"/>
                <a:gd name="connsiteY372" fmla="*/ 456456 h 526566"/>
                <a:gd name="connsiteX373" fmla="*/ 217632 w 237012"/>
                <a:gd name="connsiteY373" fmla="*/ 459306 h 526566"/>
                <a:gd name="connsiteX374" fmla="*/ 215466 w 237012"/>
                <a:gd name="connsiteY374" fmla="*/ 450699 h 526566"/>
                <a:gd name="connsiteX375" fmla="*/ 219057 w 237012"/>
                <a:gd name="connsiteY375" fmla="*/ 475095 h 526566"/>
                <a:gd name="connsiteX376" fmla="*/ 217632 w 237012"/>
                <a:gd name="connsiteY376" fmla="*/ 474354 h 526566"/>
                <a:gd name="connsiteX377" fmla="*/ 219057 w 237012"/>
                <a:gd name="connsiteY377" fmla="*/ 471504 h 526566"/>
                <a:gd name="connsiteX378" fmla="*/ 220482 w 237012"/>
                <a:gd name="connsiteY378" fmla="*/ 472245 h 526566"/>
                <a:gd name="connsiteX379" fmla="*/ 219057 w 237012"/>
                <a:gd name="connsiteY379" fmla="*/ 475095 h 52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237012" h="526566">
                  <a:moveTo>
                    <a:pt x="15852" y="526566"/>
                  </a:moveTo>
                  <a:lnTo>
                    <a:pt x="13686" y="524400"/>
                  </a:lnTo>
                  <a:lnTo>
                    <a:pt x="12261" y="524400"/>
                  </a:lnTo>
                  <a:cubicBezTo>
                    <a:pt x="9411" y="524400"/>
                    <a:pt x="9411" y="525141"/>
                    <a:pt x="7245" y="525141"/>
                  </a:cubicBezTo>
                  <a:cubicBezTo>
                    <a:pt x="4395" y="525141"/>
                    <a:pt x="5079" y="523716"/>
                    <a:pt x="2913" y="522291"/>
                  </a:cubicBezTo>
                  <a:lnTo>
                    <a:pt x="5079" y="307629"/>
                  </a:lnTo>
                  <a:cubicBezTo>
                    <a:pt x="-678" y="265392"/>
                    <a:pt x="2229" y="231762"/>
                    <a:pt x="747" y="198873"/>
                  </a:cubicBezTo>
                  <a:cubicBezTo>
                    <a:pt x="6" y="196023"/>
                    <a:pt x="6" y="195282"/>
                    <a:pt x="747" y="192432"/>
                  </a:cubicBezTo>
                  <a:lnTo>
                    <a:pt x="747" y="145236"/>
                  </a:lnTo>
                  <a:lnTo>
                    <a:pt x="2913" y="139536"/>
                  </a:lnTo>
                  <a:lnTo>
                    <a:pt x="2913" y="86583"/>
                  </a:lnTo>
                  <a:cubicBezTo>
                    <a:pt x="-678" y="84417"/>
                    <a:pt x="63" y="58653"/>
                    <a:pt x="63" y="42921"/>
                  </a:cubicBezTo>
                  <a:lnTo>
                    <a:pt x="63" y="12882"/>
                  </a:lnTo>
                  <a:cubicBezTo>
                    <a:pt x="63" y="3591"/>
                    <a:pt x="2913" y="2166"/>
                    <a:pt x="10095" y="2166"/>
                  </a:cubicBezTo>
                  <a:lnTo>
                    <a:pt x="23718" y="2166"/>
                  </a:lnTo>
                  <a:lnTo>
                    <a:pt x="27309" y="1425"/>
                  </a:lnTo>
                  <a:lnTo>
                    <a:pt x="29475" y="1425"/>
                  </a:lnTo>
                  <a:cubicBezTo>
                    <a:pt x="31641" y="1425"/>
                    <a:pt x="68976" y="0"/>
                    <a:pt x="71826" y="0"/>
                  </a:cubicBezTo>
                  <a:cubicBezTo>
                    <a:pt x="77583" y="0"/>
                    <a:pt x="84024" y="741"/>
                    <a:pt x="89781" y="2166"/>
                  </a:cubicBezTo>
                  <a:lnTo>
                    <a:pt x="95538" y="2166"/>
                  </a:lnTo>
                  <a:cubicBezTo>
                    <a:pt x="96963" y="3591"/>
                    <a:pt x="99870" y="741"/>
                    <a:pt x="101979" y="741"/>
                  </a:cubicBezTo>
                  <a:lnTo>
                    <a:pt x="108420" y="741"/>
                  </a:lnTo>
                  <a:cubicBezTo>
                    <a:pt x="112011" y="741"/>
                    <a:pt x="112011" y="2166"/>
                    <a:pt x="117768" y="2166"/>
                  </a:cubicBezTo>
                  <a:cubicBezTo>
                    <a:pt x="119934" y="2166"/>
                    <a:pt x="124209" y="1425"/>
                    <a:pt x="127116" y="1425"/>
                  </a:cubicBezTo>
                  <a:cubicBezTo>
                    <a:pt x="132873" y="1425"/>
                    <a:pt x="145812" y="2166"/>
                    <a:pt x="153678" y="7125"/>
                  </a:cubicBezTo>
                  <a:cubicBezTo>
                    <a:pt x="156528" y="12141"/>
                    <a:pt x="165192" y="11400"/>
                    <a:pt x="170208" y="16416"/>
                  </a:cubicBezTo>
                  <a:cubicBezTo>
                    <a:pt x="173058" y="16416"/>
                    <a:pt x="175965" y="20007"/>
                    <a:pt x="179556" y="22857"/>
                  </a:cubicBezTo>
                  <a:cubicBezTo>
                    <a:pt x="216207" y="53637"/>
                    <a:pt x="224814" y="105849"/>
                    <a:pt x="224814" y="150936"/>
                  </a:cubicBezTo>
                  <a:cubicBezTo>
                    <a:pt x="224814" y="153102"/>
                    <a:pt x="223389" y="153786"/>
                    <a:pt x="222648" y="154527"/>
                  </a:cubicBezTo>
                  <a:cubicBezTo>
                    <a:pt x="226980" y="183141"/>
                    <a:pt x="219057" y="217512"/>
                    <a:pt x="206118" y="240369"/>
                  </a:cubicBezTo>
                  <a:cubicBezTo>
                    <a:pt x="200361" y="243219"/>
                    <a:pt x="198936" y="253251"/>
                    <a:pt x="192495" y="259692"/>
                  </a:cubicBezTo>
                  <a:cubicBezTo>
                    <a:pt x="187479" y="262542"/>
                    <a:pt x="182463" y="267558"/>
                    <a:pt x="182463" y="274740"/>
                  </a:cubicBezTo>
                  <a:cubicBezTo>
                    <a:pt x="182463" y="283347"/>
                    <a:pt x="208341" y="399969"/>
                    <a:pt x="214782" y="430692"/>
                  </a:cubicBezTo>
                  <a:cubicBezTo>
                    <a:pt x="215523" y="431433"/>
                    <a:pt x="216207" y="432858"/>
                    <a:pt x="216948" y="432858"/>
                  </a:cubicBezTo>
                  <a:cubicBezTo>
                    <a:pt x="224871" y="464322"/>
                    <a:pt x="228462" y="488661"/>
                    <a:pt x="234162" y="502968"/>
                  </a:cubicBezTo>
                  <a:cubicBezTo>
                    <a:pt x="235587" y="506559"/>
                    <a:pt x="237012" y="517275"/>
                    <a:pt x="237012" y="518700"/>
                  </a:cubicBezTo>
                  <a:cubicBezTo>
                    <a:pt x="237012" y="522291"/>
                    <a:pt x="233421" y="525882"/>
                    <a:pt x="225498" y="524400"/>
                  </a:cubicBezTo>
                  <a:cubicBezTo>
                    <a:pt x="223332" y="522975"/>
                    <a:pt x="218316" y="523659"/>
                    <a:pt x="215466" y="523659"/>
                  </a:cubicBezTo>
                  <a:lnTo>
                    <a:pt x="195345" y="523659"/>
                  </a:lnTo>
                  <a:cubicBezTo>
                    <a:pt x="188904" y="523659"/>
                    <a:pt x="183831" y="522918"/>
                    <a:pt x="178131" y="522918"/>
                  </a:cubicBezTo>
                  <a:cubicBezTo>
                    <a:pt x="165933" y="522918"/>
                    <a:pt x="169524" y="524343"/>
                    <a:pt x="156585" y="524343"/>
                  </a:cubicBezTo>
                  <a:cubicBezTo>
                    <a:pt x="150828" y="524343"/>
                    <a:pt x="145812" y="515736"/>
                    <a:pt x="145071" y="508611"/>
                  </a:cubicBezTo>
                  <a:cubicBezTo>
                    <a:pt x="142905" y="492138"/>
                    <a:pt x="137148" y="469965"/>
                    <a:pt x="133557" y="451383"/>
                  </a:cubicBezTo>
                  <a:cubicBezTo>
                    <a:pt x="131391" y="442776"/>
                    <a:pt x="130707" y="420603"/>
                    <a:pt x="127116" y="404871"/>
                  </a:cubicBezTo>
                  <a:cubicBezTo>
                    <a:pt x="118509" y="371241"/>
                    <a:pt x="114177" y="335445"/>
                    <a:pt x="106995" y="301131"/>
                  </a:cubicBezTo>
                  <a:cubicBezTo>
                    <a:pt x="106254" y="300390"/>
                    <a:pt x="104829" y="298281"/>
                    <a:pt x="103404" y="298281"/>
                  </a:cubicBezTo>
                  <a:lnTo>
                    <a:pt x="99813" y="298281"/>
                  </a:lnTo>
                  <a:lnTo>
                    <a:pt x="91206" y="297540"/>
                  </a:lnTo>
                  <a:lnTo>
                    <a:pt x="87615" y="297540"/>
                  </a:lnTo>
                  <a:cubicBezTo>
                    <a:pt x="86190" y="297540"/>
                    <a:pt x="82599" y="298281"/>
                    <a:pt x="82599" y="301131"/>
                  </a:cubicBezTo>
                  <a:cubicBezTo>
                    <a:pt x="81858" y="305406"/>
                    <a:pt x="80433" y="309738"/>
                    <a:pt x="82599" y="311163"/>
                  </a:cubicBezTo>
                  <a:cubicBezTo>
                    <a:pt x="81858" y="311163"/>
                    <a:pt x="80433" y="315438"/>
                    <a:pt x="82599" y="316179"/>
                  </a:cubicBezTo>
                  <a:cubicBezTo>
                    <a:pt x="80433" y="321195"/>
                    <a:pt x="81858" y="329061"/>
                    <a:pt x="81858" y="331911"/>
                  </a:cubicBezTo>
                  <a:lnTo>
                    <a:pt x="81858" y="379848"/>
                  </a:lnTo>
                  <a:cubicBezTo>
                    <a:pt x="81858" y="382014"/>
                    <a:pt x="83283" y="394155"/>
                    <a:pt x="83283" y="398430"/>
                  </a:cubicBezTo>
                  <a:cubicBezTo>
                    <a:pt x="83283" y="398430"/>
                    <a:pt x="81858" y="397689"/>
                    <a:pt x="81858" y="399855"/>
                  </a:cubicBezTo>
                  <a:lnTo>
                    <a:pt x="84024" y="482847"/>
                  </a:lnTo>
                  <a:cubicBezTo>
                    <a:pt x="85449" y="485013"/>
                    <a:pt x="85449" y="491454"/>
                    <a:pt x="84765" y="494988"/>
                  </a:cubicBezTo>
                  <a:cubicBezTo>
                    <a:pt x="83340" y="503595"/>
                    <a:pt x="85506" y="507870"/>
                    <a:pt x="85506" y="513570"/>
                  </a:cubicBezTo>
                  <a:cubicBezTo>
                    <a:pt x="85506" y="522861"/>
                    <a:pt x="84081" y="524286"/>
                    <a:pt x="75474" y="524286"/>
                  </a:cubicBezTo>
                  <a:lnTo>
                    <a:pt x="54669" y="524286"/>
                  </a:lnTo>
                  <a:lnTo>
                    <a:pt x="47487" y="522861"/>
                  </a:lnTo>
                  <a:lnTo>
                    <a:pt x="42471" y="522861"/>
                  </a:lnTo>
                  <a:lnTo>
                    <a:pt x="37455" y="524286"/>
                  </a:lnTo>
                  <a:cubicBezTo>
                    <a:pt x="31698" y="525027"/>
                    <a:pt x="23091" y="526452"/>
                    <a:pt x="17334" y="526452"/>
                  </a:cubicBezTo>
                  <a:lnTo>
                    <a:pt x="15909" y="526452"/>
                  </a:lnTo>
                  <a:close/>
                  <a:moveTo>
                    <a:pt x="60369" y="453606"/>
                  </a:moveTo>
                  <a:lnTo>
                    <a:pt x="58944" y="449331"/>
                  </a:lnTo>
                  <a:lnTo>
                    <a:pt x="57519" y="450072"/>
                  </a:lnTo>
                  <a:lnTo>
                    <a:pt x="58944" y="453663"/>
                  </a:lnTo>
                  <a:lnTo>
                    <a:pt x="60369" y="453663"/>
                  </a:lnTo>
                  <a:close/>
                  <a:moveTo>
                    <a:pt x="66810" y="80142"/>
                  </a:moveTo>
                  <a:lnTo>
                    <a:pt x="65385" y="77976"/>
                  </a:lnTo>
                  <a:lnTo>
                    <a:pt x="65385" y="76551"/>
                  </a:lnTo>
                  <a:cubicBezTo>
                    <a:pt x="65385" y="75126"/>
                    <a:pt x="64644" y="72960"/>
                    <a:pt x="66810" y="72276"/>
                  </a:cubicBezTo>
                  <a:lnTo>
                    <a:pt x="61053" y="71535"/>
                  </a:lnTo>
                  <a:cubicBezTo>
                    <a:pt x="63219" y="76551"/>
                    <a:pt x="63219" y="80826"/>
                    <a:pt x="63903" y="83676"/>
                  </a:cubicBezTo>
                  <a:lnTo>
                    <a:pt x="66753" y="81510"/>
                  </a:lnTo>
                  <a:lnTo>
                    <a:pt x="66753" y="80085"/>
                  </a:lnTo>
                  <a:close/>
                  <a:moveTo>
                    <a:pt x="66810" y="419292"/>
                  </a:moveTo>
                  <a:lnTo>
                    <a:pt x="66810" y="421458"/>
                  </a:lnTo>
                  <a:lnTo>
                    <a:pt x="71142" y="421458"/>
                  </a:lnTo>
                  <a:lnTo>
                    <a:pt x="71142" y="419292"/>
                  </a:lnTo>
                  <a:lnTo>
                    <a:pt x="66810" y="419292"/>
                  </a:lnTo>
                  <a:close/>
                  <a:moveTo>
                    <a:pt x="67551" y="310536"/>
                  </a:moveTo>
                  <a:lnTo>
                    <a:pt x="67551" y="312702"/>
                  </a:lnTo>
                  <a:lnTo>
                    <a:pt x="70401" y="312702"/>
                  </a:lnTo>
                  <a:lnTo>
                    <a:pt x="70401" y="310536"/>
                  </a:lnTo>
                  <a:lnTo>
                    <a:pt x="67551" y="310536"/>
                  </a:lnTo>
                  <a:close/>
                  <a:moveTo>
                    <a:pt x="69717" y="15048"/>
                  </a:moveTo>
                  <a:lnTo>
                    <a:pt x="73308" y="15048"/>
                  </a:lnTo>
                  <a:lnTo>
                    <a:pt x="73308" y="16473"/>
                  </a:lnTo>
                  <a:lnTo>
                    <a:pt x="69717" y="16473"/>
                  </a:lnTo>
                  <a:lnTo>
                    <a:pt x="69717" y="15048"/>
                  </a:lnTo>
                  <a:close/>
                  <a:moveTo>
                    <a:pt x="73308" y="289047"/>
                  </a:moveTo>
                  <a:lnTo>
                    <a:pt x="76158" y="285456"/>
                  </a:lnTo>
                  <a:lnTo>
                    <a:pt x="73308" y="282606"/>
                  </a:lnTo>
                  <a:cubicBezTo>
                    <a:pt x="71883" y="283347"/>
                    <a:pt x="70458" y="285456"/>
                    <a:pt x="70458" y="286881"/>
                  </a:cubicBezTo>
                  <a:lnTo>
                    <a:pt x="73308" y="289047"/>
                  </a:lnTo>
                  <a:close/>
                  <a:moveTo>
                    <a:pt x="73308" y="323418"/>
                  </a:moveTo>
                  <a:cubicBezTo>
                    <a:pt x="71883" y="323418"/>
                    <a:pt x="70458" y="324159"/>
                    <a:pt x="70458" y="326268"/>
                  </a:cubicBezTo>
                  <a:cubicBezTo>
                    <a:pt x="70458" y="329118"/>
                    <a:pt x="72624" y="328434"/>
                    <a:pt x="73308" y="328434"/>
                  </a:cubicBezTo>
                  <a:cubicBezTo>
                    <a:pt x="74049" y="326268"/>
                    <a:pt x="74049" y="323418"/>
                    <a:pt x="73308" y="323418"/>
                  </a:cubicBezTo>
                  <a:close/>
                  <a:moveTo>
                    <a:pt x="73308" y="363432"/>
                  </a:moveTo>
                  <a:lnTo>
                    <a:pt x="74733" y="362691"/>
                  </a:lnTo>
                  <a:lnTo>
                    <a:pt x="75474" y="365541"/>
                  </a:lnTo>
                  <a:lnTo>
                    <a:pt x="74049" y="365541"/>
                  </a:lnTo>
                  <a:lnTo>
                    <a:pt x="73308" y="363375"/>
                  </a:lnTo>
                  <a:close/>
                  <a:moveTo>
                    <a:pt x="75417" y="217512"/>
                  </a:moveTo>
                  <a:lnTo>
                    <a:pt x="75417" y="213237"/>
                  </a:lnTo>
                  <a:lnTo>
                    <a:pt x="73992" y="213237"/>
                  </a:lnTo>
                  <a:lnTo>
                    <a:pt x="73992" y="217512"/>
                  </a:lnTo>
                  <a:lnTo>
                    <a:pt x="75417" y="217512"/>
                  </a:lnTo>
                  <a:close/>
                  <a:moveTo>
                    <a:pt x="80490" y="39330"/>
                  </a:moveTo>
                  <a:lnTo>
                    <a:pt x="82656" y="37905"/>
                  </a:lnTo>
                  <a:lnTo>
                    <a:pt x="83397" y="39330"/>
                  </a:lnTo>
                  <a:lnTo>
                    <a:pt x="80547" y="40755"/>
                  </a:lnTo>
                  <a:lnTo>
                    <a:pt x="80547" y="39330"/>
                  </a:lnTo>
                  <a:close/>
                  <a:moveTo>
                    <a:pt x="81915" y="179607"/>
                  </a:moveTo>
                  <a:cubicBezTo>
                    <a:pt x="83340" y="182457"/>
                    <a:pt x="83340" y="186048"/>
                    <a:pt x="84081" y="187473"/>
                  </a:cubicBezTo>
                  <a:cubicBezTo>
                    <a:pt x="84081" y="188898"/>
                    <a:pt x="83340" y="189639"/>
                    <a:pt x="84081" y="220362"/>
                  </a:cubicBezTo>
                  <a:cubicBezTo>
                    <a:pt x="81915" y="225378"/>
                    <a:pt x="84081" y="226062"/>
                    <a:pt x="86931" y="226062"/>
                  </a:cubicBezTo>
                  <a:cubicBezTo>
                    <a:pt x="92688" y="226062"/>
                    <a:pt x="98445" y="226803"/>
                    <a:pt x="99870" y="226803"/>
                  </a:cubicBezTo>
                  <a:cubicBezTo>
                    <a:pt x="108477" y="226803"/>
                    <a:pt x="118566" y="222528"/>
                    <a:pt x="124266" y="219621"/>
                  </a:cubicBezTo>
                  <a:cubicBezTo>
                    <a:pt x="131448" y="216030"/>
                    <a:pt x="142962" y="190266"/>
                    <a:pt x="142962" y="179550"/>
                  </a:cubicBezTo>
                  <a:lnTo>
                    <a:pt x="142221" y="134463"/>
                  </a:lnTo>
                  <a:cubicBezTo>
                    <a:pt x="145812" y="130188"/>
                    <a:pt x="135780" y="97242"/>
                    <a:pt x="137205" y="100149"/>
                  </a:cubicBezTo>
                  <a:lnTo>
                    <a:pt x="135780" y="94449"/>
                  </a:lnTo>
                  <a:lnTo>
                    <a:pt x="133614" y="91599"/>
                  </a:lnTo>
                  <a:cubicBezTo>
                    <a:pt x="133614" y="82308"/>
                    <a:pt x="123582" y="74442"/>
                    <a:pt x="112809" y="70110"/>
                  </a:cubicBezTo>
                  <a:cubicBezTo>
                    <a:pt x="107052" y="67260"/>
                    <a:pt x="96279" y="66519"/>
                    <a:pt x="89838" y="67260"/>
                  </a:cubicBezTo>
                  <a:cubicBezTo>
                    <a:pt x="86247" y="68001"/>
                    <a:pt x="82656" y="69426"/>
                    <a:pt x="82656" y="74442"/>
                  </a:cubicBezTo>
                  <a:cubicBezTo>
                    <a:pt x="82656" y="77292"/>
                    <a:pt x="81915" y="83049"/>
                    <a:pt x="81915" y="89490"/>
                  </a:cubicBezTo>
                  <a:cubicBezTo>
                    <a:pt x="81915" y="94506"/>
                    <a:pt x="81915" y="96672"/>
                    <a:pt x="83340" y="99522"/>
                  </a:cubicBezTo>
                  <a:lnTo>
                    <a:pt x="81915" y="179664"/>
                  </a:lnTo>
                  <a:close/>
                  <a:moveTo>
                    <a:pt x="88356" y="32205"/>
                  </a:moveTo>
                  <a:cubicBezTo>
                    <a:pt x="89781" y="29355"/>
                    <a:pt x="86931" y="25023"/>
                    <a:pt x="84765" y="22914"/>
                  </a:cubicBezTo>
                  <a:cubicBezTo>
                    <a:pt x="81174" y="25764"/>
                    <a:pt x="81915" y="29355"/>
                    <a:pt x="83340" y="32205"/>
                  </a:cubicBezTo>
                  <a:lnTo>
                    <a:pt x="88356" y="32205"/>
                  </a:lnTo>
                  <a:close/>
                  <a:moveTo>
                    <a:pt x="86931" y="253251"/>
                  </a:moveTo>
                  <a:lnTo>
                    <a:pt x="83340" y="249660"/>
                  </a:lnTo>
                  <a:lnTo>
                    <a:pt x="83340" y="253935"/>
                  </a:lnTo>
                  <a:lnTo>
                    <a:pt x="86931" y="253194"/>
                  </a:lnTo>
                  <a:close/>
                  <a:moveTo>
                    <a:pt x="98445" y="54378"/>
                  </a:moveTo>
                  <a:lnTo>
                    <a:pt x="89097" y="53637"/>
                  </a:lnTo>
                  <a:lnTo>
                    <a:pt x="89097" y="60819"/>
                  </a:lnTo>
                  <a:cubicBezTo>
                    <a:pt x="90522" y="61560"/>
                    <a:pt x="91263" y="60819"/>
                    <a:pt x="98445" y="62244"/>
                  </a:cubicBezTo>
                  <a:lnTo>
                    <a:pt x="98445" y="54378"/>
                  </a:lnTo>
                  <a:close/>
                  <a:moveTo>
                    <a:pt x="91947" y="40812"/>
                  </a:moveTo>
                  <a:lnTo>
                    <a:pt x="96963" y="42978"/>
                  </a:lnTo>
                  <a:lnTo>
                    <a:pt x="96963" y="40128"/>
                  </a:lnTo>
                  <a:cubicBezTo>
                    <a:pt x="96963" y="37278"/>
                    <a:pt x="101979" y="35112"/>
                    <a:pt x="101979" y="32946"/>
                  </a:cubicBezTo>
                  <a:cubicBezTo>
                    <a:pt x="101238" y="32946"/>
                    <a:pt x="100554" y="31521"/>
                    <a:pt x="97647" y="31521"/>
                  </a:cubicBezTo>
                  <a:lnTo>
                    <a:pt x="91890" y="40812"/>
                  </a:lnTo>
                  <a:close/>
                  <a:moveTo>
                    <a:pt x="115659" y="238944"/>
                  </a:moveTo>
                  <a:cubicBezTo>
                    <a:pt x="116400" y="237519"/>
                    <a:pt x="115659" y="236094"/>
                    <a:pt x="114918" y="235353"/>
                  </a:cubicBezTo>
                  <a:cubicBezTo>
                    <a:pt x="113493" y="235353"/>
                    <a:pt x="110586" y="238203"/>
                    <a:pt x="110586" y="240369"/>
                  </a:cubicBezTo>
                  <a:cubicBezTo>
                    <a:pt x="112011" y="241794"/>
                    <a:pt x="114177" y="241794"/>
                    <a:pt x="115602" y="241794"/>
                  </a:cubicBezTo>
                  <a:lnTo>
                    <a:pt x="115602" y="246810"/>
                  </a:lnTo>
                  <a:cubicBezTo>
                    <a:pt x="119193" y="246810"/>
                    <a:pt x="122043" y="244644"/>
                    <a:pt x="122043" y="244644"/>
                  </a:cubicBezTo>
                  <a:cubicBezTo>
                    <a:pt x="119877" y="241794"/>
                    <a:pt x="117027" y="241053"/>
                    <a:pt x="115602" y="241053"/>
                  </a:cubicBezTo>
                  <a:lnTo>
                    <a:pt x="115602" y="238887"/>
                  </a:lnTo>
                  <a:close/>
                  <a:moveTo>
                    <a:pt x="118509" y="32946"/>
                  </a:moveTo>
                  <a:lnTo>
                    <a:pt x="119934" y="30096"/>
                  </a:lnTo>
                  <a:cubicBezTo>
                    <a:pt x="118509" y="29355"/>
                    <a:pt x="116343" y="27930"/>
                    <a:pt x="113493" y="27930"/>
                  </a:cubicBezTo>
                  <a:cubicBezTo>
                    <a:pt x="112068" y="28671"/>
                    <a:pt x="112068" y="30096"/>
                    <a:pt x="111327" y="31521"/>
                  </a:cubicBezTo>
                  <a:lnTo>
                    <a:pt x="118509" y="32946"/>
                  </a:lnTo>
                  <a:close/>
                  <a:moveTo>
                    <a:pt x="115659" y="45087"/>
                  </a:moveTo>
                  <a:lnTo>
                    <a:pt x="115659" y="41496"/>
                  </a:lnTo>
                  <a:lnTo>
                    <a:pt x="113493" y="41496"/>
                  </a:lnTo>
                  <a:lnTo>
                    <a:pt x="113493" y="45087"/>
                  </a:lnTo>
                  <a:lnTo>
                    <a:pt x="115659" y="45087"/>
                  </a:lnTo>
                  <a:close/>
                  <a:moveTo>
                    <a:pt x="121416" y="260433"/>
                  </a:moveTo>
                  <a:lnTo>
                    <a:pt x="132189" y="264024"/>
                  </a:lnTo>
                  <a:cubicBezTo>
                    <a:pt x="132189" y="261858"/>
                    <a:pt x="130764" y="259749"/>
                    <a:pt x="130764" y="259749"/>
                  </a:cubicBezTo>
                  <a:cubicBezTo>
                    <a:pt x="129339" y="259749"/>
                    <a:pt x="128598" y="259749"/>
                    <a:pt x="127914" y="260490"/>
                  </a:cubicBezTo>
                  <a:lnTo>
                    <a:pt x="123582" y="260490"/>
                  </a:lnTo>
                  <a:lnTo>
                    <a:pt x="122157" y="253308"/>
                  </a:lnTo>
                  <a:cubicBezTo>
                    <a:pt x="119307" y="254733"/>
                    <a:pt x="117141" y="257583"/>
                    <a:pt x="115716" y="260490"/>
                  </a:cubicBezTo>
                  <a:lnTo>
                    <a:pt x="121473" y="260490"/>
                  </a:lnTo>
                  <a:close/>
                  <a:moveTo>
                    <a:pt x="124266" y="62985"/>
                  </a:moveTo>
                  <a:lnTo>
                    <a:pt x="123525" y="49419"/>
                  </a:lnTo>
                  <a:cubicBezTo>
                    <a:pt x="121359" y="50844"/>
                    <a:pt x="117768" y="60876"/>
                    <a:pt x="117084" y="62985"/>
                  </a:cubicBezTo>
                  <a:lnTo>
                    <a:pt x="124266" y="62985"/>
                  </a:lnTo>
                  <a:close/>
                  <a:moveTo>
                    <a:pt x="123525" y="266133"/>
                  </a:moveTo>
                  <a:cubicBezTo>
                    <a:pt x="122784" y="267558"/>
                    <a:pt x="122100" y="267558"/>
                    <a:pt x="122100" y="267558"/>
                  </a:cubicBezTo>
                  <a:lnTo>
                    <a:pt x="121359" y="268299"/>
                  </a:lnTo>
                  <a:cubicBezTo>
                    <a:pt x="120618" y="268299"/>
                    <a:pt x="119934" y="269040"/>
                    <a:pt x="119193" y="269724"/>
                  </a:cubicBezTo>
                  <a:lnTo>
                    <a:pt x="119193" y="279756"/>
                  </a:lnTo>
                  <a:cubicBezTo>
                    <a:pt x="120618" y="279756"/>
                    <a:pt x="122043" y="280497"/>
                    <a:pt x="122784" y="281181"/>
                  </a:cubicBezTo>
                  <a:cubicBezTo>
                    <a:pt x="124950" y="279015"/>
                    <a:pt x="126375" y="276906"/>
                    <a:pt x="126375" y="273999"/>
                  </a:cubicBezTo>
                  <a:cubicBezTo>
                    <a:pt x="126375" y="272574"/>
                    <a:pt x="125634" y="271149"/>
                    <a:pt x="125634" y="270408"/>
                  </a:cubicBezTo>
                  <a:lnTo>
                    <a:pt x="123468" y="266133"/>
                  </a:lnTo>
                  <a:close/>
                  <a:moveTo>
                    <a:pt x="123525" y="30780"/>
                  </a:moveTo>
                  <a:lnTo>
                    <a:pt x="125691" y="33630"/>
                  </a:lnTo>
                  <a:lnTo>
                    <a:pt x="125691" y="34371"/>
                  </a:lnTo>
                  <a:lnTo>
                    <a:pt x="130023" y="34371"/>
                  </a:lnTo>
                  <a:lnTo>
                    <a:pt x="130023" y="33630"/>
                  </a:lnTo>
                  <a:lnTo>
                    <a:pt x="129282" y="30780"/>
                  </a:lnTo>
                  <a:lnTo>
                    <a:pt x="129282" y="30039"/>
                  </a:lnTo>
                  <a:lnTo>
                    <a:pt x="123525" y="30039"/>
                  </a:lnTo>
                  <a:lnTo>
                    <a:pt x="123525" y="30780"/>
                  </a:lnTo>
                  <a:close/>
                  <a:moveTo>
                    <a:pt x="128598" y="240426"/>
                  </a:moveTo>
                  <a:lnTo>
                    <a:pt x="123582" y="240426"/>
                  </a:lnTo>
                  <a:cubicBezTo>
                    <a:pt x="125007" y="244701"/>
                    <a:pt x="126432" y="247608"/>
                    <a:pt x="128598" y="249033"/>
                  </a:cubicBezTo>
                  <a:cubicBezTo>
                    <a:pt x="130023" y="246183"/>
                    <a:pt x="130023" y="242592"/>
                    <a:pt x="128598" y="240426"/>
                  </a:cubicBezTo>
                  <a:close/>
                  <a:moveTo>
                    <a:pt x="127857" y="296229"/>
                  </a:moveTo>
                  <a:lnTo>
                    <a:pt x="130707" y="296229"/>
                  </a:lnTo>
                  <a:cubicBezTo>
                    <a:pt x="130707" y="294063"/>
                    <a:pt x="129966" y="291954"/>
                    <a:pt x="128541" y="291213"/>
                  </a:cubicBezTo>
                  <a:cubicBezTo>
                    <a:pt x="126375" y="291213"/>
                    <a:pt x="124209" y="294063"/>
                    <a:pt x="124209" y="295488"/>
                  </a:cubicBezTo>
                  <a:cubicBezTo>
                    <a:pt x="125634" y="296229"/>
                    <a:pt x="127059" y="296229"/>
                    <a:pt x="127800" y="296229"/>
                  </a:cubicBezTo>
                  <a:close/>
                  <a:moveTo>
                    <a:pt x="134298" y="280440"/>
                  </a:moveTo>
                  <a:cubicBezTo>
                    <a:pt x="130707" y="280440"/>
                    <a:pt x="128541" y="281865"/>
                    <a:pt x="128541" y="284715"/>
                  </a:cubicBezTo>
                  <a:cubicBezTo>
                    <a:pt x="128541" y="286881"/>
                    <a:pt x="129966" y="287565"/>
                    <a:pt x="132132" y="287565"/>
                  </a:cubicBezTo>
                  <a:lnTo>
                    <a:pt x="133557" y="287565"/>
                  </a:lnTo>
                  <a:cubicBezTo>
                    <a:pt x="134298" y="286140"/>
                    <a:pt x="134298" y="284715"/>
                    <a:pt x="134298" y="283290"/>
                  </a:cubicBezTo>
                  <a:lnTo>
                    <a:pt x="134298" y="280440"/>
                  </a:lnTo>
                  <a:close/>
                  <a:moveTo>
                    <a:pt x="133614" y="261858"/>
                  </a:moveTo>
                  <a:cubicBezTo>
                    <a:pt x="132189" y="264708"/>
                    <a:pt x="131448" y="267558"/>
                    <a:pt x="132873" y="270465"/>
                  </a:cubicBezTo>
                  <a:cubicBezTo>
                    <a:pt x="135039" y="270465"/>
                    <a:pt x="137205" y="269040"/>
                    <a:pt x="137205" y="269040"/>
                  </a:cubicBezTo>
                  <a:cubicBezTo>
                    <a:pt x="137205" y="266190"/>
                    <a:pt x="135039" y="263340"/>
                    <a:pt x="133614" y="261858"/>
                  </a:cubicBezTo>
                  <a:close/>
                  <a:moveTo>
                    <a:pt x="132189" y="50103"/>
                  </a:moveTo>
                  <a:cubicBezTo>
                    <a:pt x="133614" y="52269"/>
                    <a:pt x="137205" y="60819"/>
                    <a:pt x="138630" y="61560"/>
                  </a:cubicBezTo>
                  <a:cubicBezTo>
                    <a:pt x="138630" y="60819"/>
                    <a:pt x="140055" y="59394"/>
                    <a:pt x="140055" y="59394"/>
                  </a:cubicBezTo>
                  <a:cubicBezTo>
                    <a:pt x="137889" y="57969"/>
                    <a:pt x="136464" y="50103"/>
                    <a:pt x="132132" y="50103"/>
                  </a:cubicBezTo>
                  <a:close/>
                  <a:moveTo>
                    <a:pt x="137205" y="294063"/>
                  </a:moveTo>
                  <a:cubicBezTo>
                    <a:pt x="138630" y="292638"/>
                    <a:pt x="138630" y="289788"/>
                    <a:pt x="137205" y="287622"/>
                  </a:cubicBezTo>
                  <a:cubicBezTo>
                    <a:pt x="134355" y="289047"/>
                    <a:pt x="132873" y="291897"/>
                    <a:pt x="132873" y="294063"/>
                  </a:cubicBezTo>
                  <a:lnTo>
                    <a:pt x="137205" y="294063"/>
                  </a:lnTo>
                  <a:close/>
                  <a:moveTo>
                    <a:pt x="137205" y="41496"/>
                  </a:moveTo>
                  <a:cubicBezTo>
                    <a:pt x="137946" y="39330"/>
                    <a:pt x="136464" y="38646"/>
                    <a:pt x="135780" y="37221"/>
                  </a:cubicBezTo>
                  <a:cubicBezTo>
                    <a:pt x="135039" y="38646"/>
                    <a:pt x="133614" y="40071"/>
                    <a:pt x="133614" y="41496"/>
                  </a:cubicBezTo>
                  <a:lnTo>
                    <a:pt x="137205" y="41496"/>
                  </a:lnTo>
                  <a:close/>
                  <a:moveTo>
                    <a:pt x="139371" y="348441"/>
                  </a:moveTo>
                  <a:cubicBezTo>
                    <a:pt x="140796" y="347016"/>
                    <a:pt x="140796" y="344850"/>
                    <a:pt x="140796" y="344850"/>
                  </a:cubicBezTo>
                  <a:cubicBezTo>
                    <a:pt x="139371" y="343425"/>
                    <a:pt x="135780" y="343425"/>
                    <a:pt x="134355" y="345591"/>
                  </a:cubicBezTo>
                  <a:cubicBezTo>
                    <a:pt x="135780" y="347757"/>
                    <a:pt x="137946" y="348441"/>
                    <a:pt x="139371" y="348441"/>
                  </a:cubicBezTo>
                  <a:close/>
                  <a:moveTo>
                    <a:pt x="135780" y="241851"/>
                  </a:moveTo>
                  <a:lnTo>
                    <a:pt x="141537" y="241851"/>
                  </a:lnTo>
                  <a:cubicBezTo>
                    <a:pt x="141537" y="239685"/>
                    <a:pt x="140112" y="236835"/>
                    <a:pt x="140112" y="236835"/>
                  </a:cubicBezTo>
                  <a:lnTo>
                    <a:pt x="135780" y="241851"/>
                  </a:lnTo>
                  <a:close/>
                  <a:moveTo>
                    <a:pt x="143646" y="337725"/>
                  </a:moveTo>
                  <a:lnTo>
                    <a:pt x="142221" y="332025"/>
                  </a:lnTo>
                  <a:cubicBezTo>
                    <a:pt x="142221" y="331284"/>
                    <a:pt x="141480" y="329859"/>
                    <a:pt x="140796" y="328434"/>
                  </a:cubicBezTo>
                  <a:cubicBezTo>
                    <a:pt x="137946" y="331284"/>
                    <a:pt x="136464" y="334134"/>
                    <a:pt x="136464" y="337041"/>
                  </a:cubicBezTo>
                  <a:cubicBezTo>
                    <a:pt x="137414" y="337041"/>
                    <a:pt x="138136" y="337288"/>
                    <a:pt x="138630" y="337782"/>
                  </a:cubicBezTo>
                  <a:lnTo>
                    <a:pt x="143646" y="337782"/>
                  </a:lnTo>
                  <a:close/>
                  <a:moveTo>
                    <a:pt x="141480" y="316977"/>
                  </a:moveTo>
                  <a:cubicBezTo>
                    <a:pt x="144330" y="316977"/>
                    <a:pt x="146496" y="314127"/>
                    <a:pt x="146496" y="312702"/>
                  </a:cubicBezTo>
                  <a:cubicBezTo>
                    <a:pt x="145071" y="311277"/>
                    <a:pt x="142164" y="311277"/>
                    <a:pt x="140055" y="311277"/>
                  </a:cubicBezTo>
                  <a:lnTo>
                    <a:pt x="141480" y="316977"/>
                  </a:lnTo>
                  <a:close/>
                  <a:moveTo>
                    <a:pt x="140796" y="294804"/>
                  </a:moveTo>
                  <a:cubicBezTo>
                    <a:pt x="142221" y="297654"/>
                    <a:pt x="142221" y="299079"/>
                    <a:pt x="142221" y="302670"/>
                  </a:cubicBezTo>
                  <a:cubicBezTo>
                    <a:pt x="145071" y="304095"/>
                    <a:pt x="146553" y="302670"/>
                    <a:pt x="149403" y="302670"/>
                  </a:cubicBezTo>
                  <a:lnTo>
                    <a:pt x="149403" y="298395"/>
                  </a:lnTo>
                  <a:cubicBezTo>
                    <a:pt x="148662" y="296970"/>
                    <a:pt x="147237" y="296229"/>
                    <a:pt x="145812" y="294804"/>
                  </a:cubicBezTo>
                  <a:lnTo>
                    <a:pt x="140796" y="294804"/>
                  </a:lnTo>
                  <a:close/>
                  <a:moveTo>
                    <a:pt x="141480" y="276165"/>
                  </a:moveTo>
                  <a:lnTo>
                    <a:pt x="141480" y="279756"/>
                  </a:lnTo>
                  <a:lnTo>
                    <a:pt x="147237" y="278331"/>
                  </a:lnTo>
                  <a:lnTo>
                    <a:pt x="147237" y="274740"/>
                  </a:lnTo>
                  <a:lnTo>
                    <a:pt x="141480" y="276165"/>
                  </a:lnTo>
                  <a:close/>
                  <a:moveTo>
                    <a:pt x="145812" y="209646"/>
                  </a:moveTo>
                  <a:lnTo>
                    <a:pt x="143646" y="211812"/>
                  </a:lnTo>
                  <a:cubicBezTo>
                    <a:pt x="142905" y="212553"/>
                    <a:pt x="142221" y="213237"/>
                    <a:pt x="142221" y="214662"/>
                  </a:cubicBezTo>
                  <a:cubicBezTo>
                    <a:pt x="142221" y="215403"/>
                    <a:pt x="142221" y="216087"/>
                    <a:pt x="142962" y="216828"/>
                  </a:cubicBezTo>
                  <a:cubicBezTo>
                    <a:pt x="145812" y="218253"/>
                    <a:pt x="149403" y="219678"/>
                    <a:pt x="151569" y="216087"/>
                  </a:cubicBezTo>
                  <a:lnTo>
                    <a:pt x="151569" y="211071"/>
                  </a:lnTo>
                  <a:lnTo>
                    <a:pt x="145812" y="209646"/>
                  </a:lnTo>
                  <a:close/>
                  <a:moveTo>
                    <a:pt x="145071" y="344166"/>
                  </a:moveTo>
                  <a:lnTo>
                    <a:pt x="147237" y="340575"/>
                  </a:lnTo>
                  <a:lnTo>
                    <a:pt x="144387" y="339150"/>
                  </a:lnTo>
                  <a:lnTo>
                    <a:pt x="142221" y="342741"/>
                  </a:lnTo>
                  <a:lnTo>
                    <a:pt x="145071" y="344166"/>
                  </a:lnTo>
                  <a:close/>
                  <a:moveTo>
                    <a:pt x="144387" y="200355"/>
                  </a:moveTo>
                  <a:lnTo>
                    <a:pt x="144387" y="201780"/>
                  </a:lnTo>
                  <a:lnTo>
                    <a:pt x="148719" y="201780"/>
                  </a:lnTo>
                  <a:lnTo>
                    <a:pt x="148719" y="200355"/>
                  </a:lnTo>
                  <a:lnTo>
                    <a:pt x="144387" y="200355"/>
                  </a:lnTo>
                  <a:close/>
                  <a:moveTo>
                    <a:pt x="150828" y="27930"/>
                  </a:moveTo>
                  <a:cubicBezTo>
                    <a:pt x="150828" y="25764"/>
                    <a:pt x="150087" y="25764"/>
                    <a:pt x="149403" y="25080"/>
                  </a:cubicBezTo>
                  <a:cubicBezTo>
                    <a:pt x="147237" y="27246"/>
                    <a:pt x="145812" y="29355"/>
                    <a:pt x="145071" y="31521"/>
                  </a:cubicBezTo>
                  <a:cubicBezTo>
                    <a:pt x="145812" y="31521"/>
                    <a:pt x="147237" y="32946"/>
                    <a:pt x="147237" y="32946"/>
                  </a:cubicBezTo>
                  <a:cubicBezTo>
                    <a:pt x="148662" y="31521"/>
                    <a:pt x="150828" y="30096"/>
                    <a:pt x="150828" y="27930"/>
                  </a:cubicBezTo>
                  <a:close/>
                  <a:moveTo>
                    <a:pt x="149403" y="68001"/>
                  </a:moveTo>
                  <a:lnTo>
                    <a:pt x="153735" y="64410"/>
                  </a:lnTo>
                  <a:lnTo>
                    <a:pt x="150885" y="62244"/>
                  </a:lnTo>
                  <a:cubicBezTo>
                    <a:pt x="150885" y="62985"/>
                    <a:pt x="148719" y="62985"/>
                    <a:pt x="148035" y="62985"/>
                  </a:cubicBezTo>
                  <a:lnTo>
                    <a:pt x="149460" y="68001"/>
                  </a:lnTo>
                  <a:close/>
                  <a:moveTo>
                    <a:pt x="152253" y="400653"/>
                  </a:moveTo>
                  <a:cubicBezTo>
                    <a:pt x="152253" y="399228"/>
                    <a:pt x="152253" y="397803"/>
                    <a:pt x="151512" y="397062"/>
                  </a:cubicBezTo>
                  <a:cubicBezTo>
                    <a:pt x="150087" y="397803"/>
                    <a:pt x="149346" y="399228"/>
                    <a:pt x="149346" y="399228"/>
                  </a:cubicBezTo>
                  <a:lnTo>
                    <a:pt x="152196" y="400653"/>
                  </a:lnTo>
                  <a:close/>
                  <a:moveTo>
                    <a:pt x="157326" y="344850"/>
                  </a:moveTo>
                  <a:lnTo>
                    <a:pt x="150885" y="343425"/>
                  </a:lnTo>
                  <a:cubicBezTo>
                    <a:pt x="149460" y="345591"/>
                    <a:pt x="149460" y="347016"/>
                    <a:pt x="150885" y="348441"/>
                  </a:cubicBezTo>
                  <a:cubicBezTo>
                    <a:pt x="152310" y="348441"/>
                    <a:pt x="155217" y="347016"/>
                    <a:pt x="157326" y="344850"/>
                  </a:cubicBezTo>
                  <a:close/>
                  <a:moveTo>
                    <a:pt x="158010" y="65094"/>
                  </a:moveTo>
                  <a:cubicBezTo>
                    <a:pt x="155844" y="67260"/>
                    <a:pt x="151569" y="68685"/>
                    <a:pt x="151569" y="72276"/>
                  </a:cubicBezTo>
                  <a:cubicBezTo>
                    <a:pt x="151569" y="74442"/>
                    <a:pt x="155901" y="74442"/>
                    <a:pt x="158010" y="75126"/>
                  </a:cubicBezTo>
                  <a:cubicBezTo>
                    <a:pt x="158751" y="72276"/>
                    <a:pt x="158751" y="67944"/>
                    <a:pt x="158010" y="65094"/>
                  </a:cubicBezTo>
                  <a:close/>
                  <a:moveTo>
                    <a:pt x="158751" y="78717"/>
                  </a:moveTo>
                  <a:cubicBezTo>
                    <a:pt x="157326" y="77292"/>
                    <a:pt x="155901" y="77292"/>
                    <a:pt x="154419" y="77292"/>
                  </a:cubicBezTo>
                  <a:lnTo>
                    <a:pt x="153678" y="82308"/>
                  </a:lnTo>
                  <a:cubicBezTo>
                    <a:pt x="154419" y="82308"/>
                    <a:pt x="155844" y="83049"/>
                    <a:pt x="155844" y="83049"/>
                  </a:cubicBezTo>
                  <a:cubicBezTo>
                    <a:pt x="157269" y="82308"/>
                    <a:pt x="158694" y="82308"/>
                    <a:pt x="158694" y="82308"/>
                  </a:cubicBezTo>
                  <a:lnTo>
                    <a:pt x="158694" y="78717"/>
                  </a:lnTo>
                  <a:close/>
                  <a:moveTo>
                    <a:pt x="155844" y="203889"/>
                  </a:moveTo>
                  <a:lnTo>
                    <a:pt x="162285" y="202464"/>
                  </a:lnTo>
                  <a:cubicBezTo>
                    <a:pt x="162285" y="199614"/>
                    <a:pt x="158694" y="197448"/>
                    <a:pt x="157269" y="197448"/>
                  </a:cubicBezTo>
                  <a:lnTo>
                    <a:pt x="155844" y="203889"/>
                  </a:lnTo>
                  <a:close/>
                  <a:moveTo>
                    <a:pt x="163026" y="226803"/>
                  </a:moveTo>
                  <a:lnTo>
                    <a:pt x="164451" y="223212"/>
                  </a:lnTo>
                  <a:lnTo>
                    <a:pt x="161601" y="221787"/>
                  </a:lnTo>
                  <a:lnTo>
                    <a:pt x="160176" y="225378"/>
                  </a:lnTo>
                  <a:lnTo>
                    <a:pt x="163026" y="226803"/>
                  </a:lnTo>
                  <a:close/>
                  <a:moveTo>
                    <a:pt x="168783" y="181716"/>
                  </a:moveTo>
                  <a:cubicBezTo>
                    <a:pt x="166617" y="176700"/>
                    <a:pt x="165192" y="175275"/>
                    <a:pt x="160860" y="174534"/>
                  </a:cubicBezTo>
                  <a:lnTo>
                    <a:pt x="168783" y="181716"/>
                  </a:lnTo>
                  <a:close/>
                  <a:moveTo>
                    <a:pt x="162342" y="30039"/>
                  </a:moveTo>
                  <a:cubicBezTo>
                    <a:pt x="161601" y="32205"/>
                    <a:pt x="163767" y="35055"/>
                    <a:pt x="165192" y="35055"/>
                  </a:cubicBezTo>
                  <a:cubicBezTo>
                    <a:pt x="165933" y="34314"/>
                    <a:pt x="165933" y="32205"/>
                    <a:pt x="167358" y="31464"/>
                  </a:cubicBezTo>
                  <a:lnTo>
                    <a:pt x="162342" y="30039"/>
                  </a:lnTo>
                  <a:close/>
                  <a:moveTo>
                    <a:pt x="173799" y="124488"/>
                  </a:moveTo>
                  <a:cubicBezTo>
                    <a:pt x="174540" y="123747"/>
                    <a:pt x="175965" y="120897"/>
                    <a:pt x="175965" y="119472"/>
                  </a:cubicBezTo>
                  <a:cubicBezTo>
                    <a:pt x="174540" y="119472"/>
                    <a:pt x="173115" y="118731"/>
                    <a:pt x="173115" y="118731"/>
                  </a:cubicBezTo>
                  <a:cubicBezTo>
                    <a:pt x="171690" y="120897"/>
                    <a:pt x="168783" y="122322"/>
                    <a:pt x="169524" y="123006"/>
                  </a:cubicBezTo>
                  <a:lnTo>
                    <a:pt x="173856" y="124431"/>
                  </a:lnTo>
                  <a:close/>
                  <a:moveTo>
                    <a:pt x="170949" y="113031"/>
                  </a:moveTo>
                  <a:lnTo>
                    <a:pt x="174540" y="113031"/>
                  </a:lnTo>
                  <a:cubicBezTo>
                    <a:pt x="175281" y="110181"/>
                    <a:pt x="173115" y="110181"/>
                    <a:pt x="170949" y="109440"/>
                  </a:cubicBezTo>
                  <a:lnTo>
                    <a:pt x="170949" y="113031"/>
                  </a:lnTo>
                  <a:close/>
                  <a:moveTo>
                    <a:pt x="174540" y="189582"/>
                  </a:moveTo>
                  <a:lnTo>
                    <a:pt x="174540" y="192432"/>
                  </a:lnTo>
                  <a:lnTo>
                    <a:pt x="180981" y="192432"/>
                  </a:lnTo>
                  <a:lnTo>
                    <a:pt x="180981" y="189582"/>
                  </a:lnTo>
                  <a:lnTo>
                    <a:pt x="174540" y="189582"/>
                  </a:lnTo>
                  <a:close/>
                  <a:moveTo>
                    <a:pt x="179556" y="131670"/>
                  </a:moveTo>
                  <a:cubicBezTo>
                    <a:pt x="181722" y="132411"/>
                    <a:pt x="184572" y="133836"/>
                    <a:pt x="185313" y="133836"/>
                  </a:cubicBezTo>
                  <a:cubicBezTo>
                    <a:pt x="183888" y="133095"/>
                    <a:pt x="183147" y="130245"/>
                    <a:pt x="183147" y="130245"/>
                  </a:cubicBezTo>
                  <a:cubicBezTo>
                    <a:pt x="181722" y="130245"/>
                    <a:pt x="179556" y="131670"/>
                    <a:pt x="179556" y="131670"/>
                  </a:cubicBezTo>
                  <a:close/>
                  <a:moveTo>
                    <a:pt x="181722" y="37221"/>
                  </a:moveTo>
                  <a:lnTo>
                    <a:pt x="181722" y="39387"/>
                  </a:lnTo>
                  <a:lnTo>
                    <a:pt x="184572" y="39387"/>
                  </a:lnTo>
                  <a:lnTo>
                    <a:pt x="184572" y="37221"/>
                  </a:lnTo>
                  <a:lnTo>
                    <a:pt x="181722" y="37221"/>
                  </a:lnTo>
                  <a:close/>
                  <a:moveTo>
                    <a:pt x="181722" y="138795"/>
                  </a:moveTo>
                  <a:lnTo>
                    <a:pt x="182463" y="137370"/>
                  </a:lnTo>
                  <a:lnTo>
                    <a:pt x="184629" y="140220"/>
                  </a:lnTo>
                  <a:lnTo>
                    <a:pt x="183888" y="140961"/>
                  </a:lnTo>
                  <a:lnTo>
                    <a:pt x="181722" y="138795"/>
                  </a:lnTo>
                  <a:close/>
                  <a:moveTo>
                    <a:pt x="183888" y="73701"/>
                  </a:moveTo>
                  <a:cubicBezTo>
                    <a:pt x="184629" y="73701"/>
                    <a:pt x="186738" y="72276"/>
                    <a:pt x="187479" y="71535"/>
                  </a:cubicBezTo>
                  <a:cubicBezTo>
                    <a:pt x="188220" y="67944"/>
                    <a:pt x="186054" y="65835"/>
                    <a:pt x="183888" y="63669"/>
                  </a:cubicBezTo>
                  <a:lnTo>
                    <a:pt x="183888" y="73701"/>
                  </a:lnTo>
                  <a:close/>
                  <a:moveTo>
                    <a:pt x="183888" y="118788"/>
                  </a:moveTo>
                  <a:lnTo>
                    <a:pt x="183888" y="122379"/>
                  </a:lnTo>
                  <a:cubicBezTo>
                    <a:pt x="185313" y="122379"/>
                    <a:pt x="187479" y="119529"/>
                    <a:pt x="187479" y="118788"/>
                  </a:cubicBezTo>
                  <a:lnTo>
                    <a:pt x="183888" y="118788"/>
                  </a:lnTo>
                  <a:close/>
                  <a:moveTo>
                    <a:pt x="190329" y="90174"/>
                  </a:moveTo>
                  <a:cubicBezTo>
                    <a:pt x="192495" y="87324"/>
                    <a:pt x="191754" y="85158"/>
                    <a:pt x="191070" y="82992"/>
                  </a:cubicBezTo>
                  <a:cubicBezTo>
                    <a:pt x="187479" y="85158"/>
                    <a:pt x="186054" y="86583"/>
                    <a:pt x="184629" y="88692"/>
                  </a:cubicBezTo>
                  <a:lnTo>
                    <a:pt x="190386" y="90117"/>
                  </a:lnTo>
                  <a:close/>
                  <a:moveTo>
                    <a:pt x="196086" y="91599"/>
                  </a:moveTo>
                  <a:cubicBezTo>
                    <a:pt x="196086" y="93765"/>
                    <a:pt x="198936" y="95874"/>
                    <a:pt x="199677" y="96615"/>
                  </a:cubicBezTo>
                  <a:cubicBezTo>
                    <a:pt x="198936" y="91599"/>
                    <a:pt x="196827" y="92340"/>
                    <a:pt x="196086" y="91599"/>
                  </a:cubicBezTo>
                  <a:close/>
                  <a:moveTo>
                    <a:pt x="209709" y="441465"/>
                  </a:moveTo>
                  <a:cubicBezTo>
                    <a:pt x="209709" y="442206"/>
                    <a:pt x="211134" y="443631"/>
                    <a:pt x="211875" y="445056"/>
                  </a:cubicBezTo>
                  <a:cubicBezTo>
                    <a:pt x="213300" y="443631"/>
                    <a:pt x="213300" y="442206"/>
                    <a:pt x="213300" y="441465"/>
                  </a:cubicBezTo>
                  <a:lnTo>
                    <a:pt x="209709" y="441465"/>
                  </a:lnTo>
                  <a:close/>
                  <a:moveTo>
                    <a:pt x="215466" y="450756"/>
                  </a:moveTo>
                  <a:lnTo>
                    <a:pt x="211875" y="450756"/>
                  </a:lnTo>
                  <a:lnTo>
                    <a:pt x="211875" y="456456"/>
                  </a:lnTo>
                  <a:cubicBezTo>
                    <a:pt x="213300" y="457881"/>
                    <a:pt x="216207" y="459306"/>
                    <a:pt x="217632" y="459306"/>
                  </a:cubicBezTo>
                  <a:lnTo>
                    <a:pt x="215466" y="450699"/>
                  </a:lnTo>
                  <a:close/>
                  <a:moveTo>
                    <a:pt x="219057" y="475095"/>
                  </a:moveTo>
                  <a:lnTo>
                    <a:pt x="217632" y="474354"/>
                  </a:lnTo>
                  <a:lnTo>
                    <a:pt x="219057" y="471504"/>
                  </a:lnTo>
                  <a:lnTo>
                    <a:pt x="220482" y="472245"/>
                  </a:lnTo>
                  <a:lnTo>
                    <a:pt x="219057" y="475095"/>
                  </a:lnTo>
                  <a:close/>
                </a:path>
              </a:pathLst>
            </a:custGeom>
            <a:solidFill>
              <a:schemeClr val="bg1"/>
            </a:solidFill>
            <a:ln w="5689" cap="flat">
              <a:noFill/>
              <a:prstDash val="solid"/>
              <a:miter/>
            </a:ln>
          </p:spPr>
          <p:txBody>
            <a:bodyPr rtlCol="0" anchor="ctr"/>
            <a:lstStyle/>
            <a:p>
              <a:endParaRPr lang="nl-NL"/>
            </a:p>
          </p:txBody>
        </p:sp>
        <p:sp>
          <p:nvSpPr>
            <p:cNvPr id="11" name="Vrije vorm: vorm 10">
              <a:extLst>
                <a:ext uri="{FF2B5EF4-FFF2-40B4-BE49-F238E27FC236}">
                  <a16:creationId xmlns:a16="http://schemas.microsoft.com/office/drawing/2014/main" id="{C545419E-183C-37DB-FC9D-98FA5FD84C12}"/>
                </a:ext>
              </a:extLst>
            </p:cNvPr>
            <p:cNvSpPr/>
            <p:nvPr/>
          </p:nvSpPr>
          <p:spPr>
            <a:xfrm>
              <a:off x="5657741" y="4001398"/>
              <a:ext cx="203204" cy="523715"/>
            </a:xfrm>
            <a:custGeom>
              <a:avLst/>
              <a:gdLst>
                <a:gd name="connsiteX0" fmla="*/ 191691 w 203204"/>
                <a:gd name="connsiteY0" fmla="*/ 451440 h 523715"/>
                <a:gd name="connsiteX1" fmla="*/ 200298 w 203204"/>
                <a:gd name="connsiteY1" fmla="*/ 472188 h 523715"/>
                <a:gd name="connsiteX2" fmla="*/ 201039 w 203204"/>
                <a:gd name="connsiteY2" fmla="*/ 485070 h 523715"/>
                <a:gd name="connsiteX3" fmla="*/ 203205 w 203204"/>
                <a:gd name="connsiteY3" fmla="*/ 501543 h 523715"/>
                <a:gd name="connsiteX4" fmla="*/ 193173 w 203204"/>
                <a:gd name="connsiteY4" fmla="*/ 523032 h 523715"/>
                <a:gd name="connsiteX5" fmla="*/ 112005 w 203204"/>
                <a:gd name="connsiteY5" fmla="*/ 522291 h 523715"/>
                <a:gd name="connsiteX6" fmla="*/ 105564 w 203204"/>
                <a:gd name="connsiteY6" fmla="*/ 522291 h 523715"/>
                <a:gd name="connsiteX7" fmla="*/ 96216 w 203204"/>
                <a:gd name="connsiteY7" fmla="*/ 521550 h 523715"/>
                <a:gd name="connsiteX8" fmla="*/ 89775 w 203204"/>
                <a:gd name="connsiteY8" fmla="*/ 521550 h 523715"/>
                <a:gd name="connsiteX9" fmla="*/ 15789 w 203204"/>
                <a:gd name="connsiteY9" fmla="*/ 523716 h 523715"/>
                <a:gd name="connsiteX10" fmla="*/ 4275 w 203204"/>
                <a:gd name="connsiteY10" fmla="*/ 508668 h 523715"/>
                <a:gd name="connsiteX11" fmla="*/ 6441 w 203204"/>
                <a:gd name="connsiteY11" fmla="*/ 471447 h 523715"/>
                <a:gd name="connsiteX12" fmla="*/ 5016 w 203204"/>
                <a:gd name="connsiteY12" fmla="*/ 457881 h 523715"/>
                <a:gd name="connsiteX13" fmla="*/ 5757 w 203204"/>
                <a:gd name="connsiteY13" fmla="*/ 437874 h 523715"/>
                <a:gd name="connsiteX14" fmla="*/ 4332 w 203204"/>
                <a:gd name="connsiteY14" fmla="*/ 349866 h 523715"/>
                <a:gd name="connsiteX15" fmla="*/ 3591 w 203204"/>
                <a:gd name="connsiteY15" fmla="*/ 298338 h 523715"/>
                <a:gd name="connsiteX16" fmla="*/ 2850 w 203204"/>
                <a:gd name="connsiteY16" fmla="*/ 281865 h 523715"/>
                <a:gd name="connsiteX17" fmla="*/ 2850 w 203204"/>
                <a:gd name="connsiteY17" fmla="*/ 103740 h 523715"/>
                <a:gd name="connsiteX18" fmla="*/ 2850 w 203204"/>
                <a:gd name="connsiteY18" fmla="*/ 95133 h 523715"/>
                <a:gd name="connsiteX19" fmla="*/ 0 w 203204"/>
                <a:gd name="connsiteY19" fmla="*/ 65094 h 523715"/>
                <a:gd name="connsiteX20" fmla="*/ 0 w 203204"/>
                <a:gd name="connsiteY20" fmla="*/ 14307 h 523715"/>
                <a:gd name="connsiteX21" fmla="*/ 14364 w 203204"/>
                <a:gd name="connsiteY21" fmla="*/ 1425 h 523715"/>
                <a:gd name="connsiteX22" fmla="*/ 141474 w 203204"/>
                <a:gd name="connsiteY22" fmla="*/ 0 h 523715"/>
                <a:gd name="connsiteX23" fmla="*/ 154413 w 203204"/>
                <a:gd name="connsiteY23" fmla="*/ 1425 h 523715"/>
                <a:gd name="connsiteX24" fmla="*/ 157263 w 203204"/>
                <a:gd name="connsiteY24" fmla="*/ 1425 h 523715"/>
                <a:gd name="connsiteX25" fmla="*/ 164445 w 203204"/>
                <a:gd name="connsiteY25" fmla="*/ 0 h 523715"/>
                <a:gd name="connsiteX26" fmla="*/ 168777 w 203204"/>
                <a:gd name="connsiteY26" fmla="*/ 0 h 523715"/>
                <a:gd name="connsiteX27" fmla="*/ 172368 w 203204"/>
                <a:gd name="connsiteY27" fmla="*/ 741 h 523715"/>
                <a:gd name="connsiteX28" fmla="*/ 175959 w 203204"/>
                <a:gd name="connsiteY28" fmla="*/ 741 h 523715"/>
                <a:gd name="connsiteX29" fmla="*/ 180291 w 203204"/>
                <a:gd name="connsiteY29" fmla="*/ 0 h 523715"/>
                <a:gd name="connsiteX30" fmla="*/ 188898 w 203204"/>
                <a:gd name="connsiteY30" fmla="*/ 10032 h 523715"/>
                <a:gd name="connsiteX31" fmla="*/ 188157 w 203204"/>
                <a:gd name="connsiteY31" fmla="*/ 66576 h 523715"/>
                <a:gd name="connsiteX32" fmla="*/ 174534 w 203204"/>
                <a:gd name="connsiteY32" fmla="*/ 72276 h 523715"/>
                <a:gd name="connsiteX33" fmla="*/ 159429 w 203204"/>
                <a:gd name="connsiteY33" fmla="*/ 72276 h 523715"/>
                <a:gd name="connsiteX34" fmla="*/ 151506 w 203204"/>
                <a:gd name="connsiteY34" fmla="*/ 73017 h 523715"/>
                <a:gd name="connsiteX35" fmla="*/ 150081 w 203204"/>
                <a:gd name="connsiteY35" fmla="*/ 73017 h 523715"/>
                <a:gd name="connsiteX36" fmla="*/ 145749 w 203204"/>
                <a:gd name="connsiteY36" fmla="*/ 72276 h 523715"/>
                <a:gd name="connsiteX37" fmla="*/ 144324 w 203204"/>
                <a:gd name="connsiteY37" fmla="*/ 72276 h 523715"/>
                <a:gd name="connsiteX38" fmla="*/ 137142 w 203204"/>
                <a:gd name="connsiteY38" fmla="*/ 73017 h 523715"/>
                <a:gd name="connsiteX39" fmla="*/ 96216 w 203204"/>
                <a:gd name="connsiteY39" fmla="*/ 72276 h 523715"/>
                <a:gd name="connsiteX40" fmla="*/ 89034 w 203204"/>
                <a:gd name="connsiteY40" fmla="*/ 71535 h 523715"/>
                <a:gd name="connsiteX41" fmla="*/ 83277 w 203204"/>
                <a:gd name="connsiteY41" fmla="*/ 92283 h 523715"/>
                <a:gd name="connsiteX42" fmla="*/ 84018 w 203204"/>
                <a:gd name="connsiteY42" fmla="*/ 105165 h 523715"/>
                <a:gd name="connsiteX43" fmla="*/ 84018 w 203204"/>
                <a:gd name="connsiteY43" fmla="*/ 137370 h 523715"/>
                <a:gd name="connsiteX44" fmla="*/ 84018 w 203204"/>
                <a:gd name="connsiteY44" fmla="*/ 169575 h 523715"/>
                <a:gd name="connsiteX45" fmla="*/ 84018 w 203204"/>
                <a:gd name="connsiteY45" fmla="*/ 203889 h 523715"/>
                <a:gd name="connsiteX46" fmla="*/ 90459 w 203204"/>
                <a:gd name="connsiteY46" fmla="*/ 207480 h 523715"/>
                <a:gd name="connsiteX47" fmla="*/ 104823 w 203204"/>
                <a:gd name="connsiteY47" fmla="*/ 206055 h 523715"/>
                <a:gd name="connsiteX48" fmla="*/ 139992 w 203204"/>
                <a:gd name="connsiteY48" fmla="*/ 205314 h 523715"/>
                <a:gd name="connsiteX49" fmla="*/ 152931 w 203204"/>
                <a:gd name="connsiteY49" fmla="*/ 206055 h 523715"/>
                <a:gd name="connsiteX50" fmla="*/ 157947 w 203204"/>
                <a:gd name="connsiteY50" fmla="*/ 213237 h 523715"/>
                <a:gd name="connsiteX51" fmla="*/ 160113 w 203204"/>
                <a:gd name="connsiteY51" fmla="*/ 236835 h 523715"/>
                <a:gd name="connsiteX52" fmla="*/ 160113 w 203204"/>
                <a:gd name="connsiteY52" fmla="*/ 284031 h 523715"/>
                <a:gd name="connsiteX53" fmla="*/ 153672 w 203204"/>
                <a:gd name="connsiteY53" fmla="*/ 288306 h 523715"/>
                <a:gd name="connsiteX54" fmla="*/ 147231 w 203204"/>
                <a:gd name="connsiteY54" fmla="*/ 287565 h 523715"/>
                <a:gd name="connsiteX55" fmla="*/ 135717 w 203204"/>
                <a:gd name="connsiteY55" fmla="*/ 288306 h 523715"/>
                <a:gd name="connsiteX56" fmla="*/ 134292 w 203204"/>
                <a:gd name="connsiteY56" fmla="*/ 288306 h 523715"/>
                <a:gd name="connsiteX57" fmla="*/ 130701 w 203204"/>
                <a:gd name="connsiteY57" fmla="*/ 287565 h 523715"/>
                <a:gd name="connsiteX58" fmla="*/ 129276 w 203204"/>
                <a:gd name="connsiteY58" fmla="*/ 287565 h 523715"/>
                <a:gd name="connsiteX59" fmla="*/ 89034 w 203204"/>
                <a:gd name="connsiteY59" fmla="*/ 286140 h 523715"/>
                <a:gd name="connsiteX60" fmla="*/ 86184 w 203204"/>
                <a:gd name="connsiteY60" fmla="*/ 288306 h 523715"/>
                <a:gd name="connsiteX61" fmla="*/ 86184 w 203204"/>
                <a:gd name="connsiteY61" fmla="*/ 344850 h 523715"/>
                <a:gd name="connsiteX62" fmla="*/ 86184 w 203204"/>
                <a:gd name="connsiteY62" fmla="*/ 422826 h 523715"/>
                <a:gd name="connsiteX63" fmla="*/ 85443 w 203204"/>
                <a:gd name="connsiteY63" fmla="*/ 435708 h 523715"/>
                <a:gd name="connsiteX64" fmla="*/ 84702 w 203204"/>
                <a:gd name="connsiteY64" fmla="*/ 439983 h 523715"/>
                <a:gd name="connsiteX65" fmla="*/ 91143 w 203204"/>
                <a:gd name="connsiteY65" fmla="*/ 452865 h 523715"/>
                <a:gd name="connsiteX66" fmla="*/ 191691 w 203204"/>
                <a:gd name="connsiteY66" fmla="*/ 451440 h 523715"/>
                <a:gd name="connsiteX67" fmla="*/ 24396 w 203204"/>
                <a:gd name="connsiteY67" fmla="*/ 492195 h 523715"/>
                <a:gd name="connsiteX68" fmla="*/ 27246 w 203204"/>
                <a:gd name="connsiteY68" fmla="*/ 492195 h 523715"/>
                <a:gd name="connsiteX69" fmla="*/ 27246 w 203204"/>
                <a:gd name="connsiteY69" fmla="*/ 493620 h 523715"/>
                <a:gd name="connsiteX70" fmla="*/ 24396 w 203204"/>
                <a:gd name="connsiteY70" fmla="*/ 493620 h 523715"/>
                <a:gd name="connsiteX71" fmla="*/ 24396 w 203204"/>
                <a:gd name="connsiteY71" fmla="*/ 492195 h 523715"/>
                <a:gd name="connsiteX72" fmla="*/ 31578 w 203204"/>
                <a:gd name="connsiteY72" fmla="*/ 440724 h 523715"/>
                <a:gd name="connsiteX73" fmla="*/ 27987 w 203204"/>
                <a:gd name="connsiteY73" fmla="*/ 442890 h 523715"/>
                <a:gd name="connsiteX74" fmla="*/ 28728 w 203204"/>
                <a:gd name="connsiteY74" fmla="*/ 446481 h 523715"/>
                <a:gd name="connsiteX75" fmla="*/ 33744 w 203204"/>
                <a:gd name="connsiteY75" fmla="*/ 442890 h 523715"/>
                <a:gd name="connsiteX76" fmla="*/ 31578 w 203204"/>
                <a:gd name="connsiteY76" fmla="*/ 440724 h 523715"/>
                <a:gd name="connsiteX77" fmla="*/ 36594 w 203204"/>
                <a:gd name="connsiteY77" fmla="*/ 404928 h 523715"/>
                <a:gd name="connsiteX78" fmla="*/ 38019 w 203204"/>
                <a:gd name="connsiteY78" fmla="*/ 401337 h 523715"/>
                <a:gd name="connsiteX79" fmla="*/ 34428 w 203204"/>
                <a:gd name="connsiteY79" fmla="*/ 400596 h 523715"/>
                <a:gd name="connsiteX80" fmla="*/ 32262 w 203204"/>
                <a:gd name="connsiteY80" fmla="*/ 403446 h 523715"/>
                <a:gd name="connsiteX81" fmla="*/ 36594 w 203204"/>
                <a:gd name="connsiteY81" fmla="*/ 404871 h 523715"/>
                <a:gd name="connsiteX82" fmla="*/ 36594 w 203204"/>
                <a:gd name="connsiteY82" fmla="*/ 226062 h 523715"/>
                <a:gd name="connsiteX83" fmla="*/ 36594 w 203204"/>
                <a:gd name="connsiteY83" fmla="*/ 224637 h 523715"/>
                <a:gd name="connsiteX84" fmla="*/ 39444 w 203204"/>
                <a:gd name="connsiteY84" fmla="*/ 224637 h 523715"/>
                <a:gd name="connsiteX85" fmla="*/ 39444 w 203204"/>
                <a:gd name="connsiteY85" fmla="*/ 226062 h 523715"/>
                <a:gd name="connsiteX86" fmla="*/ 36594 w 203204"/>
                <a:gd name="connsiteY86" fmla="*/ 226062 h 523715"/>
                <a:gd name="connsiteX87" fmla="*/ 38760 w 203204"/>
                <a:gd name="connsiteY87" fmla="*/ 318345 h 523715"/>
                <a:gd name="connsiteX88" fmla="*/ 43776 w 203204"/>
                <a:gd name="connsiteY88" fmla="*/ 314754 h 523715"/>
                <a:gd name="connsiteX89" fmla="*/ 38760 w 203204"/>
                <a:gd name="connsiteY89" fmla="*/ 312588 h 523715"/>
                <a:gd name="connsiteX90" fmla="*/ 36594 w 203204"/>
                <a:gd name="connsiteY90" fmla="*/ 316179 h 523715"/>
                <a:gd name="connsiteX91" fmla="*/ 38760 w 203204"/>
                <a:gd name="connsiteY91" fmla="*/ 318345 h 523715"/>
                <a:gd name="connsiteX92" fmla="*/ 38760 w 203204"/>
                <a:gd name="connsiteY92" fmla="*/ 94449 h 523715"/>
                <a:gd name="connsiteX93" fmla="*/ 43776 w 203204"/>
                <a:gd name="connsiteY93" fmla="*/ 96615 h 523715"/>
                <a:gd name="connsiteX94" fmla="*/ 45201 w 203204"/>
                <a:gd name="connsiteY94" fmla="*/ 85899 h 523715"/>
                <a:gd name="connsiteX95" fmla="*/ 45201 w 203204"/>
                <a:gd name="connsiteY95" fmla="*/ 84474 h 523715"/>
                <a:gd name="connsiteX96" fmla="*/ 38019 w 203204"/>
                <a:gd name="connsiteY96" fmla="*/ 83733 h 523715"/>
                <a:gd name="connsiteX97" fmla="*/ 39444 w 203204"/>
                <a:gd name="connsiteY97" fmla="*/ 90174 h 523715"/>
                <a:gd name="connsiteX98" fmla="*/ 43035 w 203204"/>
                <a:gd name="connsiteY98" fmla="*/ 92340 h 523715"/>
                <a:gd name="connsiteX99" fmla="*/ 38703 w 203204"/>
                <a:gd name="connsiteY99" fmla="*/ 93081 h 523715"/>
                <a:gd name="connsiteX100" fmla="*/ 38703 w 203204"/>
                <a:gd name="connsiteY100" fmla="*/ 94506 h 523715"/>
                <a:gd name="connsiteX101" fmla="*/ 41610 w 203204"/>
                <a:gd name="connsiteY101" fmla="*/ 452865 h 523715"/>
                <a:gd name="connsiteX102" fmla="*/ 38019 w 203204"/>
                <a:gd name="connsiteY102" fmla="*/ 456456 h 523715"/>
                <a:gd name="connsiteX103" fmla="*/ 41610 w 203204"/>
                <a:gd name="connsiteY103" fmla="*/ 457881 h 523715"/>
                <a:gd name="connsiteX104" fmla="*/ 41610 w 203204"/>
                <a:gd name="connsiteY104" fmla="*/ 452865 h 523715"/>
                <a:gd name="connsiteX105" fmla="*/ 43776 w 203204"/>
                <a:gd name="connsiteY105" fmla="*/ 195282 h 523715"/>
                <a:gd name="connsiteX106" fmla="*/ 38760 w 203204"/>
                <a:gd name="connsiteY106" fmla="*/ 195282 h 523715"/>
                <a:gd name="connsiteX107" fmla="*/ 38760 w 203204"/>
                <a:gd name="connsiteY107" fmla="*/ 198873 h 523715"/>
                <a:gd name="connsiteX108" fmla="*/ 43776 w 203204"/>
                <a:gd name="connsiteY108" fmla="*/ 198873 h 523715"/>
                <a:gd name="connsiteX109" fmla="*/ 43776 w 203204"/>
                <a:gd name="connsiteY109" fmla="*/ 195282 h 523715"/>
                <a:gd name="connsiteX110" fmla="*/ 40185 w 203204"/>
                <a:gd name="connsiteY110" fmla="*/ 494361 h 523715"/>
                <a:gd name="connsiteX111" fmla="*/ 40185 w 203204"/>
                <a:gd name="connsiteY111" fmla="*/ 500061 h 523715"/>
                <a:gd name="connsiteX112" fmla="*/ 44517 w 203204"/>
                <a:gd name="connsiteY112" fmla="*/ 494361 h 523715"/>
                <a:gd name="connsiteX113" fmla="*/ 40185 w 203204"/>
                <a:gd name="connsiteY113" fmla="*/ 494361 h 523715"/>
                <a:gd name="connsiteX114" fmla="*/ 48792 w 203204"/>
                <a:gd name="connsiteY114" fmla="*/ 102315 h 523715"/>
                <a:gd name="connsiteX115" fmla="*/ 43776 w 203204"/>
                <a:gd name="connsiteY115" fmla="*/ 100149 h 523715"/>
                <a:gd name="connsiteX116" fmla="*/ 42351 w 203204"/>
                <a:gd name="connsiteY116" fmla="*/ 105849 h 523715"/>
                <a:gd name="connsiteX117" fmla="*/ 47367 w 203204"/>
                <a:gd name="connsiteY117" fmla="*/ 112290 h 523715"/>
                <a:gd name="connsiteX118" fmla="*/ 48792 w 203204"/>
                <a:gd name="connsiteY118" fmla="*/ 110865 h 523715"/>
                <a:gd name="connsiteX119" fmla="*/ 45201 w 203204"/>
                <a:gd name="connsiteY119" fmla="*/ 106590 h 523715"/>
                <a:gd name="connsiteX120" fmla="*/ 48792 w 203204"/>
                <a:gd name="connsiteY120" fmla="*/ 104424 h 523715"/>
                <a:gd name="connsiteX121" fmla="*/ 48792 w 203204"/>
                <a:gd name="connsiteY121" fmla="*/ 102258 h 523715"/>
                <a:gd name="connsiteX122" fmla="*/ 45942 w 203204"/>
                <a:gd name="connsiteY122" fmla="*/ 349125 h 523715"/>
                <a:gd name="connsiteX123" fmla="*/ 42351 w 203204"/>
                <a:gd name="connsiteY123" fmla="*/ 352716 h 523715"/>
                <a:gd name="connsiteX124" fmla="*/ 47367 w 203204"/>
                <a:gd name="connsiteY124" fmla="*/ 352716 h 523715"/>
                <a:gd name="connsiteX125" fmla="*/ 45942 w 203204"/>
                <a:gd name="connsiteY125" fmla="*/ 349125 h 523715"/>
                <a:gd name="connsiteX126" fmla="*/ 46626 w 203204"/>
                <a:gd name="connsiteY126" fmla="*/ 120156 h 523715"/>
                <a:gd name="connsiteX127" fmla="*/ 48792 w 203204"/>
                <a:gd name="connsiteY127" fmla="*/ 120156 h 523715"/>
                <a:gd name="connsiteX128" fmla="*/ 48792 w 203204"/>
                <a:gd name="connsiteY128" fmla="*/ 114456 h 523715"/>
                <a:gd name="connsiteX129" fmla="*/ 43776 w 203204"/>
                <a:gd name="connsiteY129" fmla="*/ 113715 h 523715"/>
                <a:gd name="connsiteX130" fmla="*/ 43035 w 203204"/>
                <a:gd name="connsiteY130" fmla="*/ 114456 h 523715"/>
                <a:gd name="connsiteX131" fmla="*/ 43035 w 203204"/>
                <a:gd name="connsiteY131" fmla="*/ 118047 h 523715"/>
                <a:gd name="connsiteX132" fmla="*/ 46626 w 203204"/>
                <a:gd name="connsiteY132" fmla="*/ 120213 h 523715"/>
                <a:gd name="connsiteX133" fmla="*/ 43035 w 203204"/>
                <a:gd name="connsiteY133" fmla="*/ 172425 h 523715"/>
                <a:gd name="connsiteX134" fmla="*/ 43035 w 203204"/>
                <a:gd name="connsiteY134" fmla="*/ 168834 h 523715"/>
                <a:gd name="connsiteX135" fmla="*/ 44460 w 203204"/>
                <a:gd name="connsiteY135" fmla="*/ 168834 h 523715"/>
                <a:gd name="connsiteX136" fmla="*/ 44460 w 203204"/>
                <a:gd name="connsiteY136" fmla="*/ 172425 h 523715"/>
                <a:gd name="connsiteX137" fmla="*/ 43035 w 203204"/>
                <a:gd name="connsiteY137" fmla="*/ 172425 h 523715"/>
                <a:gd name="connsiteX138" fmla="*/ 43035 w 203204"/>
                <a:gd name="connsiteY138" fmla="*/ 181716 h 523715"/>
                <a:gd name="connsiteX139" fmla="*/ 43035 w 203204"/>
                <a:gd name="connsiteY139" fmla="*/ 178866 h 523715"/>
                <a:gd name="connsiteX140" fmla="*/ 44460 w 203204"/>
                <a:gd name="connsiteY140" fmla="*/ 178866 h 523715"/>
                <a:gd name="connsiteX141" fmla="*/ 44460 w 203204"/>
                <a:gd name="connsiteY141" fmla="*/ 181716 h 523715"/>
                <a:gd name="connsiteX142" fmla="*/ 43035 w 203204"/>
                <a:gd name="connsiteY142" fmla="*/ 181716 h 523715"/>
                <a:gd name="connsiteX143" fmla="*/ 46626 w 203204"/>
                <a:gd name="connsiteY143" fmla="*/ 426417 h 523715"/>
                <a:gd name="connsiteX144" fmla="*/ 43035 w 203204"/>
                <a:gd name="connsiteY144" fmla="*/ 427158 h 523715"/>
                <a:gd name="connsiteX145" fmla="*/ 43035 w 203204"/>
                <a:gd name="connsiteY145" fmla="*/ 431433 h 523715"/>
                <a:gd name="connsiteX146" fmla="*/ 47367 w 203204"/>
                <a:gd name="connsiteY146" fmla="*/ 431433 h 523715"/>
                <a:gd name="connsiteX147" fmla="*/ 46626 w 203204"/>
                <a:gd name="connsiteY147" fmla="*/ 426417 h 523715"/>
                <a:gd name="connsiteX148" fmla="*/ 47367 w 203204"/>
                <a:gd name="connsiteY148" fmla="*/ 62244 h 523715"/>
                <a:gd name="connsiteX149" fmla="*/ 45201 w 203204"/>
                <a:gd name="connsiteY149" fmla="*/ 78717 h 523715"/>
                <a:gd name="connsiteX150" fmla="*/ 48051 w 203204"/>
                <a:gd name="connsiteY150" fmla="*/ 80142 h 523715"/>
                <a:gd name="connsiteX151" fmla="*/ 49476 w 203204"/>
                <a:gd name="connsiteY151" fmla="*/ 78717 h 523715"/>
                <a:gd name="connsiteX152" fmla="*/ 46626 w 203204"/>
                <a:gd name="connsiteY152" fmla="*/ 75867 h 523715"/>
                <a:gd name="connsiteX153" fmla="*/ 52383 w 203204"/>
                <a:gd name="connsiteY153" fmla="*/ 68001 h 523715"/>
                <a:gd name="connsiteX154" fmla="*/ 50217 w 203204"/>
                <a:gd name="connsiteY154" fmla="*/ 62301 h 523715"/>
                <a:gd name="connsiteX155" fmla="*/ 47367 w 203204"/>
                <a:gd name="connsiteY155" fmla="*/ 62301 h 523715"/>
                <a:gd name="connsiteX156" fmla="*/ 48108 w 203204"/>
                <a:gd name="connsiteY156" fmla="*/ 92967 h 523715"/>
                <a:gd name="connsiteX157" fmla="*/ 45258 w 203204"/>
                <a:gd name="connsiteY157" fmla="*/ 92967 h 523715"/>
                <a:gd name="connsiteX158" fmla="*/ 48108 w 203204"/>
                <a:gd name="connsiteY158" fmla="*/ 96558 h 523715"/>
                <a:gd name="connsiteX159" fmla="*/ 48108 w 203204"/>
                <a:gd name="connsiteY159" fmla="*/ 92967 h 523715"/>
                <a:gd name="connsiteX160" fmla="*/ 45942 w 203204"/>
                <a:gd name="connsiteY160" fmla="*/ 444258 h 523715"/>
                <a:gd name="connsiteX161" fmla="*/ 49533 w 203204"/>
                <a:gd name="connsiteY161" fmla="*/ 444999 h 523715"/>
                <a:gd name="connsiteX162" fmla="*/ 48792 w 203204"/>
                <a:gd name="connsiteY162" fmla="*/ 446424 h 523715"/>
                <a:gd name="connsiteX163" fmla="*/ 45942 w 203204"/>
                <a:gd name="connsiteY163" fmla="*/ 445683 h 523715"/>
                <a:gd name="connsiteX164" fmla="*/ 45942 w 203204"/>
                <a:gd name="connsiteY164" fmla="*/ 444258 h 523715"/>
                <a:gd name="connsiteX165" fmla="*/ 49533 w 203204"/>
                <a:gd name="connsiteY165" fmla="*/ 328377 h 523715"/>
                <a:gd name="connsiteX166" fmla="*/ 53124 w 203204"/>
                <a:gd name="connsiteY166" fmla="*/ 328377 h 523715"/>
                <a:gd name="connsiteX167" fmla="*/ 50958 w 203204"/>
                <a:gd name="connsiteY167" fmla="*/ 326211 h 523715"/>
                <a:gd name="connsiteX168" fmla="*/ 49533 w 203204"/>
                <a:gd name="connsiteY168" fmla="*/ 328377 h 523715"/>
                <a:gd name="connsiteX169" fmla="*/ 55974 w 203204"/>
                <a:gd name="connsiteY169" fmla="*/ 371298 h 523715"/>
                <a:gd name="connsiteX170" fmla="*/ 57399 w 203204"/>
                <a:gd name="connsiteY170" fmla="*/ 367023 h 523715"/>
                <a:gd name="connsiteX171" fmla="*/ 55974 w 203204"/>
                <a:gd name="connsiteY171" fmla="*/ 364173 h 523715"/>
                <a:gd name="connsiteX172" fmla="*/ 52383 w 203204"/>
                <a:gd name="connsiteY172" fmla="*/ 364173 h 523715"/>
                <a:gd name="connsiteX173" fmla="*/ 49533 w 203204"/>
                <a:gd name="connsiteY173" fmla="*/ 369873 h 523715"/>
                <a:gd name="connsiteX174" fmla="*/ 55974 w 203204"/>
                <a:gd name="connsiteY174" fmla="*/ 371298 h 523715"/>
                <a:gd name="connsiteX175" fmla="*/ 50217 w 203204"/>
                <a:gd name="connsiteY175" fmla="*/ 92283 h 523715"/>
                <a:gd name="connsiteX176" fmla="*/ 54549 w 203204"/>
                <a:gd name="connsiteY176" fmla="*/ 91542 h 523715"/>
                <a:gd name="connsiteX177" fmla="*/ 53124 w 203204"/>
                <a:gd name="connsiteY177" fmla="*/ 90117 h 523715"/>
                <a:gd name="connsiteX178" fmla="*/ 56715 w 203204"/>
                <a:gd name="connsiteY178" fmla="*/ 87951 h 523715"/>
                <a:gd name="connsiteX179" fmla="*/ 56715 w 203204"/>
                <a:gd name="connsiteY179" fmla="*/ 75810 h 523715"/>
                <a:gd name="connsiteX180" fmla="*/ 55290 w 203204"/>
                <a:gd name="connsiteY180" fmla="*/ 79401 h 523715"/>
                <a:gd name="connsiteX181" fmla="*/ 50274 w 203204"/>
                <a:gd name="connsiteY181" fmla="*/ 82992 h 523715"/>
                <a:gd name="connsiteX182" fmla="*/ 50274 w 203204"/>
                <a:gd name="connsiteY182" fmla="*/ 92283 h 523715"/>
                <a:gd name="connsiteX183" fmla="*/ 50217 w 203204"/>
                <a:gd name="connsiteY183" fmla="*/ 100890 h 523715"/>
                <a:gd name="connsiteX184" fmla="*/ 57399 w 203204"/>
                <a:gd name="connsiteY184" fmla="*/ 101631 h 523715"/>
                <a:gd name="connsiteX185" fmla="*/ 54549 w 203204"/>
                <a:gd name="connsiteY185" fmla="*/ 95190 h 523715"/>
                <a:gd name="connsiteX186" fmla="*/ 50217 w 203204"/>
                <a:gd name="connsiteY186" fmla="*/ 95931 h 523715"/>
                <a:gd name="connsiteX187" fmla="*/ 50217 w 203204"/>
                <a:gd name="connsiteY187" fmla="*/ 100947 h 523715"/>
                <a:gd name="connsiteX188" fmla="*/ 53124 w 203204"/>
                <a:gd name="connsiteY188" fmla="*/ 389880 h 523715"/>
                <a:gd name="connsiteX189" fmla="*/ 51699 w 203204"/>
                <a:gd name="connsiteY189" fmla="*/ 392730 h 523715"/>
                <a:gd name="connsiteX190" fmla="*/ 59622 w 203204"/>
                <a:gd name="connsiteY190" fmla="*/ 394155 h 523715"/>
                <a:gd name="connsiteX191" fmla="*/ 61047 w 203204"/>
                <a:gd name="connsiteY191" fmla="*/ 390564 h 523715"/>
                <a:gd name="connsiteX192" fmla="*/ 53124 w 203204"/>
                <a:gd name="connsiteY192" fmla="*/ 389823 h 523715"/>
                <a:gd name="connsiteX193" fmla="*/ 63156 w 203204"/>
                <a:gd name="connsiteY193" fmla="*/ 347700 h 523715"/>
                <a:gd name="connsiteX194" fmla="*/ 57399 w 203204"/>
                <a:gd name="connsiteY194" fmla="*/ 344109 h 523715"/>
                <a:gd name="connsiteX195" fmla="*/ 53808 w 203204"/>
                <a:gd name="connsiteY195" fmla="*/ 347700 h 523715"/>
                <a:gd name="connsiteX196" fmla="*/ 52383 w 203204"/>
                <a:gd name="connsiteY196" fmla="*/ 358416 h 523715"/>
                <a:gd name="connsiteX197" fmla="*/ 58824 w 203204"/>
                <a:gd name="connsiteY197" fmla="*/ 362691 h 523715"/>
                <a:gd name="connsiteX198" fmla="*/ 63156 w 203204"/>
                <a:gd name="connsiteY198" fmla="*/ 360525 h 523715"/>
                <a:gd name="connsiteX199" fmla="*/ 63156 w 203204"/>
                <a:gd name="connsiteY199" fmla="*/ 347643 h 523715"/>
                <a:gd name="connsiteX200" fmla="*/ 54549 w 203204"/>
                <a:gd name="connsiteY200" fmla="*/ 404928 h 523715"/>
                <a:gd name="connsiteX201" fmla="*/ 58140 w 203204"/>
                <a:gd name="connsiteY201" fmla="*/ 404928 h 523715"/>
                <a:gd name="connsiteX202" fmla="*/ 57399 w 203204"/>
                <a:gd name="connsiteY202" fmla="*/ 397062 h 523715"/>
                <a:gd name="connsiteX203" fmla="*/ 54549 w 203204"/>
                <a:gd name="connsiteY203" fmla="*/ 401337 h 523715"/>
                <a:gd name="connsiteX204" fmla="*/ 54549 w 203204"/>
                <a:gd name="connsiteY204" fmla="*/ 404928 h 523715"/>
                <a:gd name="connsiteX205" fmla="*/ 64581 w 203204"/>
                <a:gd name="connsiteY205" fmla="*/ 306204 h 523715"/>
                <a:gd name="connsiteX206" fmla="*/ 60990 w 203204"/>
                <a:gd name="connsiteY206" fmla="*/ 302613 h 523715"/>
                <a:gd name="connsiteX207" fmla="*/ 57399 w 203204"/>
                <a:gd name="connsiteY207" fmla="*/ 302613 h 523715"/>
                <a:gd name="connsiteX208" fmla="*/ 55233 w 203204"/>
                <a:gd name="connsiteY208" fmla="*/ 308313 h 523715"/>
                <a:gd name="connsiteX209" fmla="*/ 64581 w 203204"/>
                <a:gd name="connsiteY209" fmla="*/ 306147 h 523715"/>
                <a:gd name="connsiteX210" fmla="*/ 55974 w 203204"/>
                <a:gd name="connsiteY210" fmla="*/ 68685 h 523715"/>
                <a:gd name="connsiteX211" fmla="*/ 58824 w 203204"/>
                <a:gd name="connsiteY211" fmla="*/ 70110 h 523715"/>
                <a:gd name="connsiteX212" fmla="*/ 59565 w 203204"/>
                <a:gd name="connsiteY212" fmla="*/ 61503 h 523715"/>
                <a:gd name="connsiteX213" fmla="*/ 62415 w 203204"/>
                <a:gd name="connsiteY213" fmla="*/ 57912 h 523715"/>
                <a:gd name="connsiteX214" fmla="*/ 60990 w 203204"/>
                <a:gd name="connsiteY214" fmla="*/ 55062 h 523715"/>
                <a:gd name="connsiteX215" fmla="*/ 55974 w 203204"/>
                <a:gd name="connsiteY215" fmla="*/ 65778 h 523715"/>
                <a:gd name="connsiteX216" fmla="*/ 55974 w 203204"/>
                <a:gd name="connsiteY216" fmla="*/ 68628 h 523715"/>
                <a:gd name="connsiteX217" fmla="*/ 57399 w 203204"/>
                <a:gd name="connsiteY217" fmla="*/ 386346 h 523715"/>
                <a:gd name="connsiteX218" fmla="*/ 61731 w 203204"/>
                <a:gd name="connsiteY218" fmla="*/ 384180 h 523715"/>
                <a:gd name="connsiteX219" fmla="*/ 55974 w 203204"/>
                <a:gd name="connsiteY219" fmla="*/ 382014 h 523715"/>
                <a:gd name="connsiteX220" fmla="*/ 57399 w 203204"/>
                <a:gd name="connsiteY220" fmla="*/ 386289 h 523715"/>
                <a:gd name="connsiteX221" fmla="*/ 63156 w 203204"/>
                <a:gd name="connsiteY221" fmla="*/ 334818 h 523715"/>
                <a:gd name="connsiteX222" fmla="*/ 69597 w 203204"/>
                <a:gd name="connsiteY222" fmla="*/ 333393 h 523715"/>
                <a:gd name="connsiteX223" fmla="*/ 73188 w 203204"/>
                <a:gd name="connsiteY223" fmla="*/ 320511 h 523715"/>
                <a:gd name="connsiteX224" fmla="*/ 67431 w 203204"/>
                <a:gd name="connsiteY224" fmla="*/ 319086 h 523715"/>
                <a:gd name="connsiteX225" fmla="*/ 57399 w 203204"/>
                <a:gd name="connsiteY225" fmla="*/ 324102 h 523715"/>
                <a:gd name="connsiteX226" fmla="*/ 63840 w 203204"/>
                <a:gd name="connsiteY226" fmla="*/ 328377 h 523715"/>
                <a:gd name="connsiteX227" fmla="*/ 63099 w 203204"/>
                <a:gd name="connsiteY227" fmla="*/ 334818 h 523715"/>
                <a:gd name="connsiteX228" fmla="*/ 58881 w 203204"/>
                <a:gd name="connsiteY228" fmla="*/ 50046 h 523715"/>
                <a:gd name="connsiteX229" fmla="*/ 61047 w 203204"/>
                <a:gd name="connsiteY229" fmla="*/ 45771 h 523715"/>
                <a:gd name="connsiteX230" fmla="*/ 58881 w 203204"/>
                <a:gd name="connsiteY230" fmla="*/ 42180 h 523715"/>
                <a:gd name="connsiteX231" fmla="*/ 58881 w 203204"/>
                <a:gd name="connsiteY231" fmla="*/ 50046 h 523715"/>
                <a:gd name="connsiteX232" fmla="*/ 83277 w 203204"/>
                <a:gd name="connsiteY232" fmla="*/ 339834 h 523715"/>
                <a:gd name="connsiteX233" fmla="*/ 79686 w 203204"/>
                <a:gd name="connsiteY233" fmla="*/ 339834 h 523715"/>
                <a:gd name="connsiteX234" fmla="*/ 76095 w 203204"/>
                <a:gd name="connsiteY234" fmla="*/ 344109 h 523715"/>
                <a:gd name="connsiteX235" fmla="*/ 73929 w 203204"/>
                <a:gd name="connsiteY235" fmla="*/ 337668 h 523715"/>
                <a:gd name="connsiteX236" fmla="*/ 69597 w 203204"/>
                <a:gd name="connsiteY236" fmla="*/ 337668 h 523715"/>
                <a:gd name="connsiteX237" fmla="*/ 73188 w 203204"/>
                <a:gd name="connsiteY237" fmla="*/ 342684 h 523715"/>
                <a:gd name="connsiteX238" fmla="*/ 64581 w 203204"/>
                <a:gd name="connsiteY238" fmla="*/ 349866 h 523715"/>
                <a:gd name="connsiteX239" fmla="*/ 72504 w 203204"/>
                <a:gd name="connsiteY239" fmla="*/ 352032 h 523715"/>
                <a:gd name="connsiteX240" fmla="*/ 83277 w 203204"/>
                <a:gd name="connsiteY240" fmla="*/ 347757 h 523715"/>
                <a:gd name="connsiteX241" fmla="*/ 83277 w 203204"/>
                <a:gd name="connsiteY241" fmla="*/ 339891 h 523715"/>
                <a:gd name="connsiteX242" fmla="*/ 68172 w 203204"/>
                <a:gd name="connsiteY242" fmla="*/ 377055 h 523715"/>
                <a:gd name="connsiteX243" fmla="*/ 78204 w 203204"/>
                <a:gd name="connsiteY243" fmla="*/ 374205 h 523715"/>
                <a:gd name="connsiteX244" fmla="*/ 75354 w 203204"/>
                <a:gd name="connsiteY244" fmla="*/ 369930 h 523715"/>
                <a:gd name="connsiteX245" fmla="*/ 68913 w 203204"/>
                <a:gd name="connsiteY245" fmla="*/ 371355 h 523715"/>
                <a:gd name="connsiteX246" fmla="*/ 64581 w 203204"/>
                <a:gd name="connsiteY246" fmla="*/ 373521 h 523715"/>
                <a:gd name="connsiteX247" fmla="*/ 68172 w 203204"/>
                <a:gd name="connsiteY247" fmla="*/ 377112 h 523715"/>
                <a:gd name="connsiteX248" fmla="*/ 65322 w 203204"/>
                <a:gd name="connsiteY248" fmla="*/ 418551 h 523715"/>
                <a:gd name="connsiteX249" fmla="*/ 65322 w 203204"/>
                <a:gd name="connsiteY249" fmla="*/ 422142 h 523715"/>
                <a:gd name="connsiteX250" fmla="*/ 69654 w 203204"/>
                <a:gd name="connsiteY250" fmla="*/ 422142 h 523715"/>
                <a:gd name="connsiteX251" fmla="*/ 69654 w 203204"/>
                <a:gd name="connsiteY251" fmla="*/ 418551 h 523715"/>
                <a:gd name="connsiteX252" fmla="*/ 65322 w 203204"/>
                <a:gd name="connsiteY252" fmla="*/ 418551 h 523715"/>
                <a:gd name="connsiteX253" fmla="*/ 72504 w 203204"/>
                <a:gd name="connsiteY253" fmla="*/ 171000 h 523715"/>
                <a:gd name="connsiteX254" fmla="*/ 73245 w 203204"/>
                <a:gd name="connsiteY254" fmla="*/ 171000 h 523715"/>
                <a:gd name="connsiteX255" fmla="*/ 73245 w 203204"/>
                <a:gd name="connsiteY255" fmla="*/ 165984 h 523715"/>
                <a:gd name="connsiteX256" fmla="*/ 70395 w 203204"/>
                <a:gd name="connsiteY256" fmla="*/ 169575 h 523715"/>
                <a:gd name="connsiteX257" fmla="*/ 72561 w 203204"/>
                <a:gd name="connsiteY257" fmla="*/ 171000 h 523715"/>
                <a:gd name="connsiteX258" fmla="*/ 71763 w 203204"/>
                <a:gd name="connsiteY258" fmla="*/ 185307 h 523715"/>
                <a:gd name="connsiteX259" fmla="*/ 75354 w 203204"/>
                <a:gd name="connsiteY259" fmla="*/ 186048 h 523715"/>
                <a:gd name="connsiteX260" fmla="*/ 74613 w 203204"/>
                <a:gd name="connsiteY260" fmla="*/ 187473 h 523715"/>
                <a:gd name="connsiteX261" fmla="*/ 71763 w 203204"/>
                <a:gd name="connsiteY261" fmla="*/ 186732 h 523715"/>
                <a:gd name="connsiteX262" fmla="*/ 71763 w 203204"/>
                <a:gd name="connsiteY262" fmla="*/ 185307 h 523715"/>
                <a:gd name="connsiteX263" fmla="*/ 74670 w 203204"/>
                <a:gd name="connsiteY263" fmla="*/ 238203 h 523715"/>
                <a:gd name="connsiteX264" fmla="*/ 72504 w 203204"/>
                <a:gd name="connsiteY264" fmla="*/ 241794 h 523715"/>
                <a:gd name="connsiteX265" fmla="*/ 78261 w 203204"/>
                <a:gd name="connsiteY265" fmla="*/ 247494 h 523715"/>
                <a:gd name="connsiteX266" fmla="*/ 81111 w 203204"/>
                <a:gd name="connsiteY266" fmla="*/ 246069 h 523715"/>
                <a:gd name="connsiteX267" fmla="*/ 81111 w 203204"/>
                <a:gd name="connsiteY267" fmla="*/ 239628 h 523715"/>
                <a:gd name="connsiteX268" fmla="*/ 75354 w 203204"/>
                <a:gd name="connsiteY268" fmla="*/ 237462 h 523715"/>
                <a:gd name="connsiteX269" fmla="*/ 74613 w 203204"/>
                <a:gd name="connsiteY269" fmla="*/ 238203 h 523715"/>
                <a:gd name="connsiteX270" fmla="*/ 72504 w 203204"/>
                <a:gd name="connsiteY270" fmla="*/ 399912 h 523715"/>
                <a:gd name="connsiteX271" fmla="*/ 72504 w 203204"/>
                <a:gd name="connsiteY271" fmla="*/ 403503 h 523715"/>
                <a:gd name="connsiteX272" fmla="*/ 76095 w 203204"/>
                <a:gd name="connsiteY272" fmla="*/ 399912 h 523715"/>
                <a:gd name="connsiteX273" fmla="*/ 72504 w 203204"/>
                <a:gd name="connsiteY273" fmla="*/ 399912 h 523715"/>
                <a:gd name="connsiteX274" fmla="*/ 73245 w 203204"/>
                <a:gd name="connsiteY274" fmla="*/ 364173 h 523715"/>
                <a:gd name="connsiteX275" fmla="*/ 77577 w 203204"/>
                <a:gd name="connsiteY275" fmla="*/ 365598 h 523715"/>
                <a:gd name="connsiteX276" fmla="*/ 74727 w 203204"/>
                <a:gd name="connsiteY276" fmla="*/ 360582 h 523715"/>
                <a:gd name="connsiteX277" fmla="*/ 73302 w 203204"/>
                <a:gd name="connsiteY277" fmla="*/ 364173 h 523715"/>
                <a:gd name="connsiteX278" fmla="*/ 76836 w 203204"/>
                <a:gd name="connsiteY278" fmla="*/ 354141 h 523715"/>
                <a:gd name="connsiteX279" fmla="*/ 75411 w 203204"/>
                <a:gd name="connsiteY279" fmla="*/ 357732 h 523715"/>
                <a:gd name="connsiteX280" fmla="*/ 79743 w 203204"/>
                <a:gd name="connsiteY280" fmla="*/ 357732 h 523715"/>
                <a:gd name="connsiteX281" fmla="*/ 81168 w 203204"/>
                <a:gd name="connsiteY281" fmla="*/ 354141 h 523715"/>
                <a:gd name="connsiteX282" fmla="*/ 76836 w 203204"/>
                <a:gd name="connsiteY282" fmla="*/ 354141 h 523715"/>
                <a:gd name="connsiteX283" fmla="*/ 82536 w 203204"/>
                <a:gd name="connsiteY283" fmla="*/ 226803 h 523715"/>
                <a:gd name="connsiteX284" fmla="*/ 82536 w 203204"/>
                <a:gd name="connsiteY284" fmla="*/ 221787 h 523715"/>
                <a:gd name="connsiteX285" fmla="*/ 78945 w 203204"/>
                <a:gd name="connsiteY285" fmla="*/ 221787 h 523715"/>
                <a:gd name="connsiteX286" fmla="*/ 78945 w 203204"/>
                <a:gd name="connsiteY286" fmla="*/ 226803 h 523715"/>
                <a:gd name="connsiteX287" fmla="*/ 82536 w 203204"/>
                <a:gd name="connsiteY287" fmla="*/ 226803 h 523715"/>
                <a:gd name="connsiteX288" fmla="*/ 94050 w 203204"/>
                <a:gd name="connsiteY288" fmla="*/ 273315 h 523715"/>
                <a:gd name="connsiteX289" fmla="*/ 95475 w 203204"/>
                <a:gd name="connsiteY289" fmla="*/ 273315 h 523715"/>
                <a:gd name="connsiteX290" fmla="*/ 95475 w 203204"/>
                <a:gd name="connsiteY290" fmla="*/ 268299 h 523715"/>
                <a:gd name="connsiteX291" fmla="*/ 90459 w 203204"/>
                <a:gd name="connsiteY291" fmla="*/ 266874 h 523715"/>
                <a:gd name="connsiteX292" fmla="*/ 88293 w 203204"/>
                <a:gd name="connsiteY292" fmla="*/ 268299 h 523715"/>
                <a:gd name="connsiteX293" fmla="*/ 86127 w 203204"/>
                <a:gd name="connsiteY293" fmla="*/ 269724 h 523715"/>
                <a:gd name="connsiteX294" fmla="*/ 88977 w 203204"/>
                <a:gd name="connsiteY294" fmla="*/ 273315 h 523715"/>
                <a:gd name="connsiteX295" fmla="*/ 92568 w 203204"/>
                <a:gd name="connsiteY295" fmla="*/ 274056 h 523715"/>
                <a:gd name="connsiteX296" fmla="*/ 93993 w 203204"/>
                <a:gd name="connsiteY296" fmla="*/ 273315 h 523715"/>
                <a:gd name="connsiteX297" fmla="*/ 86868 w 203204"/>
                <a:gd name="connsiteY297" fmla="*/ 244644 h 523715"/>
                <a:gd name="connsiteX298" fmla="*/ 88293 w 203204"/>
                <a:gd name="connsiteY298" fmla="*/ 243903 h 523715"/>
                <a:gd name="connsiteX299" fmla="*/ 88293 w 203204"/>
                <a:gd name="connsiteY299" fmla="*/ 244644 h 523715"/>
                <a:gd name="connsiteX300" fmla="*/ 89034 w 203204"/>
                <a:gd name="connsiteY300" fmla="*/ 245385 h 523715"/>
                <a:gd name="connsiteX301" fmla="*/ 86868 w 203204"/>
                <a:gd name="connsiteY301" fmla="*/ 244644 h 523715"/>
                <a:gd name="connsiteX302" fmla="*/ 89718 w 203204"/>
                <a:gd name="connsiteY302" fmla="*/ 245385 h 523715"/>
                <a:gd name="connsiteX303" fmla="*/ 90459 w 203204"/>
                <a:gd name="connsiteY303" fmla="*/ 244644 h 523715"/>
                <a:gd name="connsiteX304" fmla="*/ 90459 w 203204"/>
                <a:gd name="connsiteY304" fmla="*/ 245385 h 523715"/>
                <a:gd name="connsiteX305" fmla="*/ 89718 w 203204"/>
                <a:gd name="connsiteY305" fmla="*/ 245385 h 523715"/>
                <a:gd name="connsiteX306" fmla="*/ 96900 w 203204"/>
                <a:gd name="connsiteY306" fmla="*/ 263967 h 523715"/>
                <a:gd name="connsiteX307" fmla="*/ 96900 w 203204"/>
                <a:gd name="connsiteY307" fmla="*/ 257526 h 523715"/>
                <a:gd name="connsiteX308" fmla="*/ 96900 w 203204"/>
                <a:gd name="connsiteY308" fmla="*/ 263967 h 523715"/>
                <a:gd name="connsiteX309" fmla="*/ 112005 w 203204"/>
                <a:gd name="connsiteY309" fmla="*/ 20007 h 523715"/>
                <a:gd name="connsiteX310" fmla="*/ 106989 w 203204"/>
                <a:gd name="connsiteY310" fmla="*/ 26448 h 523715"/>
                <a:gd name="connsiteX311" fmla="*/ 110580 w 203204"/>
                <a:gd name="connsiteY311" fmla="*/ 26448 h 523715"/>
                <a:gd name="connsiteX312" fmla="*/ 114171 w 203204"/>
                <a:gd name="connsiteY312" fmla="*/ 25707 h 523715"/>
                <a:gd name="connsiteX313" fmla="*/ 112005 w 203204"/>
                <a:gd name="connsiteY313" fmla="*/ 20007 h 523715"/>
                <a:gd name="connsiteX314" fmla="*/ 108414 w 203204"/>
                <a:gd name="connsiteY314" fmla="*/ 465747 h 523715"/>
                <a:gd name="connsiteX315" fmla="*/ 108414 w 203204"/>
                <a:gd name="connsiteY315" fmla="*/ 467913 h 523715"/>
                <a:gd name="connsiteX316" fmla="*/ 112746 w 203204"/>
                <a:gd name="connsiteY316" fmla="*/ 467913 h 523715"/>
                <a:gd name="connsiteX317" fmla="*/ 112746 w 203204"/>
                <a:gd name="connsiteY317" fmla="*/ 465747 h 523715"/>
                <a:gd name="connsiteX318" fmla="*/ 108414 w 203204"/>
                <a:gd name="connsiteY318" fmla="*/ 465747 h 523715"/>
                <a:gd name="connsiteX319" fmla="*/ 112005 w 203204"/>
                <a:gd name="connsiteY319" fmla="*/ 509409 h 523715"/>
                <a:gd name="connsiteX320" fmla="*/ 112005 w 203204"/>
                <a:gd name="connsiteY320" fmla="*/ 508668 h 523715"/>
                <a:gd name="connsiteX321" fmla="*/ 114171 w 203204"/>
                <a:gd name="connsiteY321" fmla="*/ 507927 h 523715"/>
                <a:gd name="connsiteX322" fmla="*/ 110580 w 203204"/>
                <a:gd name="connsiteY322" fmla="*/ 505077 h 523715"/>
                <a:gd name="connsiteX323" fmla="*/ 112005 w 203204"/>
                <a:gd name="connsiteY323" fmla="*/ 509352 h 523715"/>
                <a:gd name="connsiteX324" fmla="*/ 114855 w 203204"/>
                <a:gd name="connsiteY324" fmla="*/ 52212 h 523715"/>
                <a:gd name="connsiteX325" fmla="*/ 112689 w 203204"/>
                <a:gd name="connsiteY325" fmla="*/ 53637 h 523715"/>
                <a:gd name="connsiteX326" fmla="*/ 114855 w 203204"/>
                <a:gd name="connsiteY326" fmla="*/ 52212 h 523715"/>
                <a:gd name="connsiteX327" fmla="*/ 118446 w 203204"/>
                <a:gd name="connsiteY327" fmla="*/ 19323 h 523715"/>
                <a:gd name="connsiteX328" fmla="*/ 126369 w 203204"/>
                <a:gd name="connsiteY328" fmla="*/ 19323 h 523715"/>
                <a:gd name="connsiteX329" fmla="*/ 128535 w 203204"/>
                <a:gd name="connsiteY329" fmla="*/ 18582 h 523715"/>
                <a:gd name="connsiteX330" fmla="*/ 130701 w 203204"/>
                <a:gd name="connsiteY330" fmla="*/ 16416 h 523715"/>
                <a:gd name="connsiteX331" fmla="*/ 127110 w 203204"/>
                <a:gd name="connsiteY331" fmla="*/ 12825 h 523715"/>
                <a:gd name="connsiteX332" fmla="*/ 127110 w 203204"/>
                <a:gd name="connsiteY332" fmla="*/ 11400 h 523715"/>
                <a:gd name="connsiteX333" fmla="*/ 130701 w 203204"/>
                <a:gd name="connsiteY333" fmla="*/ 7125 h 523715"/>
                <a:gd name="connsiteX334" fmla="*/ 124260 w 203204"/>
                <a:gd name="connsiteY334" fmla="*/ 9975 h 523715"/>
                <a:gd name="connsiteX335" fmla="*/ 122835 w 203204"/>
                <a:gd name="connsiteY335" fmla="*/ 9975 h 523715"/>
                <a:gd name="connsiteX336" fmla="*/ 116394 w 203204"/>
                <a:gd name="connsiteY336" fmla="*/ 17157 h 523715"/>
                <a:gd name="connsiteX337" fmla="*/ 118560 w 203204"/>
                <a:gd name="connsiteY337" fmla="*/ 19323 h 523715"/>
                <a:gd name="connsiteX338" fmla="*/ 125628 w 203204"/>
                <a:gd name="connsiteY338" fmla="*/ 37905 h 523715"/>
                <a:gd name="connsiteX339" fmla="*/ 126369 w 203204"/>
                <a:gd name="connsiteY339" fmla="*/ 36480 h 523715"/>
                <a:gd name="connsiteX340" fmla="*/ 120612 w 203204"/>
                <a:gd name="connsiteY340" fmla="*/ 32889 h 523715"/>
                <a:gd name="connsiteX341" fmla="*/ 116280 w 203204"/>
                <a:gd name="connsiteY341" fmla="*/ 37905 h 523715"/>
                <a:gd name="connsiteX342" fmla="*/ 120612 w 203204"/>
                <a:gd name="connsiteY342" fmla="*/ 40755 h 523715"/>
                <a:gd name="connsiteX343" fmla="*/ 122037 w 203204"/>
                <a:gd name="connsiteY343" fmla="*/ 41496 h 523715"/>
                <a:gd name="connsiteX344" fmla="*/ 123462 w 203204"/>
                <a:gd name="connsiteY344" fmla="*/ 42237 h 523715"/>
                <a:gd name="connsiteX345" fmla="*/ 124887 w 203204"/>
                <a:gd name="connsiteY345" fmla="*/ 39387 h 523715"/>
                <a:gd name="connsiteX346" fmla="*/ 125628 w 203204"/>
                <a:gd name="connsiteY346" fmla="*/ 37962 h 523715"/>
                <a:gd name="connsiteX347" fmla="*/ 121353 w 203204"/>
                <a:gd name="connsiteY347" fmla="*/ 278274 h 523715"/>
                <a:gd name="connsiteX348" fmla="*/ 119928 w 203204"/>
                <a:gd name="connsiteY348" fmla="*/ 281865 h 523715"/>
                <a:gd name="connsiteX349" fmla="*/ 119928 w 203204"/>
                <a:gd name="connsiteY349" fmla="*/ 283290 h 523715"/>
                <a:gd name="connsiteX350" fmla="*/ 125685 w 203204"/>
                <a:gd name="connsiteY350" fmla="*/ 283290 h 523715"/>
                <a:gd name="connsiteX351" fmla="*/ 126426 w 203204"/>
                <a:gd name="connsiteY351" fmla="*/ 276849 h 523715"/>
                <a:gd name="connsiteX352" fmla="*/ 121410 w 203204"/>
                <a:gd name="connsiteY352" fmla="*/ 276849 h 523715"/>
                <a:gd name="connsiteX353" fmla="*/ 121410 w 203204"/>
                <a:gd name="connsiteY353" fmla="*/ 278274 h 523715"/>
                <a:gd name="connsiteX354" fmla="*/ 121353 w 203204"/>
                <a:gd name="connsiteY354" fmla="*/ 256101 h 523715"/>
                <a:gd name="connsiteX355" fmla="*/ 124944 w 203204"/>
                <a:gd name="connsiteY355" fmla="*/ 259692 h 523715"/>
                <a:gd name="connsiteX356" fmla="*/ 125685 w 203204"/>
                <a:gd name="connsiteY356" fmla="*/ 253251 h 523715"/>
                <a:gd name="connsiteX357" fmla="*/ 123519 w 203204"/>
                <a:gd name="connsiteY357" fmla="*/ 253992 h 523715"/>
                <a:gd name="connsiteX358" fmla="*/ 121353 w 203204"/>
                <a:gd name="connsiteY358" fmla="*/ 256158 h 523715"/>
                <a:gd name="connsiteX359" fmla="*/ 127794 w 203204"/>
                <a:gd name="connsiteY359" fmla="*/ 272574 h 523715"/>
                <a:gd name="connsiteX360" fmla="*/ 127053 w 203204"/>
                <a:gd name="connsiteY360" fmla="*/ 271833 h 523715"/>
                <a:gd name="connsiteX361" fmla="*/ 128478 w 203204"/>
                <a:gd name="connsiteY361" fmla="*/ 271833 h 523715"/>
                <a:gd name="connsiteX362" fmla="*/ 127737 w 203204"/>
                <a:gd name="connsiteY362" fmla="*/ 272574 h 523715"/>
                <a:gd name="connsiteX363" fmla="*/ 134235 w 203204"/>
                <a:gd name="connsiteY363" fmla="*/ 42921 h 523715"/>
                <a:gd name="connsiteX364" fmla="*/ 133494 w 203204"/>
                <a:gd name="connsiteY364" fmla="*/ 43662 h 523715"/>
                <a:gd name="connsiteX365" fmla="*/ 132069 w 203204"/>
                <a:gd name="connsiteY365" fmla="*/ 47253 h 523715"/>
                <a:gd name="connsiteX366" fmla="*/ 132810 w 203204"/>
                <a:gd name="connsiteY366" fmla="*/ 50103 h 523715"/>
                <a:gd name="connsiteX367" fmla="*/ 137826 w 203204"/>
                <a:gd name="connsiteY367" fmla="*/ 50103 h 523715"/>
                <a:gd name="connsiteX368" fmla="*/ 139992 w 203204"/>
                <a:gd name="connsiteY368" fmla="*/ 45828 h 523715"/>
                <a:gd name="connsiteX369" fmla="*/ 136401 w 203204"/>
                <a:gd name="connsiteY369" fmla="*/ 42237 h 523715"/>
                <a:gd name="connsiteX370" fmla="*/ 134976 w 203204"/>
                <a:gd name="connsiteY370" fmla="*/ 42978 h 523715"/>
                <a:gd name="connsiteX371" fmla="*/ 134235 w 203204"/>
                <a:gd name="connsiteY371" fmla="*/ 42978 h 523715"/>
                <a:gd name="connsiteX372" fmla="*/ 136401 w 203204"/>
                <a:gd name="connsiteY372" fmla="*/ 505818 h 523715"/>
                <a:gd name="connsiteX373" fmla="*/ 136401 w 203204"/>
                <a:gd name="connsiteY373" fmla="*/ 502227 h 523715"/>
                <a:gd name="connsiteX374" fmla="*/ 134976 w 203204"/>
                <a:gd name="connsiteY374" fmla="*/ 502227 h 523715"/>
                <a:gd name="connsiteX375" fmla="*/ 134235 w 203204"/>
                <a:gd name="connsiteY375" fmla="*/ 505818 h 523715"/>
                <a:gd name="connsiteX376" fmla="*/ 136401 w 203204"/>
                <a:gd name="connsiteY376" fmla="*/ 505818 h 523715"/>
                <a:gd name="connsiteX377" fmla="*/ 137142 w 203204"/>
                <a:gd name="connsiteY377" fmla="*/ 244644 h 523715"/>
                <a:gd name="connsiteX378" fmla="*/ 141474 w 203204"/>
                <a:gd name="connsiteY378" fmla="*/ 245385 h 523715"/>
                <a:gd name="connsiteX379" fmla="*/ 140049 w 203204"/>
                <a:gd name="connsiteY379" fmla="*/ 246126 h 523715"/>
                <a:gd name="connsiteX380" fmla="*/ 140049 w 203204"/>
                <a:gd name="connsiteY380" fmla="*/ 245385 h 523715"/>
                <a:gd name="connsiteX381" fmla="*/ 136458 w 203204"/>
                <a:gd name="connsiteY381" fmla="*/ 244644 h 523715"/>
                <a:gd name="connsiteX382" fmla="*/ 137199 w 203204"/>
                <a:gd name="connsiteY382" fmla="*/ 243903 h 523715"/>
                <a:gd name="connsiteX383" fmla="*/ 137199 w 203204"/>
                <a:gd name="connsiteY383" fmla="*/ 244644 h 523715"/>
                <a:gd name="connsiteX384" fmla="*/ 139992 w 203204"/>
                <a:gd name="connsiteY384" fmla="*/ 34314 h 523715"/>
                <a:gd name="connsiteX385" fmla="*/ 145749 w 203204"/>
                <a:gd name="connsiteY385" fmla="*/ 34314 h 523715"/>
                <a:gd name="connsiteX386" fmla="*/ 142158 w 203204"/>
                <a:gd name="connsiteY386" fmla="*/ 28614 h 523715"/>
                <a:gd name="connsiteX387" fmla="*/ 139992 w 203204"/>
                <a:gd name="connsiteY387" fmla="*/ 34314 h 523715"/>
                <a:gd name="connsiteX388" fmla="*/ 142899 w 203204"/>
                <a:gd name="connsiteY388" fmla="*/ 258267 h 523715"/>
                <a:gd name="connsiteX389" fmla="*/ 144324 w 203204"/>
                <a:gd name="connsiteY389" fmla="*/ 252567 h 523715"/>
                <a:gd name="connsiteX390" fmla="*/ 141474 w 203204"/>
                <a:gd name="connsiteY390" fmla="*/ 252567 h 523715"/>
                <a:gd name="connsiteX391" fmla="*/ 140049 w 203204"/>
                <a:gd name="connsiteY391" fmla="*/ 256842 h 523715"/>
                <a:gd name="connsiteX392" fmla="*/ 142899 w 203204"/>
                <a:gd name="connsiteY392" fmla="*/ 258267 h 523715"/>
                <a:gd name="connsiteX393" fmla="*/ 145749 w 203204"/>
                <a:gd name="connsiteY393" fmla="*/ 474354 h 523715"/>
                <a:gd name="connsiteX394" fmla="*/ 148599 w 203204"/>
                <a:gd name="connsiteY394" fmla="*/ 472929 h 523715"/>
                <a:gd name="connsiteX395" fmla="*/ 146433 w 203204"/>
                <a:gd name="connsiteY395" fmla="*/ 470079 h 523715"/>
                <a:gd name="connsiteX396" fmla="*/ 145692 w 203204"/>
                <a:gd name="connsiteY396" fmla="*/ 474354 h 523715"/>
                <a:gd name="connsiteX397" fmla="*/ 151506 w 203204"/>
                <a:gd name="connsiteY397" fmla="*/ 43605 h 523715"/>
                <a:gd name="connsiteX398" fmla="*/ 158688 w 203204"/>
                <a:gd name="connsiteY398" fmla="*/ 43605 h 523715"/>
                <a:gd name="connsiteX399" fmla="*/ 155838 w 203204"/>
                <a:gd name="connsiteY399" fmla="*/ 37164 h 523715"/>
                <a:gd name="connsiteX400" fmla="*/ 150081 w 203204"/>
                <a:gd name="connsiteY400" fmla="*/ 39330 h 523715"/>
                <a:gd name="connsiteX401" fmla="*/ 151506 w 203204"/>
                <a:gd name="connsiteY401" fmla="*/ 43605 h 523715"/>
                <a:gd name="connsiteX402" fmla="*/ 155781 w 203204"/>
                <a:gd name="connsiteY402" fmla="*/ 19323 h 523715"/>
                <a:gd name="connsiteX403" fmla="*/ 155040 w 203204"/>
                <a:gd name="connsiteY403" fmla="*/ 19323 h 523715"/>
                <a:gd name="connsiteX404" fmla="*/ 155040 w 203204"/>
                <a:gd name="connsiteY404" fmla="*/ 17157 h 523715"/>
                <a:gd name="connsiteX405" fmla="*/ 157206 w 203204"/>
                <a:gd name="connsiteY405" fmla="*/ 17157 h 523715"/>
                <a:gd name="connsiteX406" fmla="*/ 156465 w 203204"/>
                <a:gd name="connsiteY406" fmla="*/ 20007 h 523715"/>
                <a:gd name="connsiteX407" fmla="*/ 155724 w 203204"/>
                <a:gd name="connsiteY407" fmla="*/ 19266 h 523715"/>
                <a:gd name="connsiteX408" fmla="*/ 161538 w 203204"/>
                <a:gd name="connsiteY408" fmla="*/ 500061 h 523715"/>
                <a:gd name="connsiteX409" fmla="*/ 165129 w 203204"/>
                <a:gd name="connsiteY409" fmla="*/ 505077 h 523715"/>
                <a:gd name="connsiteX410" fmla="*/ 167295 w 203204"/>
                <a:gd name="connsiteY410" fmla="*/ 500061 h 523715"/>
                <a:gd name="connsiteX411" fmla="*/ 161538 w 203204"/>
                <a:gd name="connsiteY411" fmla="*/ 500061 h 523715"/>
                <a:gd name="connsiteX412" fmla="*/ 172311 w 203204"/>
                <a:gd name="connsiteY412" fmla="*/ 30723 h 523715"/>
                <a:gd name="connsiteX413" fmla="*/ 166554 w 203204"/>
                <a:gd name="connsiteY413" fmla="*/ 36423 h 523715"/>
                <a:gd name="connsiteX414" fmla="*/ 175161 w 203204"/>
                <a:gd name="connsiteY414" fmla="*/ 34998 h 523715"/>
                <a:gd name="connsiteX415" fmla="*/ 173736 w 203204"/>
                <a:gd name="connsiteY415" fmla="*/ 32148 h 523715"/>
                <a:gd name="connsiteX416" fmla="*/ 172311 w 203204"/>
                <a:gd name="connsiteY416" fmla="*/ 30723 h 523715"/>
                <a:gd name="connsiteX417" fmla="*/ 175218 w 203204"/>
                <a:gd name="connsiteY417" fmla="*/ 465747 h 523715"/>
                <a:gd name="connsiteX418" fmla="*/ 173793 w 203204"/>
                <a:gd name="connsiteY418" fmla="*/ 465747 h 523715"/>
                <a:gd name="connsiteX419" fmla="*/ 173793 w 203204"/>
                <a:gd name="connsiteY419" fmla="*/ 468597 h 523715"/>
                <a:gd name="connsiteX420" fmla="*/ 175218 w 203204"/>
                <a:gd name="connsiteY420" fmla="*/ 468597 h 523715"/>
                <a:gd name="connsiteX421" fmla="*/ 175218 w 203204"/>
                <a:gd name="connsiteY421" fmla="*/ 465747 h 52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203204" h="523715">
                  <a:moveTo>
                    <a:pt x="191691" y="451440"/>
                  </a:moveTo>
                  <a:cubicBezTo>
                    <a:pt x="206055" y="451440"/>
                    <a:pt x="200298" y="465006"/>
                    <a:pt x="200298" y="472188"/>
                  </a:cubicBezTo>
                  <a:cubicBezTo>
                    <a:pt x="200298" y="474354"/>
                    <a:pt x="201039" y="482220"/>
                    <a:pt x="201039" y="485070"/>
                  </a:cubicBezTo>
                  <a:cubicBezTo>
                    <a:pt x="201039" y="493677"/>
                    <a:pt x="203205" y="497952"/>
                    <a:pt x="203205" y="501543"/>
                  </a:cubicBezTo>
                  <a:cubicBezTo>
                    <a:pt x="203205" y="519441"/>
                    <a:pt x="203205" y="523032"/>
                    <a:pt x="193173" y="523032"/>
                  </a:cubicBezTo>
                  <a:lnTo>
                    <a:pt x="112005" y="522291"/>
                  </a:lnTo>
                  <a:lnTo>
                    <a:pt x="105564" y="522291"/>
                  </a:lnTo>
                  <a:lnTo>
                    <a:pt x="96216" y="521550"/>
                  </a:lnTo>
                  <a:lnTo>
                    <a:pt x="89775" y="521550"/>
                  </a:lnTo>
                  <a:cubicBezTo>
                    <a:pt x="62472" y="521550"/>
                    <a:pt x="17955" y="523716"/>
                    <a:pt x="15789" y="523716"/>
                  </a:cubicBezTo>
                  <a:cubicBezTo>
                    <a:pt x="3591" y="523716"/>
                    <a:pt x="4275" y="512259"/>
                    <a:pt x="4275" y="508668"/>
                  </a:cubicBezTo>
                  <a:cubicBezTo>
                    <a:pt x="4275" y="503652"/>
                    <a:pt x="6441" y="488661"/>
                    <a:pt x="6441" y="471447"/>
                  </a:cubicBezTo>
                  <a:cubicBezTo>
                    <a:pt x="6441" y="469281"/>
                    <a:pt x="5700" y="460731"/>
                    <a:pt x="5016" y="457881"/>
                  </a:cubicBezTo>
                  <a:cubicBezTo>
                    <a:pt x="4275" y="452181"/>
                    <a:pt x="5757" y="439983"/>
                    <a:pt x="5757" y="437874"/>
                  </a:cubicBezTo>
                  <a:cubicBezTo>
                    <a:pt x="5757" y="415701"/>
                    <a:pt x="3591" y="404244"/>
                    <a:pt x="4332" y="349866"/>
                  </a:cubicBezTo>
                  <a:cubicBezTo>
                    <a:pt x="4332" y="334818"/>
                    <a:pt x="3591" y="315552"/>
                    <a:pt x="3591" y="298338"/>
                  </a:cubicBezTo>
                  <a:cubicBezTo>
                    <a:pt x="3591" y="294747"/>
                    <a:pt x="2850" y="287622"/>
                    <a:pt x="2850" y="281865"/>
                  </a:cubicBezTo>
                  <a:cubicBezTo>
                    <a:pt x="2850" y="281124"/>
                    <a:pt x="2109" y="301188"/>
                    <a:pt x="2850" y="103740"/>
                  </a:cubicBezTo>
                  <a:lnTo>
                    <a:pt x="2850" y="95133"/>
                  </a:lnTo>
                  <a:cubicBezTo>
                    <a:pt x="2850" y="85842"/>
                    <a:pt x="2850" y="75126"/>
                    <a:pt x="0" y="65094"/>
                  </a:cubicBezTo>
                  <a:lnTo>
                    <a:pt x="0" y="14307"/>
                  </a:lnTo>
                  <a:cubicBezTo>
                    <a:pt x="0" y="2166"/>
                    <a:pt x="3591" y="1425"/>
                    <a:pt x="14364" y="1425"/>
                  </a:cubicBezTo>
                  <a:lnTo>
                    <a:pt x="141474" y="0"/>
                  </a:lnTo>
                  <a:cubicBezTo>
                    <a:pt x="143640" y="0"/>
                    <a:pt x="151506" y="1425"/>
                    <a:pt x="154413" y="1425"/>
                  </a:cubicBezTo>
                  <a:lnTo>
                    <a:pt x="157263" y="1425"/>
                  </a:lnTo>
                  <a:lnTo>
                    <a:pt x="164445" y="0"/>
                  </a:lnTo>
                  <a:lnTo>
                    <a:pt x="168777" y="0"/>
                  </a:lnTo>
                  <a:lnTo>
                    <a:pt x="172368" y="741"/>
                  </a:lnTo>
                  <a:lnTo>
                    <a:pt x="175959" y="741"/>
                  </a:lnTo>
                  <a:lnTo>
                    <a:pt x="180291" y="0"/>
                  </a:lnTo>
                  <a:cubicBezTo>
                    <a:pt x="187473" y="0"/>
                    <a:pt x="188898" y="2166"/>
                    <a:pt x="188898" y="10032"/>
                  </a:cubicBezTo>
                  <a:lnTo>
                    <a:pt x="188157" y="66576"/>
                  </a:lnTo>
                  <a:cubicBezTo>
                    <a:pt x="188157" y="73758"/>
                    <a:pt x="181716" y="74442"/>
                    <a:pt x="174534" y="72276"/>
                  </a:cubicBezTo>
                  <a:lnTo>
                    <a:pt x="159429" y="72276"/>
                  </a:lnTo>
                  <a:cubicBezTo>
                    <a:pt x="156579" y="72276"/>
                    <a:pt x="153672" y="73017"/>
                    <a:pt x="151506" y="73017"/>
                  </a:cubicBezTo>
                  <a:lnTo>
                    <a:pt x="150081" y="73017"/>
                  </a:lnTo>
                  <a:lnTo>
                    <a:pt x="145749" y="72276"/>
                  </a:lnTo>
                  <a:lnTo>
                    <a:pt x="144324" y="72276"/>
                  </a:lnTo>
                  <a:cubicBezTo>
                    <a:pt x="141474" y="72276"/>
                    <a:pt x="139308" y="73017"/>
                    <a:pt x="137142" y="73017"/>
                  </a:cubicBezTo>
                  <a:cubicBezTo>
                    <a:pt x="132810" y="73017"/>
                    <a:pt x="110580" y="70167"/>
                    <a:pt x="96216" y="72276"/>
                  </a:cubicBezTo>
                  <a:cubicBezTo>
                    <a:pt x="94791" y="73017"/>
                    <a:pt x="90459" y="71535"/>
                    <a:pt x="89034" y="71535"/>
                  </a:cubicBezTo>
                  <a:cubicBezTo>
                    <a:pt x="86184" y="71535"/>
                    <a:pt x="84018" y="72276"/>
                    <a:pt x="83277" y="92283"/>
                  </a:cubicBezTo>
                  <a:cubicBezTo>
                    <a:pt x="83277" y="96558"/>
                    <a:pt x="84018" y="102999"/>
                    <a:pt x="84018" y="105165"/>
                  </a:cubicBezTo>
                  <a:lnTo>
                    <a:pt x="84018" y="137370"/>
                  </a:lnTo>
                  <a:cubicBezTo>
                    <a:pt x="84018" y="139536"/>
                    <a:pt x="85443" y="163134"/>
                    <a:pt x="84018" y="169575"/>
                  </a:cubicBezTo>
                  <a:cubicBezTo>
                    <a:pt x="85443" y="202464"/>
                    <a:pt x="84018" y="200355"/>
                    <a:pt x="84018" y="203889"/>
                  </a:cubicBezTo>
                  <a:cubicBezTo>
                    <a:pt x="84018" y="208164"/>
                    <a:pt x="88350" y="207480"/>
                    <a:pt x="90459" y="207480"/>
                  </a:cubicBezTo>
                  <a:cubicBezTo>
                    <a:pt x="94791" y="207480"/>
                    <a:pt x="102657" y="206055"/>
                    <a:pt x="104823" y="206055"/>
                  </a:cubicBezTo>
                  <a:cubicBezTo>
                    <a:pt x="116337" y="205314"/>
                    <a:pt x="137883" y="205314"/>
                    <a:pt x="139992" y="205314"/>
                  </a:cubicBezTo>
                  <a:cubicBezTo>
                    <a:pt x="141417" y="205314"/>
                    <a:pt x="147915" y="204573"/>
                    <a:pt x="152931" y="206055"/>
                  </a:cubicBezTo>
                  <a:cubicBezTo>
                    <a:pt x="156522" y="206796"/>
                    <a:pt x="157947" y="209646"/>
                    <a:pt x="157947" y="213237"/>
                  </a:cubicBezTo>
                  <a:cubicBezTo>
                    <a:pt x="157947" y="222528"/>
                    <a:pt x="160113" y="234726"/>
                    <a:pt x="160113" y="236835"/>
                  </a:cubicBezTo>
                  <a:lnTo>
                    <a:pt x="160113" y="284031"/>
                  </a:lnTo>
                  <a:cubicBezTo>
                    <a:pt x="160113" y="289731"/>
                    <a:pt x="157947" y="288306"/>
                    <a:pt x="153672" y="288306"/>
                  </a:cubicBezTo>
                  <a:cubicBezTo>
                    <a:pt x="151506" y="287565"/>
                    <a:pt x="148656" y="287565"/>
                    <a:pt x="147231" y="287565"/>
                  </a:cubicBezTo>
                  <a:cubicBezTo>
                    <a:pt x="145065" y="287565"/>
                    <a:pt x="138624" y="288306"/>
                    <a:pt x="135717" y="288306"/>
                  </a:cubicBezTo>
                  <a:lnTo>
                    <a:pt x="134292" y="288306"/>
                  </a:lnTo>
                  <a:lnTo>
                    <a:pt x="130701" y="287565"/>
                  </a:lnTo>
                  <a:lnTo>
                    <a:pt x="129276" y="287565"/>
                  </a:lnTo>
                  <a:cubicBezTo>
                    <a:pt x="126426" y="287565"/>
                    <a:pt x="101973" y="287565"/>
                    <a:pt x="89034" y="286140"/>
                  </a:cubicBezTo>
                  <a:cubicBezTo>
                    <a:pt x="87609" y="287565"/>
                    <a:pt x="86868" y="286881"/>
                    <a:pt x="86184" y="288306"/>
                  </a:cubicBezTo>
                  <a:cubicBezTo>
                    <a:pt x="85443" y="306204"/>
                    <a:pt x="86184" y="341943"/>
                    <a:pt x="86184" y="344850"/>
                  </a:cubicBezTo>
                  <a:lnTo>
                    <a:pt x="86184" y="422826"/>
                  </a:lnTo>
                  <a:cubicBezTo>
                    <a:pt x="86184" y="424992"/>
                    <a:pt x="86925" y="431433"/>
                    <a:pt x="85443" y="435708"/>
                  </a:cubicBezTo>
                  <a:cubicBezTo>
                    <a:pt x="85443" y="436449"/>
                    <a:pt x="84702" y="437874"/>
                    <a:pt x="84702" y="439983"/>
                  </a:cubicBezTo>
                  <a:cubicBezTo>
                    <a:pt x="84702" y="445683"/>
                    <a:pt x="83961" y="452865"/>
                    <a:pt x="91143" y="452865"/>
                  </a:cubicBezTo>
                  <a:lnTo>
                    <a:pt x="191691" y="451440"/>
                  </a:lnTo>
                  <a:close/>
                  <a:moveTo>
                    <a:pt x="24396" y="492195"/>
                  </a:moveTo>
                  <a:lnTo>
                    <a:pt x="27246" y="492195"/>
                  </a:lnTo>
                  <a:lnTo>
                    <a:pt x="27246" y="493620"/>
                  </a:lnTo>
                  <a:lnTo>
                    <a:pt x="24396" y="493620"/>
                  </a:lnTo>
                  <a:lnTo>
                    <a:pt x="24396" y="492195"/>
                  </a:lnTo>
                  <a:close/>
                  <a:moveTo>
                    <a:pt x="31578" y="440724"/>
                  </a:moveTo>
                  <a:cubicBezTo>
                    <a:pt x="30837" y="440724"/>
                    <a:pt x="29412" y="441465"/>
                    <a:pt x="27987" y="442890"/>
                  </a:cubicBezTo>
                  <a:lnTo>
                    <a:pt x="28728" y="446481"/>
                  </a:lnTo>
                  <a:cubicBezTo>
                    <a:pt x="32319" y="446481"/>
                    <a:pt x="33060" y="444315"/>
                    <a:pt x="33744" y="442890"/>
                  </a:cubicBezTo>
                  <a:lnTo>
                    <a:pt x="31578" y="440724"/>
                  </a:lnTo>
                  <a:close/>
                  <a:moveTo>
                    <a:pt x="36594" y="404928"/>
                  </a:moveTo>
                  <a:cubicBezTo>
                    <a:pt x="36594" y="403503"/>
                    <a:pt x="38019" y="402078"/>
                    <a:pt x="38019" y="401337"/>
                  </a:cubicBezTo>
                  <a:cubicBezTo>
                    <a:pt x="36594" y="400596"/>
                    <a:pt x="35169" y="399912"/>
                    <a:pt x="34428" y="400596"/>
                  </a:cubicBezTo>
                  <a:cubicBezTo>
                    <a:pt x="32262" y="401337"/>
                    <a:pt x="32262" y="402762"/>
                    <a:pt x="32262" y="403446"/>
                  </a:cubicBezTo>
                  <a:lnTo>
                    <a:pt x="36594" y="404871"/>
                  </a:lnTo>
                  <a:close/>
                  <a:moveTo>
                    <a:pt x="36594" y="226062"/>
                  </a:moveTo>
                  <a:lnTo>
                    <a:pt x="36594" y="224637"/>
                  </a:lnTo>
                  <a:lnTo>
                    <a:pt x="39444" y="224637"/>
                  </a:lnTo>
                  <a:lnTo>
                    <a:pt x="39444" y="226062"/>
                  </a:lnTo>
                  <a:lnTo>
                    <a:pt x="36594" y="226062"/>
                  </a:lnTo>
                  <a:close/>
                  <a:moveTo>
                    <a:pt x="38760" y="318345"/>
                  </a:moveTo>
                  <a:cubicBezTo>
                    <a:pt x="40926" y="318345"/>
                    <a:pt x="42351" y="315495"/>
                    <a:pt x="43776" y="314754"/>
                  </a:cubicBezTo>
                  <a:cubicBezTo>
                    <a:pt x="42351" y="314013"/>
                    <a:pt x="40185" y="312588"/>
                    <a:pt x="38760" y="312588"/>
                  </a:cubicBezTo>
                  <a:cubicBezTo>
                    <a:pt x="38019" y="313329"/>
                    <a:pt x="36594" y="314754"/>
                    <a:pt x="36594" y="316179"/>
                  </a:cubicBezTo>
                  <a:lnTo>
                    <a:pt x="38760" y="318345"/>
                  </a:lnTo>
                  <a:close/>
                  <a:moveTo>
                    <a:pt x="38760" y="94449"/>
                  </a:moveTo>
                  <a:lnTo>
                    <a:pt x="43776" y="96615"/>
                  </a:lnTo>
                  <a:cubicBezTo>
                    <a:pt x="43776" y="92340"/>
                    <a:pt x="45201" y="87324"/>
                    <a:pt x="45201" y="85899"/>
                  </a:cubicBezTo>
                  <a:lnTo>
                    <a:pt x="45201" y="84474"/>
                  </a:lnTo>
                  <a:lnTo>
                    <a:pt x="38019" y="83733"/>
                  </a:lnTo>
                  <a:cubicBezTo>
                    <a:pt x="38019" y="85899"/>
                    <a:pt x="38760" y="88008"/>
                    <a:pt x="39444" y="90174"/>
                  </a:cubicBezTo>
                  <a:cubicBezTo>
                    <a:pt x="40869" y="90174"/>
                    <a:pt x="41610" y="90174"/>
                    <a:pt x="43035" y="92340"/>
                  </a:cubicBezTo>
                  <a:cubicBezTo>
                    <a:pt x="40185" y="93765"/>
                    <a:pt x="40185" y="93081"/>
                    <a:pt x="38703" y="93081"/>
                  </a:cubicBezTo>
                  <a:lnTo>
                    <a:pt x="38703" y="94506"/>
                  </a:lnTo>
                  <a:close/>
                  <a:moveTo>
                    <a:pt x="41610" y="452865"/>
                  </a:moveTo>
                  <a:cubicBezTo>
                    <a:pt x="40185" y="452865"/>
                    <a:pt x="38019" y="455715"/>
                    <a:pt x="38019" y="456456"/>
                  </a:cubicBezTo>
                  <a:cubicBezTo>
                    <a:pt x="38760" y="457197"/>
                    <a:pt x="40869" y="457881"/>
                    <a:pt x="41610" y="457881"/>
                  </a:cubicBezTo>
                  <a:cubicBezTo>
                    <a:pt x="41610" y="456456"/>
                    <a:pt x="42351" y="454290"/>
                    <a:pt x="41610" y="452865"/>
                  </a:cubicBezTo>
                  <a:close/>
                  <a:moveTo>
                    <a:pt x="43776" y="195282"/>
                  </a:moveTo>
                  <a:lnTo>
                    <a:pt x="38760" y="195282"/>
                  </a:lnTo>
                  <a:lnTo>
                    <a:pt x="38760" y="198873"/>
                  </a:lnTo>
                  <a:cubicBezTo>
                    <a:pt x="40185" y="199614"/>
                    <a:pt x="42351" y="199614"/>
                    <a:pt x="43776" y="198873"/>
                  </a:cubicBezTo>
                  <a:lnTo>
                    <a:pt x="43776" y="195282"/>
                  </a:lnTo>
                  <a:close/>
                  <a:moveTo>
                    <a:pt x="40185" y="494361"/>
                  </a:moveTo>
                  <a:lnTo>
                    <a:pt x="40185" y="500061"/>
                  </a:lnTo>
                  <a:lnTo>
                    <a:pt x="44517" y="494361"/>
                  </a:lnTo>
                  <a:lnTo>
                    <a:pt x="40185" y="494361"/>
                  </a:lnTo>
                  <a:close/>
                  <a:moveTo>
                    <a:pt x="48792" y="102315"/>
                  </a:moveTo>
                  <a:lnTo>
                    <a:pt x="43776" y="100149"/>
                  </a:lnTo>
                  <a:cubicBezTo>
                    <a:pt x="43035" y="102315"/>
                    <a:pt x="42351" y="104424"/>
                    <a:pt x="42351" y="105849"/>
                  </a:cubicBezTo>
                  <a:cubicBezTo>
                    <a:pt x="42351" y="107274"/>
                    <a:pt x="45942" y="110865"/>
                    <a:pt x="47367" y="112290"/>
                  </a:cubicBezTo>
                  <a:cubicBezTo>
                    <a:pt x="47367" y="112290"/>
                    <a:pt x="48108" y="110865"/>
                    <a:pt x="48792" y="110865"/>
                  </a:cubicBezTo>
                  <a:cubicBezTo>
                    <a:pt x="48792" y="109440"/>
                    <a:pt x="46626" y="108015"/>
                    <a:pt x="45201" y="106590"/>
                  </a:cubicBezTo>
                  <a:cubicBezTo>
                    <a:pt x="45942" y="105849"/>
                    <a:pt x="47367" y="104424"/>
                    <a:pt x="48792" y="104424"/>
                  </a:cubicBezTo>
                  <a:lnTo>
                    <a:pt x="48792" y="102258"/>
                  </a:lnTo>
                  <a:close/>
                  <a:moveTo>
                    <a:pt x="45942" y="349125"/>
                  </a:moveTo>
                  <a:cubicBezTo>
                    <a:pt x="45201" y="349125"/>
                    <a:pt x="42351" y="351291"/>
                    <a:pt x="42351" y="352716"/>
                  </a:cubicBezTo>
                  <a:cubicBezTo>
                    <a:pt x="43776" y="353457"/>
                    <a:pt x="46683" y="353457"/>
                    <a:pt x="47367" y="352716"/>
                  </a:cubicBezTo>
                  <a:lnTo>
                    <a:pt x="45942" y="349125"/>
                  </a:lnTo>
                  <a:close/>
                  <a:moveTo>
                    <a:pt x="46626" y="120156"/>
                  </a:moveTo>
                  <a:lnTo>
                    <a:pt x="48792" y="120156"/>
                  </a:lnTo>
                  <a:lnTo>
                    <a:pt x="48792" y="114456"/>
                  </a:lnTo>
                  <a:cubicBezTo>
                    <a:pt x="48051" y="114456"/>
                    <a:pt x="46626" y="113715"/>
                    <a:pt x="43776" y="113715"/>
                  </a:cubicBezTo>
                  <a:lnTo>
                    <a:pt x="43035" y="114456"/>
                  </a:lnTo>
                  <a:lnTo>
                    <a:pt x="43035" y="118047"/>
                  </a:lnTo>
                  <a:lnTo>
                    <a:pt x="46626" y="120213"/>
                  </a:lnTo>
                  <a:close/>
                  <a:moveTo>
                    <a:pt x="43035" y="172425"/>
                  </a:moveTo>
                  <a:lnTo>
                    <a:pt x="43035" y="168834"/>
                  </a:lnTo>
                  <a:lnTo>
                    <a:pt x="44460" y="168834"/>
                  </a:lnTo>
                  <a:lnTo>
                    <a:pt x="44460" y="172425"/>
                  </a:lnTo>
                  <a:lnTo>
                    <a:pt x="43035" y="172425"/>
                  </a:lnTo>
                  <a:close/>
                  <a:moveTo>
                    <a:pt x="43035" y="181716"/>
                  </a:moveTo>
                  <a:lnTo>
                    <a:pt x="43035" y="178866"/>
                  </a:lnTo>
                  <a:lnTo>
                    <a:pt x="44460" y="178866"/>
                  </a:lnTo>
                  <a:lnTo>
                    <a:pt x="44460" y="181716"/>
                  </a:lnTo>
                  <a:lnTo>
                    <a:pt x="43035" y="181716"/>
                  </a:lnTo>
                  <a:close/>
                  <a:moveTo>
                    <a:pt x="46626" y="426417"/>
                  </a:moveTo>
                  <a:cubicBezTo>
                    <a:pt x="45201" y="426417"/>
                    <a:pt x="43776" y="427158"/>
                    <a:pt x="43035" y="427158"/>
                  </a:cubicBezTo>
                  <a:lnTo>
                    <a:pt x="43035" y="431433"/>
                  </a:lnTo>
                  <a:cubicBezTo>
                    <a:pt x="43776" y="431433"/>
                    <a:pt x="46626" y="432174"/>
                    <a:pt x="47367" y="431433"/>
                  </a:cubicBezTo>
                  <a:lnTo>
                    <a:pt x="46626" y="426417"/>
                  </a:lnTo>
                  <a:close/>
                  <a:moveTo>
                    <a:pt x="47367" y="62244"/>
                  </a:moveTo>
                  <a:cubicBezTo>
                    <a:pt x="46626" y="69426"/>
                    <a:pt x="45201" y="71535"/>
                    <a:pt x="45201" y="78717"/>
                  </a:cubicBezTo>
                  <a:cubicBezTo>
                    <a:pt x="45942" y="78717"/>
                    <a:pt x="47367" y="79458"/>
                    <a:pt x="48051" y="80142"/>
                  </a:cubicBezTo>
                  <a:lnTo>
                    <a:pt x="49476" y="78717"/>
                  </a:lnTo>
                  <a:cubicBezTo>
                    <a:pt x="50217" y="77976"/>
                    <a:pt x="48051" y="77292"/>
                    <a:pt x="46626" y="75867"/>
                  </a:cubicBezTo>
                  <a:cubicBezTo>
                    <a:pt x="48051" y="73017"/>
                    <a:pt x="52383" y="70167"/>
                    <a:pt x="52383" y="68001"/>
                  </a:cubicBezTo>
                  <a:cubicBezTo>
                    <a:pt x="52383" y="66576"/>
                    <a:pt x="50958" y="64410"/>
                    <a:pt x="50217" y="62301"/>
                  </a:cubicBezTo>
                  <a:lnTo>
                    <a:pt x="47367" y="62301"/>
                  </a:lnTo>
                  <a:close/>
                  <a:moveTo>
                    <a:pt x="48108" y="92967"/>
                  </a:moveTo>
                  <a:lnTo>
                    <a:pt x="45258" y="92967"/>
                  </a:lnTo>
                  <a:cubicBezTo>
                    <a:pt x="45258" y="93708"/>
                    <a:pt x="47424" y="95133"/>
                    <a:pt x="48108" y="96558"/>
                  </a:cubicBezTo>
                  <a:lnTo>
                    <a:pt x="48108" y="92967"/>
                  </a:lnTo>
                  <a:close/>
                  <a:moveTo>
                    <a:pt x="45942" y="444258"/>
                  </a:moveTo>
                  <a:lnTo>
                    <a:pt x="49533" y="444999"/>
                  </a:lnTo>
                  <a:lnTo>
                    <a:pt x="48792" y="446424"/>
                  </a:lnTo>
                  <a:lnTo>
                    <a:pt x="45942" y="445683"/>
                  </a:lnTo>
                  <a:lnTo>
                    <a:pt x="45942" y="444258"/>
                  </a:lnTo>
                  <a:close/>
                  <a:moveTo>
                    <a:pt x="49533" y="328377"/>
                  </a:moveTo>
                  <a:cubicBezTo>
                    <a:pt x="50274" y="329118"/>
                    <a:pt x="52383" y="329802"/>
                    <a:pt x="53124" y="328377"/>
                  </a:cubicBezTo>
                  <a:cubicBezTo>
                    <a:pt x="53124" y="327636"/>
                    <a:pt x="51699" y="326952"/>
                    <a:pt x="50958" y="326211"/>
                  </a:cubicBezTo>
                  <a:cubicBezTo>
                    <a:pt x="49533" y="326952"/>
                    <a:pt x="49533" y="328377"/>
                    <a:pt x="49533" y="328377"/>
                  </a:cubicBezTo>
                  <a:close/>
                  <a:moveTo>
                    <a:pt x="55974" y="371298"/>
                  </a:moveTo>
                  <a:lnTo>
                    <a:pt x="57399" y="367023"/>
                  </a:lnTo>
                  <a:cubicBezTo>
                    <a:pt x="55974" y="365598"/>
                    <a:pt x="55974" y="364173"/>
                    <a:pt x="55974" y="364173"/>
                  </a:cubicBezTo>
                  <a:lnTo>
                    <a:pt x="52383" y="364173"/>
                  </a:lnTo>
                  <a:cubicBezTo>
                    <a:pt x="50958" y="366339"/>
                    <a:pt x="49533" y="369189"/>
                    <a:pt x="49533" y="369873"/>
                  </a:cubicBezTo>
                  <a:lnTo>
                    <a:pt x="55974" y="371298"/>
                  </a:lnTo>
                  <a:close/>
                  <a:moveTo>
                    <a:pt x="50217" y="92283"/>
                  </a:moveTo>
                  <a:lnTo>
                    <a:pt x="54549" y="91542"/>
                  </a:lnTo>
                  <a:lnTo>
                    <a:pt x="53124" y="90117"/>
                  </a:lnTo>
                  <a:cubicBezTo>
                    <a:pt x="53865" y="88692"/>
                    <a:pt x="55290" y="87951"/>
                    <a:pt x="56715" y="87951"/>
                  </a:cubicBezTo>
                  <a:lnTo>
                    <a:pt x="56715" y="75810"/>
                  </a:lnTo>
                  <a:cubicBezTo>
                    <a:pt x="55974" y="77976"/>
                    <a:pt x="55290" y="76551"/>
                    <a:pt x="55290" y="79401"/>
                  </a:cubicBezTo>
                  <a:cubicBezTo>
                    <a:pt x="54549" y="80826"/>
                    <a:pt x="51699" y="81567"/>
                    <a:pt x="50274" y="82992"/>
                  </a:cubicBezTo>
                  <a:lnTo>
                    <a:pt x="50274" y="92283"/>
                  </a:lnTo>
                  <a:close/>
                  <a:moveTo>
                    <a:pt x="50217" y="100890"/>
                  </a:moveTo>
                  <a:lnTo>
                    <a:pt x="57399" y="101631"/>
                  </a:lnTo>
                  <a:cubicBezTo>
                    <a:pt x="57399" y="98781"/>
                    <a:pt x="56658" y="98040"/>
                    <a:pt x="54549" y="95190"/>
                  </a:cubicBezTo>
                  <a:lnTo>
                    <a:pt x="50217" y="95931"/>
                  </a:lnTo>
                  <a:lnTo>
                    <a:pt x="50217" y="100947"/>
                  </a:lnTo>
                  <a:close/>
                  <a:moveTo>
                    <a:pt x="53124" y="389880"/>
                  </a:moveTo>
                  <a:cubicBezTo>
                    <a:pt x="53124" y="390621"/>
                    <a:pt x="52383" y="392046"/>
                    <a:pt x="51699" y="392730"/>
                  </a:cubicBezTo>
                  <a:lnTo>
                    <a:pt x="59622" y="394155"/>
                  </a:lnTo>
                  <a:cubicBezTo>
                    <a:pt x="60363" y="393414"/>
                    <a:pt x="61047" y="391305"/>
                    <a:pt x="61047" y="390564"/>
                  </a:cubicBezTo>
                  <a:lnTo>
                    <a:pt x="53124" y="389823"/>
                  </a:lnTo>
                  <a:close/>
                  <a:moveTo>
                    <a:pt x="63156" y="347700"/>
                  </a:moveTo>
                  <a:cubicBezTo>
                    <a:pt x="60990" y="345534"/>
                    <a:pt x="60306" y="344109"/>
                    <a:pt x="57399" y="344109"/>
                  </a:cubicBezTo>
                  <a:cubicBezTo>
                    <a:pt x="55233" y="344109"/>
                    <a:pt x="54549" y="346275"/>
                    <a:pt x="53808" y="347700"/>
                  </a:cubicBezTo>
                  <a:cubicBezTo>
                    <a:pt x="52383" y="351291"/>
                    <a:pt x="52383" y="356307"/>
                    <a:pt x="52383" y="358416"/>
                  </a:cubicBezTo>
                  <a:cubicBezTo>
                    <a:pt x="54549" y="360582"/>
                    <a:pt x="56715" y="362691"/>
                    <a:pt x="58824" y="362691"/>
                  </a:cubicBezTo>
                  <a:cubicBezTo>
                    <a:pt x="61674" y="362691"/>
                    <a:pt x="61674" y="361266"/>
                    <a:pt x="63156" y="360525"/>
                  </a:cubicBezTo>
                  <a:lnTo>
                    <a:pt x="63156" y="347643"/>
                  </a:lnTo>
                  <a:close/>
                  <a:moveTo>
                    <a:pt x="54549" y="404928"/>
                  </a:moveTo>
                  <a:lnTo>
                    <a:pt x="58140" y="404928"/>
                  </a:lnTo>
                  <a:cubicBezTo>
                    <a:pt x="56715" y="402078"/>
                    <a:pt x="58881" y="397746"/>
                    <a:pt x="57399" y="397062"/>
                  </a:cubicBezTo>
                  <a:cubicBezTo>
                    <a:pt x="56658" y="398487"/>
                    <a:pt x="54549" y="399228"/>
                    <a:pt x="54549" y="401337"/>
                  </a:cubicBezTo>
                  <a:lnTo>
                    <a:pt x="54549" y="404928"/>
                  </a:lnTo>
                  <a:close/>
                  <a:moveTo>
                    <a:pt x="64581" y="306204"/>
                  </a:moveTo>
                  <a:cubicBezTo>
                    <a:pt x="63840" y="305463"/>
                    <a:pt x="61731" y="304038"/>
                    <a:pt x="60990" y="302613"/>
                  </a:cubicBezTo>
                  <a:lnTo>
                    <a:pt x="57399" y="302613"/>
                  </a:lnTo>
                  <a:cubicBezTo>
                    <a:pt x="56658" y="304779"/>
                    <a:pt x="55233" y="307629"/>
                    <a:pt x="55233" y="308313"/>
                  </a:cubicBezTo>
                  <a:cubicBezTo>
                    <a:pt x="58083" y="307572"/>
                    <a:pt x="61674" y="308313"/>
                    <a:pt x="64581" y="306147"/>
                  </a:cubicBezTo>
                  <a:close/>
                  <a:moveTo>
                    <a:pt x="55974" y="68685"/>
                  </a:moveTo>
                  <a:cubicBezTo>
                    <a:pt x="56715" y="68685"/>
                    <a:pt x="58140" y="69426"/>
                    <a:pt x="58824" y="70110"/>
                  </a:cubicBezTo>
                  <a:cubicBezTo>
                    <a:pt x="59565" y="67944"/>
                    <a:pt x="58824" y="64410"/>
                    <a:pt x="59565" y="61503"/>
                  </a:cubicBezTo>
                  <a:cubicBezTo>
                    <a:pt x="60306" y="60078"/>
                    <a:pt x="62415" y="60078"/>
                    <a:pt x="62415" y="57912"/>
                  </a:cubicBezTo>
                  <a:cubicBezTo>
                    <a:pt x="62415" y="55746"/>
                    <a:pt x="60990" y="55062"/>
                    <a:pt x="60990" y="55062"/>
                  </a:cubicBezTo>
                  <a:cubicBezTo>
                    <a:pt x="56658" y="57228"/>
                    <a:pt x="60990" y="62928"/>
                    <a:pt x="55974" y="65778"/>
                  </a:cubicBezTo>
                  <a:lnTo>
                    <a:pt x="55974" y="68628"/>
                  </a:lnTo>
                  <a:close/>
                  <a:moveTo>
                    <a:pt x="57399" y="386346"/>
                  </a:moveTo>
                  <a:cubicBezTo>
                    <a:pt x="58140" y="386346"/>
                    <a:pt x="60990" y="384921"/>
                    <a:pt x="61731" y="384180"/>
                  </a:cubicBezTo>
                  <a:cubicBezTo>
                    <a:pt x="60306" y="382755"/>
                    <a:pt x="57399" y="382014"/>
                    <a:pt x="55974" y="382014"/>
                  </a:cubicBezTo>
                  <a:lnTo>
                    <a:pt x="57399" y="386289"/>
                  </a:lnTo>
                  <a:close/>
                  <a:moveTo>
                    <a:pt x="63156" y="334818"/>
                  </a:moveTo>
                  <a:lnTo>
                    <a:pt x="69597" y="333393"/>
                  </a:lnTo>
                  <a:cubicBezTo>
                    <a:pt x="68856" y="329118"/>
                    <a:pt x="71022" y="323361"/>
                    <a:pt x="73188" y="320511"/>
                  </a:cubicBezTo>
                  <a:cubicBezTo>
                    <a:pt x="71763" y="320511"/>
                    <a:pt x="70338" y="319086"/>
                    <a:pt x="67431" y="319086"/>
                  </a:cubicBezTo>
                  <a:cubicBezTo>
                    <a:pt x="65265" y="319086"/>
                    <a:pt x="60990" y="322677"/>
                    <a:pt x="57399" y="324102"/>
                  </a:cubicBezTo>
                  <a:cubicBezTo>
                    <a:pt x="60249" y="325527"/>
                    <a:pt x="63156" y="326268"/>
                    <a:pt x="63840" y="328377"/>
                  </a:cubicBezTo>
                  <a:cubicBezTo>
                    <a:pt x="63099" y="330543"/>
                    <a:pt x="62415" y="332652"/>
                    <a:pt x="63099" y="334818"/>
                  </a:cubicBezTo>
                  <a:close/>
                  <a:moveTo>
                    <a:pt x="58881" y="50046"/>
                  </a:moveTo>
                  <a:cubicBezTo>
                    <a:pt x="60306" y="48621"/>
                    <a:pt x="61047" y="47196"/>
                    <a:pt x="61047" y="45771"/>
                  </a:cubicBezTo>
                  <a:cubicBezTo>
                    <a:pt x="61047" y="43605"/>
                    <a:pt x="61047" y="44346"/>
                    <a:pt x="58881" y="42180"/>
                  </a:cubicBezTo>
                  <a:lnTo>
                    <a:pt x="58881" y="50046"/>
                  </a:lnTo>
                  <a:close/>
                  <a:moveTo>
                    <a:pt x="83277" y="339834"/>
                  </a:moveTo>
                  <a:lnTo>
                    <a:pt x="79686" y="339834"/>
                  </a:lnTo>
                  <a:cubicBezTo>
                    <a:pt x="77520" y="340575"/>
                    <a:pt x="78261" y="343425"/>
                    <a:pt x="76095" y="344109"/>
                  </a:cubicBezTo>
                  <a:cubicBezTo>
                    <a:pt x="76095" y="341259"/>
                    <a:pt x="76095" y="339093"/>
                    <a:pt x="73929" y="337668"/>
                  </a:cubicBezTo>
                  <a:lnTo>
                    <a:pt x="69597" y="337668"/>
                  </a:lnTo>
                  <a:cubicBezTo>
                    <a:pt x="70338" y="339834"/>
                    <a:pt x="72447" y="341259"/>
                    <a:pt x="73188" y="342684"/>
                  </a:cubicBezTo>
                  <a:cubicBezTo>
                    <a:pt x="70338" y="344850"/>
                    <a:pt x="66747" y="346959"/>
                    <a:pt x="64581" y="349866"/>
                  </a:cubicBezTo>
                  <a:cubicBezTo>
                    <a:pt x="66747" y="350607"/>
                    <a:pt x="70338" y="352032"/>
                    <a:pt x="72504" y="352032"/>
                  </a:cubicBezTo>
                  <a:cubicBezTo>
                    <a:pt x="74670" y="352032"/>
                    <a:pt x="78945" y="349182"/>
                    <a:pt x="83277" y="347757"/>
                  </a:cubicBezTo>
                  <a:lnTo>
                    <a:pt x="83277" y="339891"/>
                  </a:lnTo>
                  <a:close/>
                  <a:moveTo>
                    <a:pt x="68172" y="377055"/>
                  </a:moveTo>
                  <a:cubicBezTo>
                    <a:pt x="71022" y="374889"/>
                    <a:pt x="75354" y="374889"/>
                    <a:pt x="78204" y="374205"/>
                  </a:cubicBezTo>
                  <a:cubicBezTo>
                    <a:pt x="78204" y="372780"/>
                    <a:pt x="76038" y="371355"/>
                    <a:pt x="75354" y="369930"/>
                  </a:cubicBezTo>
                  <a:cubicBezTo>
                    <a:pt x="73188" y="371355"/>
                    <a:pt x="71022" y="371355"/>
                    <a:pt x="68913" y="371355"/>
                  </a:cubicBezTo>
                  <a:cubicBezTo>
                    <a:pt x="66063" y="371355"/>
                    <a:pt x="66063" y="372780"/>
                    <a:pt x="64581" y="373521"/>
                  </a:cubicBezTo>
                  <a:lnTo>
                    <a:pt x="68172" y="377112"/>
                  </a:lnTo>
                  <a:close/>
                  <a:moveTo>
                    <a:pt x="65322" y="418551"/>
                  </a:moveTo>
                  <a:lnTo>
                    <a:pt x="65322" y="422142"/>
                  </a:lnTo>
                  <a:lnTo>
                    <a:pt x="69654" y="422142"/>
                  </a:lnTo>
                  <a:lnTo>
                    <a:pt x="69654" y="418551"/>
                  </a:lnTo>
                  <a:lnTo>
                    <a:pt x="65322" y="418551"/>
                  </a:lnTo>
                  <a:close/>
                  <a:moveTo>
                    <a:pt x="72504" y="171000"/>
                  </a:moveTo>
                  <a:lnTo>
                    <a:pt x="73245" y="171000"/>
                  </a:lnTo>
                  <a:cubicBezTo>
                    <a:pt x="73986" y="170259"/>
                    <a:pt x="73986" y="167409"/>
                    <a:pt x="73245" y="165984"/>
                  </a:cubicBezTo>
                  <a:cubicBezTo>
                    <a:pt x="72504" y="165984"/>
                    <a:pt x="70395" y="168834"/>
                    <a:pt x="70395" y="169575"/>
                  </a:cubicBezTo>
                  <a:lnTo>
                    <a:pt x="72561" y="171000"/>
                  </a:lnTo>
                  <a:close/>
                  <a:moveTo>
                    <a:pt x="71763" y="185307"/>
                  </a:moveTo>
                  <a:lnTo>
                    <a:pt x="75354" y="186048"/>
                  </a:lnTo>
                  <a:lnTo>
                    <a:pt x="74613" y="187473"/>
                  </a:lnTo>
                  <a:lnTo>
                    <a:pt x="71763" y="186732"/>
                  </a:lnTo>
                  <a:lnTo>
                    <a:pt x="71763" y="185307"/>
                  </a:lnTo>
                  <a:close/>
                  <a:moveTo>
                    <a:pt x="74670" y="238203"/>
                  </a:moveTo>
                  <a:cubicBezTo>
                    <a:pt x="73245" y="238944"/>
                    <a:pt x="72504" y="240369"/>
                    <a:pt x="72504" y="241794"/>
                  </a:cubicBezTo>
                  <a:cubicBezTo>
                    <a:pt x="72504" y="244644"/>
                    <a:pt x="75354" y="246810"/>
                    <a:pt x="78261" y="247494"/>
                  </a:cubicBezTo>
                  <a:cubicBezTo>
                    <a:pt x="79002" y="246753"/>
                    <a:pt x="81111" y="246069"/>
                    <a:pt x="81111" y="246069"/>
                  </a:cubicBezTo>
                  <a:lnTo>
                    <a:pt x="81111" y="239628"/>
                  </a:lnTo>
                  <a:cubicBezTo>
                    <a:pt x="79686" y="238887"/>
                    <a:pt x="76779" y="237462"/>
                    <a:pt x="75354" y="237462"/>
                  </a:cubicBezTo>
                  <a:lnTo>
                    <a:pt x="74613" y="238203"/>
                  </a:lnTo>
                  <a:close/>
                  <a:moveTo>
                    <a:pt x="72504" y="399912"/>
                  </a:moveTo>
                  <a:lnTo>
                    <a:pt x="72504" y="403503"/>
                  </a:lnTo>
                  <a:cubicBezTo>
                    <a:pt x="75354" y="402762"/>
                    <a:pt x="76095" y="401337"/>
                    <a:pt x="76095" y="399912"/>
                  </a:cubicBezTo>
                  <a:lnTo>
                    <a:pt x="72504" y="399912"/>
                  </a:lnTo>
                  <a:close/>
                  <a:moveTo>
                    <a:pt x="73245" y="364173"/>
                  </a:moveTo>
                  <a:cubicBezTo>
                    <a:pt x="74670" y="364914"/>
                    <a:pt x="76095" y="365598"/>
                    <a:pt x="77577" y="365598"/>
                  </a:cubicBezTo>
                  <a:cubicBezTo>
                    <a:pt x="77577" y="363432"/>
                    <a:pt x="76152" y="361323"/>
                    <a:pt x="74727" y="360582"/>
                  </a:cubicBezTo>
                  <a:lnTo>
                    <a:pt x="73302" y="364173"/>
                  </a:lnTo>
                  <a:close/>
                  <a:moveTo>
                    <a:pt x="76836" y="354141"/>
                  </a:moveTo>
                  <a:lnTo>
                    <a:pt x="75411" y="357732"/>
                  </a:lnTo>
                  <a:lnTo>
                    <a:pt x="79743" y="357732"/>
                  </a:lnTo>
                  <a:cubicBezTo>
                    <a:pt x="81168" y="356991"/>
                    <a:pt x="81168" y="354882"/>
                    <a:pt x="81168" y="354141"/>
                  </a:cubicBezTo>
                  <a:lnTo>
                    <a:pt x="76836" y="354141"/>
                  </a:lnTo>
                  <a:close/>
                  <a:moveTo>
                    <a:pt x="82536" y="226803"/>
                  </a:moveTo>
                  <a:lnTo>
                    <a:pt x="82536" y="221787"/>
                  </a:lnTo>
                  <a:lnTo>
                    <a:pt x="78945" y="221787"/>
                  </a:lnTo>
                  <a:lnTo>
                    <a:pt x="78945" y="226803"/>
                  </a:lnTo>
                  <a:lnTo>
                    <a:pt x="82536" y="226803"/>
                  </a:lnTo>
                  <a:close/>
                  <a:moveTo>
                    <a:pt x="94050" y="273315"/>
                  </a:moveTo>
                  <a:lnTo>
                    <a:pt x="95475" y="273315"/>
                  </a:lnTo>
                  <a:lnTo>
                    <a:pt x="95475" y="268299"/>
                  </a:lnTo>
                  <a:cubicBezTo>
                    <a:pt x="94050" y="268299"/>
                    <a:pt x="91884" y="268299"/>
                    <a:pt x="90459" y="266874"/>
                  </a:cubicBezTo>
                  <a:lnTo>
                    <a:pt x="88293" y="268299"/>
                  </a:lnTo>
                  <a:cubicBezTo>
                    <a:pt x="87552" y="268299"/>
                    <a:pt x="86868" y="269040"/>
                    <a:pt x="86127" y="269724"/>
                  </a:cubicBezTo>
                  <a:lnTo>
                    <a:pt x="88977" y="273315"/>
                  </a:lnTo>
                  <a:cubicBezTo>
                    <a:pt x="90402" y="274056"/>
                    <a:pt x="91827" y="274056"/>
                    <a:pt x="92568" y="274056"/>
                  </a:cubicBezTo>
                  <a:lnTo>
                    <a:pt x="93993" y="273315"/>
                  </a:lnTo>
                  <a:close/>
                  <a:moveTo>
                    <a:pt x="86868" y="244644"/>
                  </a:moveTo>
                  <a:lnTo>
                    <a:pt x="88293" y="243903"/>
                  </a:lnTo>
                  <a:lnTo>
                    <a:pt x="88293" y="244644"/>
                  </a:lnTo>
                  <a:lnTo>
                    <a:pt x="89034" y="245385"/>
                  </a:lnTo>
                  <a:lnTo>
                    <a:pt x="86868" y="244644"/>
                  </a:lnTo>
                  <a:close/>
                  <a:moveTo>
                    <a:pt x="89718" y="245385"/>
                  </a:moveTo>
                  <a:lnTo>
                    <a:pt x="90459" y="244644"/>
                  </a:lnTo>
                  <a:lnTo>
                    <a:pt x="90459" y="245385"/>
                  </a:lnTo>
                  <a:lnTo>
                    <a:pt x="89718" y="245385"/>
                  </a:lnTo>
                  <a:close/>
                  <a:moveTo>
                    <a:pt x="96900" y="263967"/>
                  </a:moveTo>
                  <a:cubicBezTo>
                    <a:pt x="100491" y="261801"/>
                    <a:pt x="100491" y="259692"/>
                    <a:pt x="96900" y="257526"/>
                  </a:cubicBezTo>
                  <a:lnTo>
                    <a:pt x="96900" y="263967"/>
                  </a:lnTo>
                  <a:close/>
                  <a:moveTo>
                    <a:pt x="112005" y="20007"/>
                  </a:moveTo>
                  <a:cubicBezTo>
                    <a:pt x="109155" y="21432"/>
                    <a:pt x="106989" y="23598"/>
                    <a:pt x="106989" y="26448"/>
                  </a:cubicBezTo>
                  <a:cubicBezTo>
                    <a:pt x="108414" y="27189"/>
                    <a:pt x="109839" y="26448"/>
                    <a:pt x="110580" y="26448"/>
                  </a:cubicBezTo>
                  <a:cubicBezTo>
                    <a:pt x="112024" y="25954"/>
                    <a:pt x="113221" y="25707"/>
                    <a:pt x="114171" y="25707"/>
                  </a:cubicBezTo>
                  <a:lnTo>
                    <a:pt x="112005" y="20007"/>
                  </a:lnTo>
                  <a:close/>
                  <a:moveTo>
                    <a:pt x="108414" y="465747"/>
                  </a:moveTo>
                  <a:lnTo>
                    <a:pt x="108414" y="467913"/>
                  </a:lnTo>
                  <a:lnTo>
                    <a:pt x="112746" y="467913"/>
                  </a:lnTo>
                  <a:lnTo>
                    <a:pt x="112746" y="465747"/>
                  </a:lnTo>
                  <a:lnTo>
                    <a:pt x="108414" y="465747"/>
                  </a:lnTo>
                  <a:close/>
                  <a:moveTo>
                    <a:pt x="112005" y="509409"/>
                  </a:moveTo>
                  <a:lnTo>
                    <a:pt x="112005" y="508668"/>
                  </a:lnTo>
                  <a:lnTo>
                    <a:pt x="114171" y="507927"/>
                  </a:lnTo>
                  <a:cubicBezTo>
                    <a:pt x="114171" y="506502"/>
                    <a:pt x="111321" y="505077"/>
                    <a:pt x="110580" y="505077"/>
                  </a:cubicBezTo>
                  <a:lnTo>
                    <a:pt x="112005" y="509352"/>
                  </a:lnTo>
                  <a:close/>
                  <a:moveTo>
                    <a:pt x="114855" y="52212"/>
                  </a:moveTo>
                  <a:lnTo>
                    <a:pt x="112689" y="53637"/>
                  </a:lnTo>
                  <a:lnTo>
                    <a:pt x="114855" y="52212"/>
                  </a:lnTo>
                  <a:close/>
                  <a:moveTo>
                    <a:pt x="118446" y="19323"/>
                  </a:moveTo>
                  <a:lnTo>
                    <a:pt x="126369" y="19323"/>
                  </a:lnTo>
                  <a:cubicBezTo>
                    <a:pt x="127794" y="19323"/>
                    <a:pt x="128535" y="19323"/>
                    <a:pt x="128535" y="18582"/>
                  </a:cubicBezTo>
                  <a:lnTo>
                    <a:pt x="130701" y="16416"/>
                  </a:lnTo>
                  <a:cubicBezTo>
                    <a:pt x="127851" y="14991"/>
                    <a:pt x="127110" y="14250"/>
                    <a:pt x="127110" y="12825"/>
                  </a:cubicBezTo>
                  <a:lnTo>
                    <a:pt x="127110" y="11400"/>
                  </a:lnTo>
                  <a:lnTo>
                    <a:pt x="130701" y="7125"/>
                  </a:lnTo>
                  <a:cubicBezTo>
                    <a:pt x="126369" y="9291"/>
                    <a:pt x="124944" y="9291"/>
                    <a:pt x="124260" y="9975"/>
                  </a:cubicBezTo>
                  <a:lnTo>
                    <a:pt x="122835" y="9975"/>
                  </a:lnTo>
                  <a:cubicBezTo>
                    <a:pt x="119244" y="10716"/>
                    <a:pt x="117819" y="13566"/>
                    <a:pt x="116394" y="17157"/>
                  </a:cubicBezTo>
                  <a:lnTo>
                    <a:pt x="118560" y="19323"/>
                  </a:lnTo>
                  <a:close/>
                  <a:moveTo>
                    <a:pt x="125628" y="37905"/>
                  </a:moveTo>
                  <a:cubicBezTo>
                    <a:pt x="125628" y="37411"/>
                    <a:pt x="125875" y="36936"/>
                    <a:pt x="126369" y="36480"/>
                  </a:cubicBezTo>
                  <a:cubicBezTo>
                    <a:pt x="124203" y="34314"/>
                    <a:pt x="122778" y="32889"/>
                    <a:pt x="120612" y="32889"/>
                  </a:cubicBezTo>
                  <a:cubicBezTo>
                    <a:pt x="117762" y="32889"/>
                    <a:pt x="116280" y="35739"/>
                    <a:pt x="116280" y="37905"/>
                  </a:cubicBezTo>
                  <a:cubicBezTo>
                    <a:pt x="117705" y="39330"/>
                    <a:pt x="119130" y="40071"/>
                    <a:pt x="120612" y="40755"/>
                  </a:cubicBezTo>
                  <a:lnTo>
                    <a:pt x="122037" y="41496"/>
                  </a:lnTo>
                  <a:cubicBezTo>
                    <a:pt x="122531" y="41496"/>
                    <a:pt x="123006" y="41743"/>
                    <a:pt x="123462" y="42237"/>
                  </a:cubicBezTo>
                  <a:cubicBezTo>
                    <a:pt x="124887" y="40812"/>
                    <a:pt x="124887" y="40071"/>
                    <a:pt x="124887" y="39387"/>
                  </a:cubicBezTo>
                  <a:lnTo>
                    <a:pt x="125628" y="37962"/>
                  </a:lnTo>
                  <a:close/>
                  <a:moveTo>
                    <a:pt x="121353" y="278274"/>
                  </a:moveTo>
                  <a:lnTo>
                    <a:pt x="119928" y="281865"/>
                  </a:lnTo>
                  <a:lnTo>
                    <a:pt x="119928" y="283290"/>
                  </a:lnTo>
                  <a:lnTo>
                    <a:pt x="125685" y="283290"/>
                  </a:lnTo>
                  <a:cubicBezTo>
                    <a:pt x="127110" y="281865"/>
                    <a:pt x="126426" y="279015"/>
                    <a:pt x="126426" y="276849"/>
                  </a:cubicBezTo>
                  <a:lnTo>
                    <a:pt x="121410" y="276849"/>
                  </a:lnTo>
                  <a:lnTo>
                    <a:pt x="121410" y="278274"/>
                  </a:lnTo>
                  <a:close/>
                  <a:moveTo>
                    <a:pt x="121353" y="256101"/>
                  </a:moveTo>
                  <a:lnTo>
                    <a:pt x="124944" y="259692"/>
                  </a:lnTo>
                  <a:cubicBezTo>
                    <a:pt x="127110" y="258267"/>
                    <a:pt x="127110" y="254676"/>
                    <a:pt x="125685" y="253251"/>
                  </a:cubicBezTo>
                  <a:cubicBezTo>
                    <a:pt x="124260" y="253251"/>
                    <a:pt x="124260" y="253992"/>
                    <a:pt x="123519" y="253992"/>
                  </a:cubicBezTo>
                  <a:lnTo>
                    <a:pt x="121353" y="256158"/>
                  </a:lnTo>
                  <a:close/>
                  <a:moveTo>
                    <a:pt x="127794" y="272574"/>
                  </a:moveTo>
                  <a:cubicBezTo>
                    <a:pt x="127794" y="272574"/>
                    <a:pt x="127794" y="271833"/>
                    <a:pt x="127053" y="271833"/>
                  </a:cubicBezTo>
                  <a:lnTo>
                    <a:pt x="128478" y="271833"/>
                  </a:lnTo>
                  <a:lnTo>
                    <a:pt x="127737" y="272574"/>
                  </a:lnTo>
                  <a:close/>
                  <a:moveTo>
                    <a:pt x="134235" y="42921"/>
                  </a:moveTo>
                  <a:lnTo>
                    <a:pt x="133494" y="43662"/>
                  </a:lnTo>
                  <a:cubicBezTo>
                    <a:pt x="132753" y="44403"/>
                    <a:pt x="132069" y="45828"/>
                    <a:pt x="132069" y="47253"/>
                  </a:cubicBezTo>
                  <a:cubicBezTo>
                    <a:pt x="132069" y="48678"/>
                    <a:pt x="132069" y="49419"/>
                    <a:pt x="132810" y="50103"/>
                  </a:cubicBezTo>
                  <a:lnTo>
                    <a:pt x="137826" y="50103"/>
                  </a:lnTo>
                  <a:cubicBezTo>
                    <a:pt x="139251" y="49362"/>
                    <a:pt x="139992" y="47937"/>
                    <a:pt x="139992" y="45828"/>
                  </a:cubicBezTo>
                  <a:cubicBezTo>
                    <a:pt x="139992" y="43719"/>
                    <a:pt x="137826" y="42237"/>
                    <a:pt x="136401" y="42237"/>
                  </a:cubicBezTo>
                  <a:cubicBezTo>
                    <a:pt x="135907" y="42237"/>
                    <a:pt x="135432" y="42484"/>
                    <a:pt x="134976" y="42978"/>
                  </a:cubicBezTo>
                  <a:lnTo>
                    <a:pt x="134235" y="42978"/>
                  </a:lnTo>
                  <a:close/>
                  <a:moveTo>
                    <a:pt x="136401" y="505818"/>
                  </a:moveTo>
                  <a:lnTo>
                    <a:pt x="136401" y="502227"/>
                  </a:lnTo>
                  <a:lnTo>
                    <a:pt x="134976" y="502227"/>
                  </a:lnTo>
                  <a:lnTo>
                    <a:pt x="134235" y="505818"/>
                  </a:lnTo>
                  <a:lnTo>
                    <a:pt x="136401" y="505818"/>
                  </a:lnTo>
                  <a:close/>
                  <a:moveTo>
                    <a:pt x="137142" y="244644"/>
                  </a:moveTo>
                  <a:lnTo>
                    <a:pt x="141474" y="245385"/>
                  </a:lnTo>
                  <a:lnTo>
                    <a:pt x="140049" y="246126"/>
                  </a:lnTo>
                  <a:lnTo>
                    <a:pt x="140049" y="245385"/>
                  </a:lnTo>
                  <a:lnTo>
                    <a:pt x="136458" y="244644"/>
                  </a:lnTo>
                  <a:lnTo>
                    <a:pt x="137199" y="243903"/>
                  </a:lnTo>
                  <a:lnTo>
                    <a:pt x="137199" y="244644"/>
                  </a:lnTo>
                  <a:close/>
                  <a:moveTo>
                    <a:pt x="139992" y="34314"/>
                  </a:moveTo>
                  <a:lnTo>
                    <a:pt x="145749" y="34314"/>
                  </a:lnTo>
                  <a:cubicBezTo>
                    <a:pt x="145749" y="32889"/>
                    <a:pt x="144324" y="30723"/>
                    <a:pt x="142158" y="28614"/>
                  </a:cubicBezTo>
                  <a:lnTo>
                    <a:pt x="139992" y="34314"/>
                  </a:lnTo>
                  <a:close/>
                  <a:moveTo>
                    <a:pt x="142899" y="258267"/>
                  </a:moveTo>
                  <a:lnTo>
                    <a:pt x="144324" y="252567"/>
                  </a:lnTo>
                  <a:lnTo>
                    <a:pt x="141474" y="252567"/>
                  </a:lnTo>
                  <a:lnTo>
                    <a:pt x="140049" y="256842"/>
                  </a:lnTo>
                  <a:lnTo>
                    <a:pt x="142899" y="258267"/>
                  </a:lnTo>
                  <a:close/>
                  <a:moveTo>
                    <a:pt x="145749" y="474354"/>
                  </a:moveTo>
                  <a:lnTo>
                    <a:pt x="148599" y="472929"/>
                  </a:lnTo>
                  <a:cubicBezTo>
                    <a:pt x="148599" y="472188"/>
                    <a:pt x="147174" y="471504"/>
                    <a:pt x="146433" y="470079"/>
                  </a:cubicBezTo>
                  <a:lnTo>
                    <a:pt x="145692" y="474354"/>
                  </a:lnTo>
                  <a:close/>
                  <a:moveTo>
                    <a:pt x="151506" y="43605"/>
                  </a:moveTo>
                  <a:cubicBezTo>
                    <a:pt x="153672" y="43605"/>
                    <a:pt x="155838" y="45030"/>
                    <a:pt x="158688" y="43605"/>
                  </a:cubicBezTo>
                  <a:cubicBezTo>
                    <a:pt x="158688" y="40755"/>
                    <a:pt x="157263" y="37905"/>
                    <a:pt x="155838" y="37164"/>
                  </a:cubicBezTo>
                  <a:cubicBezTo>
                    <a:pt x="154413" y="37905"/>
                    <a:pt x="152247" y="37905"/>
                    <a:pt x="150081" y="39330"/>
                  </a:cubicBezTo>
                  <a:lnTo>
                    <a:pt x="151506" y="43605"/>
                  </a:lnTo>
                  <a:close/>
                  <a:moveTo>
                    <a:pt x="155781" y="19323"/>
                  </a:moveTo>
                  <a:lnTo>
                    <a:pt x="155040" y="19323"/>
                  </a:lnTo>
                  <a:lnTo>
                    <a:pt x="155040" y="17157"/>
                  </a:lnTo>
                  <a:lnTo>
                    <a:pt x="157206" y="17157"/>
                  </a:lnTo>
                  <a:lnTo>
                    <a:pt x="156465" y="20007"/>
                  </a:lnTo>
                  <a:lnTo>
                    <a:pt x="155724" y="19266"/>
                  </a:lnTo>
                  <a:close/>
                  <a:moveTo>
                    <a:pt x="161538" y="500061"/>
                  </a:moveTo>
                  <a:cubicBezTo>
                    <a:pt x="161538" y="502227"/>
                    <a:pt x="163704" y="505077"/>
                    <a:pt x="165129" y="505077"/>
                  </a:cubicBezTo>
                  <a:cubicBezTo>
                    <a:pt x="165870" y="503652"/>
                    <a:pt x="167295" y="501486"/>
                    <a:pt x="167295" y="500061"/>
                  </a:cubicBezTo>
                  <a:lnTo>
                    <a:pt x="161538" y="500061"/>
                  </a:lnTo>
                  <a:close/>
                  <a:moveTo>
                    <a:pt x="172311" y="30723"/>
                  </a:moveTo>
                  <a:cubicBezTo>
                    <a:pt x="169461" y="32148"/>
                    <a:pt x="166554" y="34314"/>
                    <a:pt x="166554" y="36423"/>
                  </a:cubicBezTo>
                  <a:lnTo>
                    <a:pt x="175161" y="34998"/>
                  </a:lnTo>
                  <a:cubicBezTo>
                    <a:pt x="175161" y="33573"/>
                    <a:pt x="174420" y="32832"/>
                    <a:pt x="173736" y="32148"/>
                  </a:cubicBezTo>
                  <a:lnTo>
                    <a:pt x="172311" y="30723"/>
                  </a:lnTo>
                  <a:close/>
                  <a:moveTo>
                    <a:pt x="175218" y="465747"/>
                  </a:moveTo>
                  <a:lnTo>
                    <a:pt x="173793" y="465747"/>
                  </a:lnTo>
                  <a:lnTo>
                    <a:pt x="173793" y="468597"/>
                  </a:lnTo>
                  <a:lnTo>
                    <a:pt x="175218" y="468597"/>
                  </a:lnTo>
                  <a:lnTo>
                    <a:pt x="175218" y="465747"/>
                  </a:lnTo>
                  <a:close/>
                </a:path>
              </a:pathLst>
            </a:custGeom>
            <a:solidFill>
              <a:schemeClr val="bg1"/>
            </a:solidFill>
            <a:ln w="5689"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095F5BAB-8087-9542-0A26-73ED273E71AC}"/>
                </a:ext>
              </a:extLst>
            </p:cNvPr>
            <p:cNvSpPr/>
            <p:nvPr/>
          </p:nvSpPr>
          <p:spPr>
            <a:xfrm>
              <a:off x="5921480" y="4002703"/>
              <a:ext cx="249317" cy="523096"/>
            </a:xfrm>
            <a:custGeom>
              <a:avLst/>
              <a:gdLst>
                <a:gd name="connsiteX0" fmla="*/ 7923 w 249317"/>
                <a:gd name="connsiteY0" fmla="*/ 407899 h 523096"/>
                <a:gd name="connsiteX1" fmla="*/ 5757 w 249317"/>
                <a:gd name="connsiteY1" fmla="*/ 403624 h 523096"/>
                <a:gd name="connsiteX2" fmla="*/ 3591 w 249317"/>
                <a:gd name="connsiteY2" fmla="*/ 339955 h 523096"/>
                <a:gd name="connsiteX3" fmla="*/ 2850 w 249317"/>
                <a:gd name="connsiteY3" fmla="*/ 101011 h 523096"/>
                <a:gd name="connsiteX4" fmla="*/ 0 w 249317"/>
                <a:gd name="connsiteY4" fmla="*/ 48799 h 523096"/>
                <a:gd name="connsiteX5" fmla="*/ 2166 w 249317"/>
                <a:gd name="connsiteY5" fmla="*/ 8044 h 523096"/>
                <a:gd name="connsiteX6" fmla="*/ 11514 w 249317"/>
                <a:gd name="connsiteY6" fmla="*/ 178 h 523096"/>
                <a:gd name="connsiteX7" fmla="*/ 57456 w 249317"/>
                <a:gd name="connsiteY7" fmla="*/ 178 h 523096"/>
                <a:gd name="connsiteX8" fmla="*/ 67488 w 249317"/>
                <a:gd name="connsiteY8" fmla="*/ 8785 h 523096"/>
                <a:gd name="connsiteX9" fmla="*/ 69654 w 249317"/>
                <a:gd name="connsiteY9" fmla="*/ 20926 h 523096"/>
                <a:gd name="connsiteX10" fmla="*/ 75411 w 249317"/>
                <a:gd name="connsiteY10" fmla="*/ 33808 h 523096"/>
                <a:gd name="connsiteX11" fmla="*/ 77577 w 249317"/>
                <a:gd name="connsiteY11" fmla="*/ 44524 h 523096"/>
                <a:gd name="connsiteX12" fmla="*/ 84759 w 249317"/>
                <a:gd name="connsiteY12" fmla="*/ 60997 h 523096"/>
                <a:gd name="connsiteX13" fmla="*/ 86184 w 249317"/>
                <a:gd name="connsiteY13" fmla="*/ 69604 h 523096"/>
                <a:gd name="connsiteX14" fmla="*/ 94107 w 249317"/>
                <a:gd name="connsiteY14" fmla="*/ 85336 h 523096"/>
                <a:gd name="connsiteX15" fmla="*/ 94848 w 249317"/>
                <a:gd name="connsiteY15" fmla="*/ 91036 h 523096"/>
                <a:gd name="connsiteX16" fmla="*/ 97698 w 249317"/>
                <a:gd name="connsiteY16" fmla="*/ 93886 h 523096"/>
                <a:gd name="connsiteX17" fmla="*/ 110637 w 249317"/>
                <a:gd name="connsiteY17" fmla="*/ 125350 h 523096"/>
                <a:gd name="connsiteX18" fmla="*/ 112062 w 249317"/>
                <a:gd name="connsiteY18" fmla="*/ 133216 h 523096"/>
                <a:gd name="connsiteX19" fmla="*/ 129276 w 249317"/>
                <a:gd name="connsiteY19" fmla="*/ 184003 h 523096"/>
                <a:gd name="connsiteX20" fmla="*/ 132867 w 249317"/>
                <a:gd name="connsiteY20" fmla="*/ 187594 h 523096"/>
                <a:gd name="connsiteX21" fmla="*/ 142215 w 249317"/>
                <a:gd name="connsiteY21" fmla="*/ 214042 h 523096"/>
                <a:gd name="connsiteX22" fmla="*/ 160170 w 249317"/>
                <a:gd name="connsiteY22" fmla="*/ 272695 h 523096"/>
                <a:gd name="connsiteX23" fmla="*/ 163761 w 249317"/>
                <a:gd name="connsiteY23" fmla="*/ 276970 h 523096"/>
                <a:gd name="connsiteX24" fmla="*/ 167352 w 249317"/>
                <a:gd name="connsiteY24" fmla="*/ 275545 h 523096"/>
                <a:gd name="connsiteX25" fmla="*/ 164502 w 249317"/>
                <a:gd name="connsiteY25" fmla="*/ 250522 h 523096"/>
                <a:gd name="connsiteX26" fmla="*/ 163077 w 249317"/>
                <a:gd name="connsiteY26" fmla="*/ 197569 h 523096"/>
                <a:gd name="connsiteX27" fmla="*/ 163077 w 249317"/>
                <a:gd name="connsiteY27" fmla="*/ 26569 h 523096"/>
                <a:gd name="connsiteX28" fmla="*/ 163818 w 249317"/>
                <a:gd name="connsiteY28" fmla="*/ 13687 h 523096"/>
                <a:gd name="connsiteX29" fmla="*/ 176016 w 249317"/>
                <a:gd name="connsiteY29" fmla="*/ 121 h 523096"/>
                <a:gd name="connsiteX30" fmla="*/ 179607 w 249317"/>
                <a:gd name="connsiteY30" fmla="*/ 862 h 523096"/>
                <a:gd name="connsiteX31" fmla="*/ 181773 w 249317"/>
                <a:gd name="connsiteY31" fmla="*/ 862 h 523096"/>
                <a:gd name="connsiteX32" fmla="*/ 193287 w 249317"/>
                <a:gd name="connsiteY32" fmla="*/ 121 h 523096"/>
                <a:gd name="connsiteX33" fmla="*/ 234954 w 249317"/>
                <a:gd name="connsiteY33" fmla="*/ 2287 h 523096"/>
                <a:gd name="connsiteX34" fmla="*/ 249318 w 249317"/>
                <a:gd name="connsiteY34" fmla="*/ 13003 h 523096"/>
                <a:gd name="connsiteX35" fmla="*/ 249318 w 249317"/>
                <a:gd name="connsiteY35" fmla="*/ 365719 h 523096"/>
                <a:gd name="connsiteX36" fmla="*/ 247152 w 249317"/>
                <a:gd name="connsiteY36" fmla="*/ 368569 h 523096"/>
                <a:gd name="connsiteX37" fmla="*/ 247152 w 249317"/>
                <a:gd name="connsiteY37" fmla="*/ 503773 h 523096"/>
                <a:gd name="connsiteX38" fmla="*/ 234954 w 249317"/>
                <a:gd name="connsiteY38" fmla="*/ 520930 h 523096"/>
                <a:gd name="connsiteX39" fmla="*/ 172482 w 249317"/>
                <a:gd name="connsiteY39" fmla="*/ 522355 h 523096"/>
                <a:gd name="connsiteX40" fmla="*/ 165300 w 249317"/>
                <a:gd name="connsiteY40" fmla="*/ 520189 h 523096"/>
                <a:gd name="connsiteX41" fmla="*/ 158118 w 249317"/>
                <a:gd name="connsiteY41" fmla="*/ 493741 h 523096"/>
                <a:gd name="connsiteX42" fmla="*/ 154527 w 249317"/>
                <a:gd name="connsiteY42" fmla="*/ 489466 h 523096"/>
                <a:gd name="connsiteX43" fmla="*/ 145179 w 249317"/>
                <a:gd name="connsiteY43" fmla="*/ 465127 h 523096"/>
                <a:gd name="connsiteX44" fmla="*/ 145179 w 249317"/>
                <a:gd name="connsiteY44" fmla="*/ 463702 h 523096"/>
                <a:gd name="connsiteX45" fmla="*/ 144438 w 249317"/>
                <a:gd name="connsiteY45" fmla="*/ 460111 h 523096"/>
                <a:gd name="connsiteX46" fmla="*/ 144438 w 249317"/>
                <a:gd name="connsiteY46" fmla="*/ 458686 h 523096"/>
                <a:gd name="connsiteX47" fmla="*/ 132240 w 249317"/>
                <a:gd name="connsiteY47" fmla="*/ 430756 h 523096"/>
                <a:gd name="connsiteX48" fmla="*/ 132240 w 249317"/>
                <a:gd name="connsiteY48" fmla="*/ 425056 h 523096"/>
                <a:gd name="connsiteX49" fmla="*/ 120042 w 249317"/>
                <a:gd name="connsiteY49" fmla="*/ 391426 h 523096"/>
                <a:gd name="connsiteX50" fmla="*/ 113601 w 249317"/>
                <a:gd name="connsiteY50" fmla="*/ 377860 h 523096"/>
                <a:gd name="connsiteX51" fmla="*/ 110010 w 249317"/>
                <a:gd name="connsiteY51" fmla="*/ 362812 h 523096"/>
                <a:gd name="connsiteX52" fmla="*/ 105678 w 249317"/>
                <a:gd name="connsiteY52" fmla="*/ 354946 h 523096"/>
                <a:gd name="connsiteX53" fmla="*/ 101346 w 249317"/>
                <a:gd name="connsiteY53" fmla="*/ 333457 h 523096"/>
                <a:gd name="connsiteX54" fmla="*/ 94905 w 249317"/>
                <a:gd name="connsiteY54" fmla="*/ 320575 h 523096"/>
                <a:gd name="connsiteX55" fmla="*/ 94164 w 249317"/>
                <a:gd name="connsiteY55" fmla="*/ 317725 h 523096"/>
                <a:gd name="connsiteX56" fmla="*/ 78375 w 249317"/>
                <a:gd name="connsiteY56" fmla="*/ 276970 h 523096"/>
                <a:gd name="connsiteX57" fmla="*/ 76209 w 249317"/>
                <a:gd name="connsiteY57" fmla="*/ 300568 h 523096"/>
                <a:gd name="connsiteX58" fmla="*/ 77634 w 249317"/>
                <a:gd name="connsiteY58" fmla="*/ 413599 h 523096"/>
                <a:gd name="connsiteX59" fmla="*/ 79800 w 249317"/>
                <a:gd name="connsiteY59" fmla="*/ 425056 h 523096"/>
                <a:gd name="connsiteX60" fmla="*/ 80541 w 249317"/>
                <a:gd name="connsiteY60" fmla="*/ 435088 h 523096"/>
                <a:gd name="connsiteX61" fmla="*/ 79116 w 249317"/>
                <a:gd name="connsiteY61" fmla="*/ 451561 h 523096"/>
                <a:gd name="connsiteX62" fmla="*/ 80541 w 249317"/>
                <a:gd name="connsiteY62" fmla="*/ 456577 h 523096"/>
                <a:gd name="connsiteX63" fmla="*/ 81966 w 249317"/>
                <a:gd name="connsiteY63" fmla="*/ 510955 h 523096"/>
                <a:gd name="connsiteX64" fmla="*/ 72618 w 249317"/>
                <a:gd name="connsiteY64" fmla="*/ 521671 h 523096"/>
                <a:gd name="connsiteX65" fmla="*/ 25194 w 249317"/>
                <a:gd name="connsiteY65" fmla="*/ 520930 h 523096"/>
                <a:gd name="connsiteX66" fmla="*/ 20862 w 249317"/>
                <a:gd name="connsiteY66" fmla="*/ 523096 h 523096"/>
                <a:gd name="connsiteX67" fmla="*/ 16530 w 249317"/>
                <a:gd name="connsiteY67" fmla="*/ 523096 h 523096"/>
                <a:gd name="connsiteX68" fmla="*/ 9348 w 249317"/>
                <a:gd name="connsiteY68" fmla="*/ 513064 h 523096"/>
                <a:gd name="connsiteX69" fmla="*/ 9348 w 249317"/>
                <a:gd name="connsiteY69" fmla="*/ 488725 h 523096"/>
                <a:gd name="connsiteX70" fmla="*/ 7923 w 249317"/>
                <a:gd name="connsiteY70" fmla="*/ 484450 h 523096"/>
                <a:gd name="connsiteX71" fmla="*/ 7923 w 249317"/>
                <a:gd name="connsiteY71" fmla="*/ 407899 h 523096"/>
                <a:gd name="connsiteX72" fmla="*/ 17955 w 249317"/>
                <a:gd name="connsiteY72" fmla="*/ 305584 h 523096"/>
                <a:gd name="connsiteX73" fmla="*/ 12198 w 249317"/>
                <a:gd name="connsiteY73" fmla="*/ 314191 h 523096"/>
                <a:gd name="connsiteX74" fmla="*/ 20121 w 249317"/>
                <a:gd name="connsiteY74" fmla="*/ 312025 h 523096"/>
                <a:gd name="connsiteX75" fmla="*/ 17955 w 249317"/>
                <a:gd name="connsiteY75" fmla="*/ 305584 h 523096"/>
                <a:gd name="connsiteX76" fmla="*/ 21546 w 249317"/>
                <a:gd name="connsiteY76" fmla="*/ 92404 h 523096"/>
                <a:gd name="connsiteX77" fmla="*/ 21546 w 249317"/>
                <a:gd name="connsiteY77" fmla="*/ 95995 h 523096"/>
                <a:gd name="connsiteX78" fmla="*/ 25137 w 249317"/>
                <a:gd name="connsiteY78" fmla="*/ 95995 h 523096"/>
                <a:gd name="connsiteX79" fmla="*/ 25137 w 249317"/>
                <a:gd name="connsiteY79" fmla="*/ 92404 h 523096"/>
                <a:gd name="connsiteX80" fmla="*/ 21546 w 249317"/>
                <a:gd name="connsiteY80" fmla="*/ 92404 h 523096"/>
                <a:gd name="connsiteX81" fmla="*/ 36651 w 249317"/>
                <a:gd name="connsiteY81" fmla="*/ 326332 h 523096"/>
                <a:gd name="connsiteX82" fmla="*/ 28044 w 249317"/>
                <a:gd name="connsiteY82" fmla="*/ 319891 h 523096"/>
                <a:gd name="connsiteX83" fmla="*/ 21603 w 249317"/>
                <a:gd name="connsiteY83" fmla="*/ 317725 h 523096"/>
                <a:gd name="connsiteX84" fmla="*/ 23028 w 249317"/>
                <a:gd name="connsiteY84" fmla="*/ 327016 h 523096"/>
                <a:gd name="connsiteX85" fmla="*/ 31635 w 249317"/>
                <a:gd name="connsiteY85" fmla="*/ 326275 h 523096"/>
                <a:gd name="connsiteX86" fmla="*/ 36651 w 249317"/>
                <a:gd name="connsiteY86" fmla="*/ 326275 h 523096"/>
                <a:gd name="connsiteX87" fmla="*/ 27987 w 249317"/>
                <a:gd name="connsiteY87" fmla="*/ 278395 h 523096"/>
                <a:gd name="connsiteX88" fmla="*/ 27987 w 249317"/>
                <a:gd name="connsiteY88" fmla="*/ 271954 h 523096"/>
                <a:gd name="connsiteX89" fmla="*/ 22971 w 249317"/>
                <a:gd name="connsiteY89" fmla="*/ 271954 h 523096"/>
                <a:gd name="connsiteX90" fmla="*/ 22971 w 249317"/>
                <a:gd name="connsiteY90" fmla="*/ 278395 h 523096"/>
                <a:gd name="connsiteX91" fmla="*/ 27987 w 249317"/>
                <a:gd name="connsiteY91" fmla="*/ 278395 h 523096"/>
                <a:gd name="connsiteX92" fmla="*/ 32319 w 249317"/>
                <a:gd name="connsiteY92" fmla="*/ 383617 h 523096"/>
                <a:gd name="connsiteX93" fmla="*/ 33744 w 249317"/>
                <a:gd name="connsiteY93" fmla="*/ 375010 h 523096"/>
                <a:gd name="connsiteX94" fmla="*/ 27987 w 249317"/>
                <a:gd name="connsiteY94" fmla="*/ 379285 h 523096"/>
                <a:gd name="connsiteX95" fmla="*/ 32319 w 249317"/>
                <a:gd name="connsiteY95" fmla="*/ 383560 h 523096"/>
                <a:gd name="connsiteX96" fmla="*/ 28728 w 249317"/>
                <a:gd name="connsiteY96" fmla="*/ 312766 h 523096"/>
                <a:gd name="connsiteX97" fmla="*/ 28728 w 249317"/>
                <a:gd name="connsiteY97" fmla="*/ 317041 h 523096"/>
                <a:gd name="connsiteX98" fmla="*/ 34485 w 249317"/>
                <a:gd name="connsiteY98" fmla="*/ 314191 h 523096"/>
                <a:gd name="connsiteX99" fmla="*/ 33060 w 249317"/>
                <a:gd name="connsiteY99" fmla="*/ 309916 h 523096"/>
                <a:gd name="connsiteX100" fmla="*/ 28728 w 249317"/>
                <a:gd name="connsiteY100" fmla="*/ 312766 h 523096"/>
                <a:gd name="connsiteX101" fmla="*/ 34485 w 249317"/>
                <a:gd name="connsiteY101" fmla="*/ 446545 h 523096"/>
                <a:gd name="connsiteX102" fmla="*/ 34485 w 249317"/>
                <a:gd name="connsiteY102" fmla="*/ 440104 h 523096"/>
                <a:gd name="connsiteX103" fmla="*/ 29469 w 249317"/>
                <a:gd name="connsiteY103" fmla="*/ 440104 h 523096"/>
                <a:gd name="connsiteX104" fmla="*/ 29469 w 249317"/>
                <a:gd name="connsiteY104" fmla="*/ 446545 h 523096"/>
                <a:gd name="connsiteX105" fmla="*/ 34485 w 249317"/>
                <a:gd name="connsiteY105" fmla="*/ 446545 h 523096"/>
                <a:gd name="connsiteX106" fmla="*/ 35169 w 249317"/>
                <a:gd name="connsiteY106" fmla="*/ 50167 h 523096"/>
                <a:gd name="connsiteX107" fmla="*/ 33744 w 249317"/>
                <a:gd name="connsiteY107" fmla="*/ 44467 h 523096"/>
                <a:gd name="connsiteX108" fmla="*/ 30894 w 249317"/>
                <a:gd name="connsiteY108" fmla="*/ 48058 h 523096"/>
                <a:gd name="connsiteX109" fmla="*/ 35226 w 249317"/>
                <a:gd name="connsiteY109" fmla="*/ 50224 h 523096"/>
                <a:gd name="connsiteX110" fmla="*/ 32319 w 249317"/>
                <a:gd name="connsiteY110" fmla="*/ 231199 h 523096"/>
                <a:gd name="connsiteX111" fmla="*/ 40926 w 249317"/>
                <a:gd name="connsiteY111" fmla="*/ 231199 h 523096"/>
                <a:gd name="connsiteX112" fmla="*/ 40185 w 249317"/>
                <a:gd name="connsiteY112" fmla="*/ 224758 h 523096"/>
                <a:gd name="connsiteX113" fmla="*/ 40185 w 249317"/>
                <a:gd name="connsiteY113" fmla="*/ 222592 h 523096"/>
                <a:gd name="connsiteX114" fmla="*/ 32262 w 249317"/>
                <a:gd name="connsiteY114" fmla="*/ 225442 h 523096"/>
                <a:gd name="connsiteX115" fmla="*/ 32262 w 249317"/>
                <a:gd name="connsiteY115" fmla="*/ 231142 h 523096"/>
                <a:gd name="connsiteX116" fmla="*/ 33060 w 249317"/>
                <a:gd name="connsiteY116" fmla="*/ 245506 h 523096"/>
                <a:gd name="connsiteX117" fmla="*/ 37392 w 249317"/>
                <a:gd name="connsiteY117" fmla="*/ 247672 h 523096"/>
                <a:gd name="connsiteX118" fmla="*/ 33060 w 249317"/>
                <a:gd name="connsiteY118" fmla="*/ 239065 h 523096"/>
                <a:gd name="connsiteX119" fmla="*/ 33060 w 249317"/>
                <a:gd name="connsiteY119" fmla="*/ 245506 h 523096"/>
                <a:gd name="connsiteX120" fmla="*/ 40926 w 249317"/>
                <a:gd name="connsiteY120" fmla="*/ 269104 h 523096"/>
                <a:gd name="connsiteX121" fmla="*/ 38076 w 249317"/>
                <a:gd name="connsiteY121" fmla="*/ 261922 h 523096"/>
                <a:gd name="connsiteX122" fmla="*/ 34485 w 249317"/>
                <a:gd name="connsiteY122" fmla="*/ 269104 h 523096"/>
                <a:gd name="connsiteX123" fmla="*/ 40926 w 249317"/>
                <a:gd name="connsiteY123" fmla="*/ 269104 h 523096"/>
                <a:gd name="connsiteX124" fmla="*/ 34485 w 249317"/>
                <a:gd name="connsiteY124" fmla="*/ 339214 h 523096"/>
                <a:gd name="connsiteX125" fmla="*/ 34485 w 249317"/>
                <a:gd name="connsiteY125" fmla="*/ 344230 h 523096"/>
                <a:gd name="connsiteX126" fmla="*/ 40926 w 249317"/>
                <a:gd name="connsiteY126" fmla="*/ 344230 h 523096"/>
                <a:gd name="connsiteX127" fmla="*/ 40926 w 249317"/>
                <a:gd name="connsiteY127" fmla="*/ 339214 h 523096"/>
                <a:gd name="connsiteX128" fmla="*/ 34485 w 249317"/>
                <a:gd name="connsiteY128" fmla="*/ 339214 h 523096"/>
                <a:gd name="connsiteX129" fmla="*/ 35169 w 249317"/>
                <a:gd name="connsiteY129" fmla="*/ 93829 h 523096"/>
                <a:gd name="connsiteX130" fmla="*/ 37335 w 249317"/>
                <a:gd name="connsiteY130" fmla="*/ 100270 h 523096"/>
                <a:gd name="connsiteX131" fmla="*/ 40185 w 249317"/>
                <a:gd name="connsiteY131" fmla="*/ 93829 h 523096"/>
                <a:gd name="connsiteX132" fmla="*/ 35169 w 249317"/>
                <a:gd name="connsiteY132" fmla="*/ 93829 h 523096"/>
                <a:gd name="connsiteX133" fmla="*/ 35169 w 249317"/>
                <a:gd name="connsiteY133" fmla="*/ 161089 h 523096"/>
                <a:gd name="connsiteX134" fmla="*/ 35169 w 249317"/>
                <a:gd name="connsiteY134" fmla="*/ 165364 h 523096"/>
                <a:gd name="connsiteX135" fmla="*/ 40926 w 249317"/>
                <a:gd name="connsiteY135" fmla="*/ 165364 h 523096"/>
                <a:gd name="connsiteX136" fmla="*/ 40926 w 249317"/>
                <a:gd name="connsiteY136" fmla="*/ 161089 h 523096"/>
                <a:gd name="connsiteX137" fmla="*/ 35169 w 249317"/>
                <a:gd name="connsiteY137" fmla="*/ 161089 h 523096"/>
                <a:gd name="connsiteX138" fmla="*/ 35910 w 249317"/>
                <a:gd name="connsiteY138" fmla="*/ 458002 h 523096"/>
                <a:gd name="connsiteX139" fmla="*/ 43092 w 249317"/>
                <a:gd name="connsiteY139" fmla="*/ 452986 h 523096"/>
                <a:gd name="connsiteX140" fmla="*/ 35910 w 249317"/>
                <a:gd name="connsiteY140" fmla="*/ 450820 h 523096"/>
                <a:gd name="connsiteX141" fmla="*/ 35910 w 249317"/>
                <a:gd name="connsiteY141" fmla="*/ 458002 h 523096"/>
                <a:gd name="connsiteX142" fmla="*/ 43092 w 249317"/>
                <a:gd name="connsiteY142" fmla="*/ 359278 h 523096"/>
                <a:gd name="connsiteX143" fmla="*/ 43092 w 249317"/>
                <a:gd name="connsiteY143" fmla="*/ 352837 h 523096"/>
                <a:gd name="connsiteX144" fmla="*/ 38760 w 249317"/>
                <a:gd name="connsiteY144" fmla="*/ 352837 h 523096"/>
                <a:gd name="connsiteX145" fmla="*/ 38760 w 249317"/>
                <a:gd name="connsiteY145" fmla="*/ 359278 h 523096"/>
                <a:gd name="connsiteX146" fmla="*/ 43092 w 249317"/>
                <a:gd name="connsiteY146" fmla="*/ 359278 h 523096"/>
                <a:gd name="connsiteX147" fmla="*/ 40926 w 249317"/>
                <a:gd name="connsiteY147" fmla="*/ 244081 h 523096"/>
                <a:gd name="connsiteX148" fmla="*/ 40926 w 249317"/>
                <a:gd name="connsiteY148" fmla="*/ 248356 h 523096"/>
                <a:gd name="connsiteX149" fmla="*/ 46683 w 249317"/>
                <a:gd name="connsiteY149" fmla="*/ 248356 h 523096"/>
                <a:gd name="connsiteX150" fmla="*/ 46683 w 249317"/>
                <a:gd name="connsiteY150" fmla="*/ 244081 h 523096"/>
                <a:gd name="connsiteX151" fmla="*/ 40926 w 249317"/>
                <a:gd name="connsiteY151" fmla="*/ 244081 h 523096"/>
                <a:gd name="connsiteX152" fmla="*/ 42351 w 249317"/>
                <a:gd name="connsiteY152" fmla="*/ 98845 h 523096"/>
                <a:gd name="connsiteX153" fmla="*/ 42351 w 249317"/>
                <a:gd name="connsiteY153" fmla="*/ 102436 h 523096"/>
                <a:gd name="connsiteX154" fmla="*/ 48108 w 249317"/>
                <a:gd name="connsiteY154" fmla="*/ 102436 h 523096"/>
                <a:gd name="connsiteX155" fmla="*/ 48108 w 249317"/>
                <a:gd name="connsiteY155" fmla="*/ 101695 h 523096"/>
                <a:gd name="connsiteX156" fmla="*/ 49533 w 249317"/>
                <a:gd name="connsiteY156" fmla="*/ 103120 h 523096"/>
                <a:gd name="connsiteX157" fmla="*/ 54549 w 249317"/>
                <a:gd name="connsiteY157" fmla="*/ 106711 h 523096"/>
                <a:gd name="connsiteX158" fmla="*/ 60306 w 249317"/>
                <a:gd name="connsiteY158" fmla="*/ 103120 h 523096"/>
                <a:gd name="connsiteX159" fmla="*/ 61047 w 249317"/>
                <a:gd name="connsiteY159" fmla="*/ 101695 h 523096"/>
                <a:gd name="connsiteX160" fmla="*/ 48108 w 249317"/>
                <a:gd name="connsiteY160" fmla="*/ 101695 h 523096"/>
                <a:gd name="connsiteX161" fmla="*/ 48108 w 249317"/>
                <a:gd name="connsiteY161" fmla="*/ 98845 h 523096"/>
                <a:gd name="connsiteX162" fmla="*/ 42351 w 249317"/>
                <a:gd name="connsiteY162" fmla="*/ 98845 h 523096"/>
                <a:gd name="connsiteX163" fmla="*/ 44517 w 249317"/>
                <a:gd name="connsiteY163" fmla="*/ 471568 h 523096"/>
                <a:gd name="connsiteX164" fmla="*/ 44517 w 249317"/>
                <a:gd name="connsiteY164" fmla="*/ 476584 h 523096"/>
                <a:gd name="connsiteX165" fmla="*/ 51699 w 249317"/>
                <a:gd name="connsiteY165" fmla="*/ 476584 h 523096"/>
                <a:gd name="connsiteX166" fmla="*/ 51699 w 249317"/>
                <a:gd name="connsiteY166" fmla="*/ 471568 h 523096"/>
                <a:gd name="connsiteX167" fmla="*/ 44517 w 249317"/>
                <a:gd name="connsiteY167" fmla="*/ 471568 h 523096"/>
                <a:gd name="connsiteX168" fmla="*/ 46683 w 249317"/>
                <a:gd name="connsiteY168" fmla="*/ 109561 h 523096"/>
                <a:gd name="connsiteX169" fmla="*/ 53124 w 249317"/>
                <a:gd name="connsiteY169" fmla="*/ 110986 h 523096"/>
                <a:gd name="connsiteX170" fmla="*/ 46683 w 249317"/>
                <a:gd name="connsiteY170" fmla="*/ 109561 h 523096"/>
                <a:gd name="connsiteX171" fmla="*/ 49533 w 249317"/>
                <a:gd name="connsiteY171" fmla="*/ 210451 h 523096"/>
                <a:gd name="connsiteX172" fmla="*/ 56715 w 249317"/>
                <a:gd name="connsiteY172" fmla="*/ 210451 h 523096"/>
                <a:gd name="connsiteX173" fmla="*/ 49533 w 249317"/>
                <a:gd name="connsiteY173" fmla="*/ 210451 h 523096"/>
                <a:gd name="connsiteX174" fmla="*/ 60306 w 249317"/>
                <a:gd name="connsiteY174" fmla="*/ 278395 h 523096"/>
                <a:gd name="connsiteX175" fmla="*/ 60306 w 249317"/>
                <a:gd name="connsiteY175" fmla="*/ 270529 h 523096"/>
                <a:gd name="connsiteX176" fmla="*/ 55974 w 249317"/>
                <a:gd name="connsiteY176" fmla="*/ 270529 h 523096"/>
                <a:gd name="connsiteX177" fmla="*/ 55974 w 249317"/>
                <a:gd name="connsiteY177" fmla="*/ 278395 h 523096"/>
                <a:gd name="connsiteX178" fmla="*/ 60306 w 249317"/>
                <a:gd name="connsiteY178" fmla="*/ 278395 h 523096"/>
                <a:gd name="connsiteX179" fmla="*/ 65379 w 249317"/>
                <a:gd name="connsiteY179" fmla="*/ 107452 h 523096"/>
                <a:gd name="connsiteX180" fmla="*/ 66804 w 249317"/>
                <a:gd name="connsiteY180" fmla="*/ 104602 h 523096"/>
                <a:gd name="connsiteX181" fmla="*/ 61047 w 249317"/>
                <a:gd name="connsiteY181" fmla="*/ 102436 h 523096"/>
                <a:gd name="connsiteX182" fmla="*/ 61047 w 249317"/>
                <a:gd name="connsiteY182" fmla="*/ 105286 h 523096"/>
                <a:gd name="connsiteX183" fmla="*/ 65379 w 249317"/>
                <a:gd name="connsiteY183" fmla="*/ 107452 h 523096"/>
                <a:gd name="connsiteX184" fmla="*/ 67488 w 249317"/>
                <a:gd name="connsiteY184" fmla="*/ 205435 h 523096"/>
                <a:gd name="connsiteX185" fmla="*/ 67488 w 249317"/>
                <a:gd name="connsiteY185" fmla="*/ 198994 h 523096"/>
                <a:gd name="connsiteX186" fmla="*/ 62472 w 249317"/>
                <a:gd name="connsiteY186" fmla="*/ 198994 h 523096"/>
                <a:gd name="connsiteX187" fmla="*/ 62472 w 249317"/>
                <a:gd name="connsiteY187" fmla="*/ 205435 h 523096"/>
                <a:gd name="connsiteX188" fmla="*/ 67488 w 249317"/>
                <a:gd name="connsiteY188" fmla="*/ 205435 h 523096"/>
                <a:gd name="connsiteX189" fmla="*/ 63897 w 249317"/>
                <a:gd name="connsiteY189" fmla="*/ 220483 h 523096"/>
                <a:gd name="connsiteX190" fmla="*/ 63897 w 249317"/>
                <a:gd name="connsiteY190" fmla="*/ 224758 h 523096"/>
                <a:gd name="connsiteX191" fmla="*/ 71079 w 249317"/>
                <a:gd name="connsiteY191" fmla="*/ 224758 h 523096"/>
                <a:gd name="connsiteX192" fmla="*/ 71079 w 249317"/>
                <a:gd name="connsiteY192" fmla="*/ 220483 h 523096"/>
                <a:gd name="connsiteX193" fmla="*/ 63897 w 249317"/>
                <a:gd name="connsiteY193" fmla="*/ 220483 h 523096"/>
                <a:gd name="connsiteX194" fmla="*/ 69654 w 249317"/>
                <a:gd name="connsiteY194" fmla="*/ 396499 h 523096"/>
                <a:gd name="connsiteX195" fmla="*/ 69654 w 249317"/>
                <a:gd name="connsiteY195" fmla="*/ 390799 h 523096"/>
                <a:gd name="connsiteX196" fmla="*/ 64638 w 249317"/>
                <a:gd name="connsiteY196" fmla="*/ 390799 h 523096"/>
                <a:gd name="connsiteX197" fmla="*/ 64638 w 249317"/>
                <a:gd name="connsiteY197" fmla="*/ 396499 h 523096"/>
                <a:gd name="connsiteX198" fmla="*/ 69654 w 249317"/>
                <a:gd name="connsiteY198" fmla="*/ 396499 h 523096"/>
                <a:gd name="connsiteX199" fmla="*/ 71079 w 249317"/>
                <a:gd name="connsiteY199" fmla="*/ 99586 h 523096"/>
                <a:gd name="connsiteX200" fmla="*/ 66063 w 249317"/>
                <a:gd name="connsiteY200" fmla="*/ 93145 h 523096"/>
                <a:gd name="connsiteX201" fmla="*/ 67488 w 249317"/>
                <a:gd name="connsiteY201" fmla="*/ 101011 h 523096"/>
                <a:gd name="connsiteX202" fmla="*/ 71079 w 249317"/>
                <a:gd name="connsiteY202" fmla="*/ 99586 h 523096"/>
                <a:gd name="connsiteX203" fmla="*/ 66804 w 249317"/>
                <a:gd name="connsiteY203" fmla="*/ 169696 h 523096"/>
                <a:gd name="connsiteX204" fmla="*/ 66804 w 249317"/>
                <a:gd name="connsiteY204" fmla="*/ 173971 h 523096"/>
                <a:gd name="connsiteX205" fmla="*/ 73986 w 249317"/>
                <a:gd name="connsiteY205" fmla="*/ 173971 h 523096"/>
                <a:gd name="connsiteX206" fmla="*/ 73986 w 249317"/>
                <a:gd name="connsiteY206" fmla="*/ 169696 h 523096"/>
                <a:gd name="connsiteX207" fmla="*/ 66804 w 249317"/>
                <a:gd name="connsiteY207" fmla="*/ 169696 h 523096"/>
                <a:gd name="connsiteX208" fmla="*/ 70395 w 249317"/>
                <a:gd name="connsiteY208" fmla="*/ 108136 h 523096"/>
                <a:gd name="connsiteX209" fmla="*/ 76152 w 249317"/>
                <a:gd name="connsiteY209" fmla="*/ 105286 h 523096"/>
                <a:gd name="connsiteX210" fmla="*/ 71136 w 249317"/>
                <a:gd name="connsiteY210" fmla="*/ 102436 h 523096"/>
                <a:gd name="connsiteX211" fmla="*/ 70395 w 249317"/>
                <a:gd name="connsiteY211" fmla="*/ 108136 h 523096"/>
                <a:gd name="connsiteX212" fmla="*/ 71820 w 249317"/>
                <a:gd name="connsiteY212" fmla="*/ 195403 h 523096"/>
                <a:gd name="connsiteX213" fmla="*/ 75411 w 249317"/>
                <a:gd name="connsiteY213" fmla="*/ 204694 h 523096"/>
                <a:gd name="connsiteX214" fmla="*/ 71820 w 249317"/>
                <a:gd name="connsiteY214" fmla="*/ 195403 h 523096"/>
                <a:gd name="connsiteX215" fmla="*/ 79743 w 249317"/>
                <a:gd name="connsiteY215" fmla="*/ 212617 h 523096"/>
                <a:gd name="connsiteX216" fmla="*/ 89775 w 249317"/>
                <a:gd name="connsiteY216" fmla="*/ 212617 h 523096"/>
                <a:gd name="connsiteX217" fmla="*/ 79743 w 249317"/>
                <a:gd name="connsiteY217" fmla="*/ 212617 h 523096"/>
                <a:gd name="connsiteX218" fmla="*/ 98382 w 249317"/>
                <a:gd name="connsiteY218" fmla="*/ 264088 h 523096"/>
                <a:gd name="connsiteX219" fmla="*/ 103398 w 249317"/>
                <a:gd name="connsiteY219" fmla="*/ 264088 h 523096"/>
                <a:gd name="connsiteX220" fmla="*/ 102657 w 249317"/>
                <a:gd name="connsiteY220" fmla="*/ 259813 h 523096"/>
                <a:gd name="connsiteX221" fmla="*/ 99807 w 249317"/>
                <a:gd name="connsiteY221" fmla="*/ 257647 h 523096"/>
                <a:gd name="connsiteX222" fmla="*/ 98382 w 249317"/>
                <a:gd name="connsiteY222" fmla="*/ 261922 h 523096"/>
                <a:gd name="connsiteX223" fmla="*/ 98382 w 249317"/>
                <a:gd name="connsiteY223" fmla="*/ 264088 h 523096"/>
                <a:gd name="connsiteX224" fmla="*/ 109155 w 249317"/>
                <a:gd name="connsiteY224" fmla="*/ 312025 h 523096"/>
                <a:gd name="connsiteX225" fmla="*/ 107730 w 249317"/>
                <a:gd name="connsiteY225" fmla="*/ 311284 h 523096"/>
                <a:gd name="connsiteX226" fmla="*/ 104139 w 249317"/>
                <a:gd name="connsiteY226" fmla="*/ 312025 h 523096"/>
                <a:gd name="connsiteX227" fmla="*/ 101289 w 249317"/>
                <a:gd name="connsiteY227" fmla="*/ 314875 h 523096"/>
                <a:gd name="connsiteX228" fmla="*/ 100548 w 249317"/>
                <a:gd name="connsiteY228" fmla="*/ 317041 h 523096"/>
                <a:gd name="connsiteX229" fmla="*/ 98382 w 249317"/>
                <a:gd name="connsiteY229" fmla="*/ 319891 h 523096"/>
                <a:gd name="connsiteX230" fmla="*/ 112746 w 249317"/>
                <a:gd name="connsiteY230" fmla="*/ 310600 h 523096"/>
                <a:gd name="connsiteX231" fmla="*/ 109155 w 249317"/>
                <a:gd name="connsiteY231" fmla="*/ 312025 h 523096"/>
                <a:gd name="connsiteX232" fmla="*/ 117078 w 249317"/>
                <a:gd name="connsiteY232" fmla="*/ 212617 h 523096"/>
                <a:gd name="connsiteX233" fmla="*/ 117078 w 249317"/>
                <a:gd name="connsiteY233" fmla="*/ 207601 h 523096"/>
                <a:gd name="connsiteX234" fmla="*/ 113487 w 249317"/>
                <a:gd name="connsiteY234" fmla="*/ 207601 h 523096"/>
                <a:gd name="connsiteX235" fmla="*/ 113487 w 249317"/>
                <a:gd name="connsiteY235" fmla="*/ 212617 h 523096"/>
                <a:gd name="connsiteX236" fmla="*/ 117078 w 249317"/>
                <a:gd name="connsiteY236" fmla="*/ 212617 h 523096"/>
                <a:gd name="connsiteX237" fmla="*/ 121353 w 249317"/>
                <a:gd name="connsiteY237" fmla="*/ 314191 h 523096"/>
                <a:gd name="connsiteX238" fmla="*/ 124944 w 249317"/>
                <a:gd name="connsiteY238" fmla="*/ 311341 h 523096"/>
                <a:gd name="connsiteX239" fmla="*/ 119928 w 249317"/>
                <a:gd name="connsiteY239" fmla="*/ 305641 h 523096"/>
                <a:gd name="connsiteX240" fmla="*/ 114912 w 249317"/>
                <a:gd name="connsiteY240" fmla="*/ 309916 h 523096"/>
                <a:gd name="connsiteX241" fmla="*/ 121353 w 249317"/>
                <a:gd name="connsiteY241" fmla="*/ 314191 h 523096"/>
                <a:gd name="connsiteX242" fmla="*/ 119928 w 249317"/>
                <a:gd name="connsiteY242" fmla="*/ 236215 h 523096"/>
                <a:gd name="connsiteX243" fmla="*/ 119928 w 249317"/>
                <a:gd name="connsiteY243" fmla="*/ 239806 h 523096"/>
                <a:gd name="connsiteX244" fmla="*/ 124944 w 249317"/>
                <a:gd name="connsiteY244" fmla="*/ 239806 h 523096"/>
                <a:gd name="connsiteX245" fmla="*/ 124944 w 249317"/>
                <a:gd name="connsiteY245" fmla="*/ 236215 h 523096"/>
                <a:gd name="connsiteX246" fmla="*/ 119928 w 249317"/>
                <a:gd name="connsiteY246" fmla="*/ 236215 h 523096"/>
                <a:gd name="connsiteX247" fmla="*/ 122094 w 249317"/>
                <a:gd name="connsiteY247" fmla="*/ 208285 h 523096"/>
                <a:gd name="connsiteX248" fmla="*/ 131442 w 249317"/>
                <a:gd name="connsiteY248" fmla="*/ 198994 h 523096"/>
                <a:gd name="connsiteX249" fmla="*/ 127851 w 249317"/>
                <a:gd name="connsiteY249" fmla="*/ 197569 h 523096"/>
                <a:gd name="connsiteX250" fmla="*/ 120669 w 249317"/>
                <a:gd name="connsiteY250" fmla="*/ 204751 h 523096"/>
                <a:gd name="connsiteX251" fmla="*/ 122094 w 249317"/>
                <a:gd name="connsiteY251" fmla="*/ 208342 h 523096"/>
                <a:gd name="connsiteX252" fmla="*/ 127851 w 249317"/>
                <a:gd name="connsiteY252" fmla="*/ 247672 h 523096"/>
                <a:gd name="connsiteX253" fmla="*/ 127110 w 249317"/>
                <a:gd name="connsiteY253" fmla="*/ 249097 h 523096"/>
                <a:gd name="connsiteX254" fmla="*/ 123519 w 249317"/>
                <a:gd name="connsiteY254" fmla="*/ 253372 h 523096"/>
                <a:gd name="connsiteX255" fmla="*/ 126369 w 249317"/>
                <a:gd name="connsiteY255" fmla="*/ 256963 h 523096"/>
                <a:gd name="connsiteX256" fmla="*/ 131385 w 249317"/>
                <a:gd name="connsiteY256" fmla="*/ 255538 h 523096"/>
                <a:gd name="connsiteX257" fmla="*/ 129219 w 249317"/>
                <a:gd name="connsiteY257" fmla="*/ 245506 h 523096"/>
                <a:gd name="connsiteX258" fmla="*/ 127794 w 249317"/>
                <a:gd name="connsiteY258" fmla="*/ 247672 h 523096"/>
                <a:gd name="connsiteX259" fmla="*/ 124944 w 249317"/>
                <a:gd name="connsiteY259" fmla="*/ 211192 h 523096"/>
                <a:gd name="connsiteX260" fmla="*/ 125685 w 249317"/>
                <a:gd name="connsiteY260" fmla="*/ 217633 h 523096"/>
                <a:gd name="connsiteX261" fmla="*/ 126426 w 249317"/>
                <a:gd name="connsiteY261" fmla="*/ 217633 h 523096"/>
                <a:gd name="connsiteX262" fmla="*/ 126426 w 249317"/>
                <a:gd name="connsiteY262" fmla="*/ 212617 h 523096"/>
                <a:gd name="connsiteX263" fmla="*/ 125001 w 249317"/>
                <a:gd name="connsiteY263" fmla="*/ 211192 h 523096"/>
                <a:gd name="connsiteX264" fmla="*/ 130701 w 249317"/>
                <a:gd name="connsiteY264" fmla="*/ 307066 h 523096"/>
                <a:gd name="connsiteX265" fmla="*/ 132867 w 249317"/>
                <a:gd name="connsiteY265" fmla="*/ 302791 h 523096"/>
                <a:gd name="connsiteX266" fmla="*/ 133608 w 249317"/>
                <a:gd name="connsiteY266" fmla="*/ 306382 h 523096"/>
                <a:gd name="connsiteX267" fmla="*/ 142215 w 249317"/>
                <a:gd name="connsiteY267" fmla="*/ 303532 h 523096"/>
                <a:gd name="connsiteX268" fmla="*/ 140790 w 249317"/>
                <a:gd name="connsiteY268" fmla="*/ 299941 h 523096"/>
                <a:gd name="connsiteX269" fmla="*/ 132867 w 249317"/>
                <a:gd name="connsiteY269" fmla="*/ 302791 h 523096"/>
                <a:gd name="connsiteX270" fmla="*/ 133608 w 249317"/>
                <a:gd name="connsiteY270" fmla="*/ 301366 h 523096"/>
                <a:gd name="connsiteX271" fmla="*/ 129276 w 249317"/>
                <a:gd name="connsiteY271" fmla="*/ 299941 h 523096"/>
                <a:gd name="connsiteX272" fmla="*/ 127110 w 249317"/>
                <a:gd name="connsiteY272" fmla="*/ 304957 h 523096"/>
                <a:gd name="connsiteX273" fmla="*/ 130701 w 249317"/>
                <a:gd name="connsiteY273" fmla="*/ 307123 h 523096"/>
                <a:gd name="connsiteX274" fmla="*/ 132126 w 249317"/>
                <a:gd name="connsiteY274" fmla="*/ 230458 h 523096"/>
                <a:gd name="connsiteX275" fmla="*/ 132126 w 249317"/>
                <a:gd name="connsiteY275" fmla="*/ 226867 h 523096"/>
                <a:gd name="connsiteX276" fmla="*/ 129276 w 249317"/>
                <a:gd name="connsiteY276" fmla="*/ 226867 h 523096"/>
                <a:gd name="connsiteX277" fmla="*/ 129276 w 249317"/>
                <a:gd name="connsiteY277" fmla="*/ 230458 h 523096"/>
                <a:gd name="connsiteX278" fmla="*/ 132126 w 249317"/>
                <a:gd name="connsiteY278" fmla="*/ 230458 h 523096"/>
                <a:gd name="connsiteX279" fmla="*/ 131442 w 249317"/>
                <a:gd name="connsiteY279" fmla="*/ 359962 h 523096"/>
                <a:gd name="connsiteX280" fmla="*/ 130017 w 249317"/>
                <a:gd name="connsiteY280" fmla="*/ 364237 h 523096"/>
                <a:gd name="connsiteX281" fmla="*/ 134349 w 249317"/>
                <a:gd name="connsiteY281" fmla="*/ 362812 h 523096"/>
                <a:gd name="connsiteX282" fmla="*/ 131499 w 249317"/>
                <a:gd name="connsiteY282" fmla="*/ 359962 h 523096"/>
                <a:gd name="connsiteX283" fmla="*/ 134292 w 249317"/>
                <a:gd name="connsiteY283" fmla="*/ 336364 h 523096"/>
                <a:gd name="connsiteX284" fmla="*/ 129960 w 249317"/>
                <a:gd name="connsiteY284" fmla="*/ 330664 h 523096"/>
                <a:gd name="connsiteX285" fmla="*/ 129960 w 249317"/>
                <a:gd name="connsiteY285" fmla="*/ 333514 h 523096"/>
                <a:gd name="connsiteX286" fmla="*/ 134292 w 249317"/>
                <a:gd name="connsiteY286" fmla="*/ 336364 h 523096"/>
                <a:gd name="connsiteX287" fmla="*/ 132126 w 249317"/>
                <a:gd name="connsiteY287" fmla="*/ 387892 h 523096"/>
                <a:gd name="connsiteX288" fmla="*/ 138567 w 249317"/>
                <a:gd name="connsiteY288" fmla="*/ 387892 h 523096"/>
                <a:gd name="connsiteX289" fmla="*/ 132126 w 249317"/>
                <a:gd name="connsiteY289" fmla="*/ 384301 h 523096"/>
                <a:gd name="connsiteX290" fmla="*/ 132126 w 249317"/>
                <a:gd name="connsiteY290" fmla="*/ 387892 h 523096"/>
                <a:gd name="connsiteX291" fmla="*/ 139308 w 249317"/>
                <a:gd name="connsiteY291" fmla="*/ 287002 h 523096"/>
                <a:gd name="connsiteX292" fmla="*/ 132867 w 249317"/>
                <a:gd name="connsiteY292" fmla="*/ 287002 h 523096"/>
                <a:gd name="connsiteX293" fmla="*/ 139308 w 249317"/>
                <a:gd name="connsiteY293" fmla="*/ 293443 h 523096"/>
                <a:gd name="connsiteX294" fmla="*/ 139308 w 249317"/>
                <a:gd name="connsiteY294" fmla="*/ 287002 h 523096"/>
                <a:gd name="connsiteX295" fmla="*/ 133608 w 249317"/>
                <a:gd name="connsiteY295" fmla="*/ 342805 h 523096"/>
                <a:gd name="connsiteX296" fmla="*/ 137940 w 249317"/>
                <a:gd name="connsiteY296" fmla="*/ 340639 h 523096"/>
                <a:gd name="connsiteX297" fmla="*/ 139365 w 249317"/>
                <a:gd name="connsiteY297" fmla="*/ 339214 h 523096"/>
                <a:gd name="connsiteX298" fmla="*/ 133608 w 249317"/>
                <a:gd name="connsiteY298" fmla="*/ 337048 h 523096"/>
                <a:gd name="connsiteX299" fmla="*/ 133608 w 249317"/>
                <a:gd name="connsiteY299" fmla="*/ 342748 h 523096"/>
                <a:gd name="connsiteX300" fmla="*/ 137199 w 249317"/>
                <a:gd name="connsiteY300" fmla="*/ 370735 h 523096"/>
                <a:gd name="connsiteX301" fmla="*/ 138624 w 249317"/>
                <a:gd name="connsiteY301" fmla="*/ 374326 h 523096"/>
                <a:gd name="connsiteX302" fmla="*/ 143640 w 249317"/>
                <a:gd name="connsiteY302" fmla="*/ 372901 h 523096"/>
                <a:gd name="connsiteX303" fmla="*/ 142215 w 249317"/>
                <a:gd name="connsiteY303" fmla="*/ 369310 h 523096"/>
                <a:gd name="connsiteX304" fmla="*/ 137199 w 249317"/>
                <a:gd name="connsiteY304" fmla="*/ 370735 h 523096"/>
                <a:gd name="connsiteX305" fmla="*/ 143640 w 249317"/>
                <a:gd name="connsiteY305" fmla="*/ 355687 h 523096"/>
                <a:gd name="connsiteX306" fmla="*/ 145065 w 249317"/>
                <a:gd name="connsiteY306" fmla="*/ 352096 h 523096"/>
                <a:gd name="connsiteX307" fmla="*/ 141474 w 249317"/>
                <a:gd name="connsiteY307" fmla="*/ 350671 h 523096"/>
                <a:gd name="connsiteX308" fmla="*/ 140049 w 249317"/>
                <a:gd name="connsiteY308" fmla="*/ 353521 h 523096"/>
                <a:gd name="connsiteX309" fmla="*/ 143640 w 249317"/>
                <a:gd name="connsiteY309" fmla="*/ 355687 h 523096"/>
                <a:gd name="connsiteX310" fmla="*/ 143640 w 249317"/>
                <a:gd name="connsiteY310" fmla="*/ 424372 h 523096"/>
                <a:gd name="connsiteX311" fmla="*/ 146490 w 249317"/>
                <a:gd name="connsiteY311" fmla="*/ 426538 h 523096"/>
                <a:gd name="connsiteX312" fmla="*/ 150081 w 249317"/>
                <a:gd name="connsiteY312" fmla="*/ 428704 h 523096"/>
                <a:gd name="connsiteX313" fmla="*/ 150822 w 249317"/>
                <a:gd name="connsiteY313" fmla="*/ 421522 h 523096"/>
                <a:gd name="connsiteX314" fmla="*/ 143640 w 249317"/>
                <a:gd name="connsiteY314" fmla="*/ 424372 h 523096"/>
                <a:gd name="connsiteX315" fmla="*/ 148656 w 249317"/>
                <a:gd name="connsiteY315" fmla="*/ 399349 h 523096"/>
                <a:gd name="connsiteX316" fmla="*/ 148656 w 249317"/>
                <a:gd name="connsiteY316" fmla="*/ 394333 h 523096"/>
                <a:gd name="connsiteX317" fmla="*/ 145806 w 249317"/>
                <a:gd name="connsiteY317" fmla="*/ 394333 h 523096"/>
                <a:gd name="connsiteX318" fmla="*/ 145806 w 249317"/>
                <a:gd name="connsiteY318" fmla="*/ 399349 h 523096"/>
                <a:gd name="connsiteX319" fmla="*/ 148656 w 249317"/>
                <a:gd name="connsiteY319" fmla="*/ 399349 h 523096"/>
                <a:gd name="connsiteX320" fmla="*/ 145806 w 249317"/>
                <a:gd name="connsiteY320" fmla="*/ 415081 h 523096"/>
                <a:gd name="connsiteX321" fmla="*/ 145806 w 249317"/>
                <a:gd name="connsiteY321" fmla="*/ 419356 h 523096"/>
                <a:gd name="connsiteX322" fmla="*/ 150822 w 249317"/>
                <a:gd name="connsiteY322" fmla="*/ 419356 h 523096"/>
                <a:gd name="connsiteX323" fmla="*/ 150822 w 249317"/>
                <a:gd name="connsiteY323" fmla="*/ 415081 h 523096"/>
                <a:gd name="connsiteX324" fmla="*/ 145806 w 249317"/>
                <a:gd name="connsiteY324" fmla="*/ 415081 h 523096"/>
                <a:gd name="connsiteX325" fmla="*/ 154413 w 249317"/>
                <a:gd name="connsiteY325" fmla="*/ 300625 h 523096"/>
                <a:gd name="connsiteX326" fmla="*/ 156579 w 249317"/>
                <a:gd name="connsiteY326" fmla="*/ 299884 h 523096"/>
                <a:gd name="connsiteX327" fmla="*/ 146547 w 249317"/>
                <a:gd name="connsiteY327" fmla="*/ 295609 h 523096"/>
                <a:gd name="connsiteX328" fmla="*/ 152304 w 249317"/>
                <a:gd name="connsiteY328" fmla="*/ 302050 h 523096"/>
                <a:gd name="connsiteX329" fmla="*/ 154470 w 249317"/>
                <a:gd name="connsiteY329" fmla="*/ 300625 h 523096"/>
                <a:gd name="connsiteX330" fmla="*/ 151563 w 249317"/>
                <a:gd name="connsiteY330" fmla="*/ 305584 h 523096"/>
                <a:gd name="connsiteX331" fmla="*/ 152304 w 249317"/>
                <a:gd name="connsiteY331" fmla="*/ 309175 h 523096"/>
                <a:gd name="connsiteX332" fmla="*/ 158745 w 249317"/>
                <a:gd name="connsiteY332" fmla="*/ 307750 h 523096"/>
                <a:gd name="connsiteX333" fmla="*/ 157320 w 249317"/>
                <a:gd name="connsiteY333" fmla="*/ 304159 h 523096"/>
                <a:gd name="connsiteX334" fmla="*/ 151563 w 249317"/>
                <a:gd name="connsiteY334" fmla="*/ 305584 h 523096"/>
                <a:gd name="connsiteX335" fmla="*/ 158004 w 249317"/>
                <a:gd name="connsiteY335" fmla="*/ 402883 h 523096"/>
                <a:gd name="connsiteX336" fmla="*/ 163761 w 249317"/>
                <a:gd name="connsiteY336" fmla="*/ 400717 h 523096"/>
                <a:gd name="connsiteX337" fmla="*/ 158745 w 249317"/>
                <a:gd name="connsiteY337" fmla="*/ 397126 h 523096"/>
                <a:gd name="connsiteX338" fmla="*/ 155895 w 249317"/>
                <a:gd name="connsiteY338" fmla="*/ 395701 h 523096"/>
                <a:gd name="connsiteX339" fmla="*/ 158061 w 249317"/>
                <a:gd name="connsiteY339" fmla="*/ 402883 h 523096"/>
                <a:gd name="connsiteX340" fmla="*/ 174534 w 249317"/>
                <a:gd name="connsiteY340" fmla="*/ 371419 h 523096"/>
                <a:gd name="connsiteX341" fmla="*/ 168093 w 249317"/>
                <a:gd name="connsiteY341" fmla="*/ 372844 h 523096"/>
                <a:gd name="connsiteX342" fmla="*/ 165927 w 249317"/>
                <a:gd name="connsiteY342" fmla="*/ 374269 h 523096"/>
                <a:gd name="connsiteX343" fmla="*/ 163077 w 249317"/>
                <a:gd name="connsiteY343" fmla="*/ 368569 h 523096"/>
                <a:gd name="connsiteX344" fmla="*/ 158745 w 249317"/>
                <a:gd name="connsiteY344" fmla="*/ 369310 h 523096"/>
                <a:gd name="connsiteX345" fmla="*/ 164502 w 249317"/>
                <a:gd name="connsiteY345" fmla="*/ 381451 h 523096"/>
                <a:gd name="connsiteX346" fmla="*/ 174534 w 249317"/>
                <a:gd name="connsiteY346" fmla="*/ 371419 h 523096"/>
                <a:gd name="connsiteX347" fmla="*/ 165186 w 249317"/>
                <a:gd name="connsiteY347" fmla="*/ 344971 h 523096"/>
                <a:gd name="connsiteX348" fmla="*/ 164445 w 249317"/>
                <a:gd name="connsiteY348" fmla="*/ 337789 h 523096"/>
                <a:gd name="connsiteX349" fmla="*/ 161595 w 249317"/>
                <a:gd name="connsiteY349" fmla="*/ 339214 h 523096"/>
                <a:gd name="connsiteX350" fmla="*/ 161595 w 249317"/>
                <a:gd name="connsiteY350" fmla="*/ 344914 h 523096"/>
                <a:gd name="connsiteX351" fmla="*/ 165186 w 249317"/>
                <a:gd name="connsiteY351" fmla="*/ 344914 h 523096"/>
                <a:gd name="connsiteX352" fmla="*/ 167352 w 249317"/>
                <a:gd name="connsiteY352" fmla="*/ 461593 h 523096"/>
                <a:gd name="connsiteX353" fmla="*/ 183141 w 249317"/>
                <a:gd name="connsiteY353" fmla="*/ 450136 h 523096"/>
                <a:gd name="connsiteX354" fmla="*/ 170202 w 249317"/>
                <a:gd name="connsiteY354" fmla="*/ 453727 h 523096"/>
                <a:gd name="connsiteX355" fmla="*/ 161595 w 249317"/>
                <a:gd name="connsiteY355" fmla="*/ 457318 h 523096"/>
                <a:gd name="connsiteX356" fmla="*/ 167352 w 249317"/>
                <a:gd name="connsiteY356" fmla="*/ 461593 h 523096"/>
                <a:gd name="connsiteX357" fmla="*/ 168777 w 249317"/>
                <a:gd name="connsiteY357" fmla="*/ 327814 h 523096"/>
                <a:gd name="connsiteX358" fmla="*/ 170943 w 249317"/>
                <a:gd name="connsiteY358" fmla="*/ 324964 h 523096"/>
                <a:gd name="connsiteX359" fmla="*/ 168777 w 249317"/>
                <a:gd name="connsiteY359" fmla="*/ 323539 h 523096"/>
                <a:gd name="connsiteX360" fmla="*/ 167352 w 249317"/>
                <a:gd name="connsiteY360" fmla="*/ 323539 h 523096"/>
                <a:gd name="connsiteX361" fmla="*/ 166611 w 249317"/>
                <a:gd name="connsiteY361" fmla="*/ 322798 h 523096"/>
                <a:gd name="connsiteX362" fmla="*/ 165870 w 249317"/>
                <a:gd name="connsiteY362" fmla="*/ 316357 h 523096"/>
                <a:gd name="connsiteX363" fmla="*/ 169461 w 249317"/>
                <a:gd name="connsiteY363" fmla="*/ 314932 h 523096"/>
                <a:gd name="connsiteX364" fmla="*/ 169461 w 249317"/>
                <a:gd name="connsiteY364" fmla="*/ 314191 h 523096"/>
                <a:gd name="connsiteX365" fmla="*/ 164445 w 249317"/>
                <a:gd name="connsiteY365" fmla="*/ 315616 h 523096"/>
                <a:gd name="connsiteX366" fmla="*/ 165870 w 249317"/>
                <a:gd name="connsiteY366" fmla="*/ 323482 h 523096"/>
                <a:gd name="connsiteX367" fmla="*/ 167295 w 249317"/>
                <a:gd name="connsiteY367" fmla="*/ 324223 h 523096"/>
                <a:gd name="connsiteX368" fmla="*/ 168720 w 249317"/>
                <a:gd name="connsiteY368" fmla="*/ 324223 h 523096"/>
                <a:gd name="connsiteX369" fmla="*/ 170145 w 249317"/>
                <a:gd name="connsiteY369" fmla="*/ 324964 h 523096"/>
                <a:gd name="connsiteX370" fmla="*/ 167979 w 249317"/>
                <a:gd name="connsiteY370" fmla="*/ 327130 h 523096"/>
                <a:gd name="connsiteX371" fmla="*/ 166554 w 249317"/>
                <a:gd name="connsiteY371" fmla="*/ 328555 h 523096"/>
                <a:gd name="connsiteX372" fmla="*/ 165129 w 249317"/>
                <a:gd name="connsiteY372" fmla="*/ 329980 h 523096"/>
                <a:gd name="connsiteX373" fmla="*/ 165870 w 249317"/>
                <a:gd name="connsiteY373" fmla="*/ 330721 h 523096"/>
                <a:gd name="connsiteX374" fmla="*/ 166611 w 249317"/>
                <a:gd name="connsiteY374" fmla="*/ 329296 h 523096"/>
                <a:gd name="connsiteX375" fmla="*/ 168777 w 249317"/>
                <a:gd name="connsiteY375" fmla="*/ 327871 h 523096"/>
                <a:gd name="connsiteX376" fmla="*/ 165927 w 249317"/>
                <a:gd name="connsiteY376" fmla="*/ 382135 h 523096"/>
                <a:gd name="connsiteX377" fmla="*/ 168093 w 249317"/>
                <a:gd name="connsiteY377" fmla="*/ 387835 h 523096"/>
                <a:gd name="connsiteX378" fmla="*/ 170259 w 249317"/>
                <a:gd name="connsiteY378" fmla="*/ 385669 h 523096"/>
                <a:gd name="connsiteX379" fmla="*/ 177441 w 249317"/>
                <a:gd name="connsiteY379" fmla="*/ 385669 h 523096"/>
                <a:gd name="connsiteX380" fmla="*/ 182457 w 249317"/>
                <a:gd name="connsiteY380" fmla="*/ 383503 h 523096"/>
                <a:gd name="connsiteX381" fmla="*/ 181032 w 249317"/>
                <a:gd name="connsiteY381" fmla="*/ 379912 h 523096"/>
                <a:gd name="connsiteX382" fmla="*/ 175275 w 249317"/>
                <a:gd name="connsiteY382" fmla="*/ 382078 h 523096"/>
                <a:gd name="connsiteX383" fmla="*/ 177441 w 249317"/>
                <a:gd name="connsiteY383" fmla="*/ 385669 h 523096"/>
                <a:gd name="connsiteX384" fmla="*/ 176016 w 249317"/>
                <a:gd name="connsiteY384" fmla="*/ 384244 h 523096"/>
                <a:gd name="connsiteX385" fmla="*/ 174591 w 249317"/>
                <a:gd name="connsiteY385" fmla="*/ 382078 h 523096"/>
                <a:gd name="connsiteX386" fmla="*/ 171741 w 249317"/>
                <a:gd name="connsiteY386" fmla="*/ 383503 h 523096"/>
                <a:gd name="connsiteX387" fmla="*/ 173166 w 249317"/>
                <a:gd name="connsiteY387" fmla="*/ 380653 h 523096"/>
                <a:gd name="connsiteX388" fmla="*/ 168150 w 249317"/>
                <a:gd name="connsiteY388" fmla="*/ 381394 h 523096"/>
                <a:gd name="connsiteX389" fmla="*/ 165984 w 249317"/>
                <a:gd name="connsiteY389" fmla="*/ 382135 h 523096"/>
                <a:gd name="connsiteX390" fmla="*/ 170943 w 249317"/>
                <a:gd name="connsiteY390" fmla="*/ 439420 h 523096"/>
                <a:gd name="connsiteX391" fmla="*/ 168093 w 249317"/>
                <a:gd name="connsiteY391" fmla="*/ 431554 h 523096"/>
                <a:gd name="connsiteX392" fmla="*/ 170943 w 249317"/>
                <a:gd name="connsiteY392" fmla="*/ 439420 h 523096"/>
                <a:gd name="connsiteX393" fmla="*/ 170202 w 249317"/>
                <a:gd name="connsiteY393" fmla="*/ 385726 h 523096"/>
                <a:gd name="connsiteX394" fmla="*/ 168777 w 249317"/>
                <a:gd name="connsiteY394" fmla="*/ 385726 h 523096"/>
                <a:gd name="connsiteX395" fmla="*/ 171627 w 249317"/>
                <a:gd name="connsiteY395" fmla="*/ 383560 h 523096"/>
                <a:gd name="connsiteX396" fmla="*/ 170202 w 249317"/>
                <a:gd name="connsiteY396" fmla="*/ 385726 h 523096"/>
                <a:gd name="connsiteX397" fmla="*/ 168777 w 249317"/>
                <a:gd name="connsiteY397" fmla="*/ 394333 h 523096"/>
                <a:gd name="connsiteX398" fmla="*/ 168777 w 249317"/>
                <a:gd name="connsiteY398" fmla="*/ 397924 h 523096"/>
                <a:gd name="connsiteX399" fmla="*/ 178809 w 249317"/>
                <a:gd name="connsiteY399" fmla="*/ 400090 h 523096"/>
                <a:gd name="connsiteX400" fmla="*/ 178809 w 249317"/>
                <a:gd name="connsiteY400" fmla="*/ 397240 h 523096"/>
                <a:gd name="connsiteX401" fmla="*/ 173793 w 249317"/>
                <a:gd name="connsiteY401" fmla="*/ 392224 h 523096"/>
                <a:gd name="connsiteX402" fmla="*/ 168777 w 249317"/>
                <a:gd name="connsiteY402" fmla="*/ 394390 h 523096"/>
                <a:gd name="connsiteX403" fmla="*/ 180291 w 249317"/>
                <a:gd name="connsiteY403" fmla="*/ 371419 h 523096"/>
                <a:gd name="connsiteX404" fmla="*/ 181032 w 249317"/>
                <a:gd name="connsiteY404" fmla="*/ 370678 h 523096"/>
                <a:gd name="connsiteX405" fmla="*/ 180291 w 249317"/>
                <a:gd name="connsiteY405" fmla="*/ 368512 h 523096"/>
                <a:gd name="connsiteX406" fmla="*/ 180291 w 249317"/>
                <a:gd name="connsiteY406" fmla="*/ 358480 h 523096"/>
                <a:gd name="connsiteX407" fmla="*/ 179550 w 249317"/>
                <a:gd name="connsiteY407" fmla="*/ 358480 h 523096"/>
                <a:gd name="connsiteX408" fmla="*/ 177384 w 249317"/>
                <a:gd name="connsiteY408" fmla="*/ 355630 h 523096"/>
                <a:gd name="connsiteX409" fmla="*/ 173793 w 249317"/>
                <a:gd name="connsiteY409" fmla="*/ 359221 h 523096"/>
                <a:gd name="connsiteX410" fmla="*/ 175218 w 249317"/>
                <a:gd name="connsiteY410" fmla="*/ 362071 h 523096"/>
                <a:gd name="connsiteX411" fmla="*/ 179550 w 249317"/>
                <a:gd name="connsiteY411" fmla="*/ 358480 h 523096"/>
                <a:gd name="connsiteX412" fmla="*/ 180291 w 249317"/>
                <a:gd name="connsiteY412" fmla="*/ 370621 h 523096"/>
                <a:gd name="connsiteX413" fmla="*/ 180291 w 249317"/>
                <a:gd name="connsiteY413" fmla="*/ 371362 h 523096"/>
                <a:gd name="connsiteX414" fmla="*/ 181716 w 249317"/>
                <a:gd name="connsiteY414" fmla="*/ 427222 h 523096"/>
                <a:gd name="connsiteX415" fmla="*/ 177384 w 249317"/>
                <a:gd name="connsiteY415" fmla="*/ 413656 h 523096"/>
                <a:gd name="connsiteX416" fmla="*/ 173793 w 249317"/>
                <a:gd name="connsiteY416" fmla="*/ 415081 h 523096"/>
                <a:gd name="connsiteX417" fmla="*/ 178125 w 249317"/>
                <a:gd name="connsiteY417" fmla="*/ 427963 h 523096"/>
                <a:gd name="connsiteX418" fmla="*/ 181716 w 249317"/>
                <a:gd name="connsiteY418" fmla="*/ 427222 h 523096"/>
                <a:gd name="connsiteX419" fmla="*/ 178125 w 249317"/>
                <a:gd name="connsiteY419" fmla="*/ 116743 h 523096"/>
                <a:gd name="connsiteX420" fmla="*/ 178866 w 249317"/>
                <a:gd name="connsiteY420" fmla="*/ 113893 h 523096"/>
                <a:gd name="connsiteX421" fmla="*/ 175275 w 249317"/>
                <a:gd name="connsiteY421" fmla="*/ 112468 h 523096"/>
                <a:gd name="connsiteX422" fmla="*/ 178125 w 249317"/>
                <a:gd name="connsiteY422" fmla="*/ 116743 h 523096"/>
                <a:gd name="connsiteX423" fmla="*/ 188157 w 249317"/>
                <a:gd name="connsiteY423" fmla="*/ 445861 h 523096"/>
                <a:gd name="connsiteX424" fmla="*/ 188157 w 249317"/>
                <a:gd name="connsiteY424" fmla="*/ 446602 h 523096"/>
                <a:gd name="connsiteX425" fmla="*/ 183141 w 249317"/>
                <a:gd name="connsiteY425" fmla="*/ 454468 h 523096"/>
                <a:gd name="connsiteX426" fmla="*/ 191748 w 249317"/>
                <a:gd name="connsiteY426" fmla="*/ 450193 h 523096"/>
                <a:gd name="connsiteX427" fmla="*/ 194598 w 249317"/>
                <a:gd name="connsiteY427" fmla="*/ 446602 h 523096"/>
                <a:gd name="connsiteX428" fmla="*/ 192432 w 249317"/>
                <a:gd name="connsiteY428" fmla="*/ 440161 h 523096"/>
                <a:gd name="connsiteX429" fmla="*/ 191007 w 249317"/>
                <a:gd name="connsiteY429" fmla="*/ 439420 h 523096"/>
                <a:gd name="connsiteX430" fmla="*/ 189582 w 249317"/>
                <a:gd name="connsiteY430" fmla="*/ 439420 h 523096"/>
                <a:gd name="connsiteX431" fmla="*/ 185991 w 249317"/>
                <a:gd name="connsiteY431" fmla="*/ 437995 h 523096"/>
                <a:gd name="connsiteX432" fmla="*/ 187416 w 249317"/>
                <a:gd name="connsiteY432" fmla="*/ 444436 h 523096"/>
                <a:gd name="connsiteX433" fmla="*/ 188157 w 249317"/>
                <a:gd name="connsiteY433" fmla="*/ 445861 h 523096"/>
                <a:gd name="connsiteX434" fmla="*/ 184566 w 249317"/>
                <a:gd name="connsiteY434" fmla="*/ 385042 h 523096"/>
                <a:gd name="connsiteX435" fmla="*/ 186732 w 249317"/>
                <a:gd name="connsiteY435" fmla="*/ 390742 h 523096"/>
                <a:gd name="connsiteX436" fmla="*/ 190323 w 249317"/>
                <a:gd name="connsiteY436" fmla="*/ 389317 h 523096"/>
                <a:gd name="connsiteX437" fmla="*/ 188157 w 249317"/>
                <a:gd name="connsiteY437" fmla="*/ 383617 h 523096"/>
                <a:gd name="connsiteX438" fmla="*/ 184566 w 249317"/>
                <a:gd name="connsiteY438" fmla="*/ 385042 h 523096"/>
                <a:gd name="connsiteX439" fmla="*/ 191748 w 249317"/>
                <a:gd name="connsiteY439" fmla="*/ 495907 h 523096"/>
                <a:gd name="connsiteX440" fmla="*/ 189582 w 249317"/>
                <a:gd name="connsiteY440" fmla="*/ 491632 h 523096"/>
                <a:gd name="connsiteX441" fmla="*/ 188841 w 249317"/>
                <a:gd name="connsiteY441" fmla="*/ 493057 h 523096"/>
                <a:gd name="connsiteX442" fmla="*/ 188100 w 249317"/>
                <a:gd name="connsiteY442" fmla="*/ 492316 h 523096"/>
                <a:gd name="connsiteX443" fmla="*/ 185250 w 249317"/>
                <a:gd name="connsiteY443" fmla="*/ 498016 h 523096"/>
                <a:gd name="connsiteX444" fmla="*/ 190266 w 249317"/>
                <a:gd name="connsiteY444" fmla="*/ 499441 h 523096"/>
                <a:gd name="connsiteX445" fmla="*/ 191007 w 249317"/>
                <a:gd name="connsiteY445" fmla="*/ 495850 h 523096"/>
                <a:gd name="connsiteX446" fmla="*/ 191748 w 249317"/>
                <a:gd name="connsiteY446" fmla="*/ 495850 h 523096"/>
                <a:gd name="connsiteX447" fmla="*/ 189582 w 249317"/>
                <a:gd name="connsiteY447" fmla="*/ 431554 h 523096"/>
                <a:gd name="connsiteX448" fmla="*/ 185991 w 249317"/>
                <a:gd name="connsiteY448" fmla="*/ 435145 h 523096"/>
                <a:gd name="connsiteX449" fmla="*/ 195339 w 249317"/>
                <a:gd name="connsiteY449" fmla="*/ 437311 h 523096"/>
                <a:gd name="connsiteX450" fmla="*/ 206853 w 249317"/>
                <a:gd name="connsiteY450" fmla="*/ 443752 h 523096"/>
                <a:gd name="connsiteX451" fmla="*/ 197505 w 249317"/>
                <a:gd name="connsiteY451" fmla="*/ 434461 h 523096"/>
                <a:gd name="connsiteX452" fmla="*/ 197505 w 249317"/>
                <a:gd name="connsiteY452" fmla="*/ 430870 h 523096"/>
                <a:gd name="connsiteX453" fmla="*/ 197505 w 249317"/>
                <a:gd name="connsiteY453" fmla="*/ 428704 h 523096"/>
                <a:gd name="connsiteX454" fmla="*/ 197505 w 249317"/>
                <a:gd name="connsiteY454" fmla="*/ 427279 h 523096"/>
                <a:gd name="connsiteX455" fmla="*/ 189582 w 249317"/>
                <a:gd name="connsiteY455" fmla="*/ 431554 h 523096"/>
                <a:gd name="connsiteX456" fmla="*/ 186732 w 249317"/>
                <a:gd name="connsiteY456" fmla="*/ 380026 h 523096"/>
                <a:gd name="connsiteX457" fmla="*/ 187473 w 249317"/>
                <a:gd name="connsiteY457" fmla="*/ 376435 h 523096"/>
                <a:gd name="connsiteX458" fmla="*/ 188214 w 249317"/>
                <a:gd name="connsiteY458" fmla="*/ 376435 h 523096"/>
                <a:gd name="connsiteX459" fmla="*/ 187473 w 249317"/>
                <a:gd name="connsiteY459" fmla="*/ 380026 h 523096"/>
                <a:gd name="connsiteX460" fmla="*/ 187473 w 249317"/>
                <a:gd name="connsiteY460" fmla="*/ 380767 h 523096"/>
                <a:gd name="connsiteX461" fmla="*/ 186732 w 249317"/>
                <a:gd name="connsiteY461" fmla="*/ 380767 h 523096"/>
                <a:gd name="connsiteX462" fmla="*/ 186732 w 249317"/>
                <a:gd name="connsiteY462" fmla="*/ 380026 h 523096"/>
                <a:gd name="connsiteX463" fmla="*/ 188157 w 249317"/>
                <a:gd name="connsiteY463" fmla="*/ 238381 h 523096"/>
                <a:gd name="connsiteX464" fmla="*/ 188898 w 249317"/>
                <a:gd name="connsiteY464" fmla="*/ 236215 h 523096"/>
                <a:gd name="connsiteX465" fmla="*/ 190323 w 249317"/>
                <a:gd name="connsiteY465" fmla="*/ 236215 h 523096"/>
                <a:gd name="connsiteX466" fmla="*/ 188898 w 249317"/>
                <a:gd name="connsiteY466" fmla="*/ 239065 h 523096"/>
                <a:gd name="connsiteX467" fmla="*/ 188157 w 249317"/>
                <a:gd name="connsiteY467" fmla="*/ 238324 h 523096"/>
                <a:gd name="connsiteX468" fmla="*/ 188898 w 249317"/>
                <a:gd name="connsiteY468" fmla="*/ 493057 h 523096"/>
                <a:gd name="connsiteX469" fmla="*/ 191064 w 249317"/>
                <a:gd name="connsiteY469" fmla="*/ 495907 h 523096"/>
                <a:gd name="connsiteX470" fmla="*/ 188214 w 249317"/>
                <a:gd name="connsiteY470" fmla="*/ 495907 h 523096"/>
                <a:gd name="connsiteX471" fmla="*/ 188955 w 249317"/>
                <a:gd name="connsiteY471" fmla="*/ 493057 h 523096"/>
                <a:gd name="connsiteX472" fmla="*/ 193914 w 249317"/>
                <a:gd name="connsiteY472" fmla="*/ 470143 h 523096"/>
                <a:gd name="connsiteX473" fmla="*/ 201096 w 249317"/>
                <a:gd name="connsiteY473" fmla="*/ 464443 h 523096"/>
                <a:gd name="connsiteX474" fmla="*/ 203262 w 249317"/>
                <a:gd name="connsiteY474" fmla="*/ 457261 h 523096"/>
                <a:gd name="connsiteX475" fmla="*/ 206112 w 249317"/>
                <a:gd name="connsiteY475" fmla="*/ 457261 h 523096"/>
                <a:gd name="connsiteX476" fmla="*/ 206112 w 249317"/>
                <a:gd name="connsiteY476" fmla="*/ 456520 h 523096"/>
                <a:gd name="connsiteX477" fmla="*/ 203946 w 249317"/>
                <a:gd name="connsiteY477" fmla="*/ 456520 h 523096"/>
                <a:gd name="connsiteX478" fmla="*/ 203205 w 249317"/>
                <a:gd name="connsiteY478" fmla="*/ 456520 h 523096"/>
                <a:gd name="connsiteX479" fmla="*/ 203205 w 249317"/>
                <a:gd name="connsiteY479" fmla="*/ 455779 h 523096"/>
                <a:gd name="connsiteX480" fmla="*/ 194598 w 249317"/>
                <a:gd name="connsiteY480" fmla="*/ 469345 h 523096"/>
                <a:gd name="connsiteX481" fmla="*/ 191007 w 249317"/>
                <a:gd name="connsiteY481" fmla="*/ 458629 h 523096"/>
                <a:gd name="connsiteX482" fmla="*/ 198189 w 249317"/>
                <a:gd name="connsiteY482" fmla="*/ 453613 h 523096"/>
                <a:gd name="connsiteX483" fmla="*/ 199614 w 249317"/>
                <a:gd name="connsiteY483" fmla="*/ 453613 h 523096"/>
                <a:gd name="connsiteX484" fmla="*/ 200355 w 249317"/>
                <a:gd name="connsiteY484" fmla="*/ 453613 h 523096"/>
                <a:gd name="connsiteX485" fmla="*/ 201096 w 249317"/>
                <a:gd name="connsiteY485" fmla="*/ 455038 h 523096"/>
                <a:gd name="connsiteX486" fmla="*/ 202521 w 249317"/>
                <a:gd name="connsiteY486" fmla="*/ 455779 h 523096"/>
                <a:gd name="connsiteX487" fmla="*/ 203946 w 249317"/>
                <a:gd name="connsiteY487" fmla="*/ 448597 h 523096"/>
                <a:gd name="connsiteX488" fmla="*/ 208278 w 249317"/>
                <a:gd name="connsiteY488" fmla="*/ 451447 h 523096"/>
                <a:gd name="connsiteX489" fmla="*/ 210444 w 249317"/>
                <a:gd name="connsiteY489" fmla="*/ 452872 h 523096"/>
                <a:gd name="connsiteX490" fmla="*/ 211185 w 249317"/>
                <a:gd name="connsiteY490" fmla="*/ 452131 h 523096"/>
                <a:gd name="connsiteX491" fmla="*/ 209019 w 249317"/>
                <a:gd name="connsiteY491" fmla="*/ 450706 h 523096"/>
                <a:gd name="connsiteX492" fmla="*/ 206853 w 249317"/>
                <a:gd name="connsiteY492" fmla="*/ 449965 h 523096"/>
                <a:gd name="connsiteX493" fmla="*/ 203262 w 249317"/>
                <a:gd name="connsiteY493" fmla="*/ 447799 h 523096"/>
                <a:gd name="connsiteX494" fmla="*/ 202521 w 249317"/>
                <a:gd name="connsiteY494" fmla="*/ 452074 h 523096"/>
                <a:gd name="connsiteX495" fmla="*/ 201780 w 249317"/>
                <a:gd name="connsiteY495" fmla="*/ 454924 h 523096"/>
                <a:gd name="connsiteX496" fmla="*/ 201780 w 249317"/>
                <a:gd name="connsiteY496" fmla="*/ 454183 h 523096"/>
                <a:gd name="connsiteX497" fmla="*/ 201039 w 249317"/>
                <a:gd name="connsiteY497" fmla="*/ 453442 h 523096"/>
                <a:gd name="connsiteX498" fmla="*/ 197448 w 249317"/>
                <a:gd name="connsiteY498" fmla="*/ 452701 h 523096"/>
                <a:gd name="connsiteX499" fmla="*/ 189525 w 249317"/>
                <a:gd name="connsiteY499" fmla="*/ 458401 h 523096"/>
                <a:gd name="connsiteX500" fmla="*/ 193857 w 249317"/>
                <a:gd name="connsiteY500" fmla="*/ 469858 h 523096"/>
                <a:gd name="connsiteX501" fmla="*/ 198930 w 249317"/>
                <a:gd name="connsiteY501" fmla="*/ 480175 h 523096"/>
                <a:gd name="connsiteX502" fmla="*/ 193914 w 249317"/>
                <a:gd name="connsiteY502" fmla="*/ 472993 h 523096"/>
                <a:gd name="connsiteX503" fmla="*/ 189582 w 249317"/>
                <a:gd name="connsiteY503" fmla="*/ 479434 h 523096"/>
                <a:gd name="connsiteX504" fmla="*/ 192432 w 249317"/>
                <a:gd name="connsiteY504" fmla="*/ 482284 h 523096"/>
                <a:gd name="connsiteX505" fmla="*/ 198873 w 249317"/>
                <a:gd name="connsiteY505" fmla="*/ 480118 h 523096"/>
                <a:gd name="connsiteX506" fmla="*/ 191748 w 249317"/>
                <a:gd name="connsiteY506" fmla="*/ 401458 h 523096"/>
                <a:gd name="connsiteX507" fmla="*/ 192489 w 249317"/>
                <a:gd name="connsiteY507" fmla="*/ 401458 h 523096"/>
                <a:gd name="connsiteX508" fmla="*/ 193914 w 249317"/>
                <a:gd name="connsiteY508" fmla="*/ 393592 h 523096"/>
                <a:gd name="connsiteX509" fmla="*/ 196764 w 249317"/>
                <a:gd name="connsiteY509" fmla="*/ 396442 h 523096"/>
                <a:gd name="connsiteX510" fmla="*/ 196764 w 249317"/>
                <a:gd name="connsiteY510" fmla="*/ 397867 h 523096"/>
                <a:gd name="connsiteX511" fmla="*/ 197505 w 249317"/>
                <a:gd name="connsiteY511" fmla="*/ 397867 h 523096"/>
                <a:gd name="connsiteX512" fmla="*/ 197505 w 249317"/>
                <a:gd name="connsiteY512" fmla="*/ 396442 h 523096"/>
                <a:gd name="connsiteX513" fmla="*/ 193173 w 249317"/>
                <a:gd name="connsiteY513" fmla="*/ 392851 h 523096"/>
                <a:gd name="connsiteX514" fmla="*/ 191748 w 249317"/>
                <a:gd name="connsiteY514" fmla="*/ 400717 h 523096"/>
                <a:gd name="connsiteX515" fmla="*/ 191748 w 249317"/>
                <a:gd name="connsiteY515" fmla="*/ 401458 h 523096"/>
                <a:gd name="connsiteX516" fmla="*/ 203262 w 249317"/>
                <a:gd name="connsiteY516" fmla="*/ 420781 h 523096"/>
                <a:gd name="connsiteX517" fmla="*/ 201837 w 249317"/>
                <a:gd name="connsiteY517" fmla="*/ 420781 h 523096"/>
                <a:gd name="connsiteX518" fmla="*/ 203262 w 249317"/>
                <a:gd name="connsiteY518" fmla="*/ 417931 h 523096"/>
                <a:gd name="connsiteX519" fmla="*/ 203262 w 249317"/>
                <a:gd name="connsiteY519" fmla="*/ 417190 h 523096"/>
                <a:gd name="connsiteX520" fmla="*/ 204003 w 249317"/>
                <a:gd name="connsiteY520" fmla="*/ 417190 h 523096"/>
                <a:gd name="connsiteX521" fmla="*/ 204003 w 249317"/>
                <a:gd name="connsiteY521" fmla="*/ 417931 h 523096"/>
                <a:gd name="connsiteX522" fmla="*/ 203262 w 249317"/>
                <a:gd name="connsiteY522" fmla="*/ 420097 h 523096"/>
                <a:gd name="connsiteX523" fmla="*/ 203262 w 249317"/>
                <a:gd name="connsiteY523" fmla="*/ 420838 h 523096"/>
                <a:gd name="connsiteX524" fmla="*/ 205371 w 249317"/>
                <a:gd name="connsiteY524" fmla="*/ 480916 h 523096"/>
                <a:gd name="connsiteX525" fmla="*/ 202521 w 249317"/>
                <a:gd name="connsiteY525" fmla="*/ 479491 h 523096"/>
                <a:gd name="connsiteX526" fmla="*/ 203262 w 249317"/>
                <a:gd name="connsiteY526" fmla="*/ 483082 h 523096"/>
                <a:gd name="connsiteX527" fmla="*/ 206112 w 249317"/>
                <a:gd name="connsiteY527" fmla="*/ 482341 h 523096"/>
                <a:gd name="connsiteX528" fmla="*/ 205371 w 249317"/>
                <a:gd name="connsiteY528" fmla="*/ 480916 h 523096"/>
                <a:gd name="connsiteX529" fmla="*/ 204687 w 249317"/>
                <a:gd name="connsiteY529" fmla="*/ 493798 h 523096"/>
                <a:gd name="connsiteX530" fmla="*/ 204687 w 249317"/>
                <a:gd name="connsiteY530" fmla="*/ 494539 h 523096"/>
                <a:gd name="connsiteX531" fmla="*/ 205428 w 249317"/>
                <a:gd name="connsiteY531" fmla="*/ 494539 h 523096"/>
                <a:gd name="connsiteX532" fmla="*/ 208278 w 249317"/>
                <a:gd name="connsiteY532" fmla="*/ 488839 h 523096"/>
                <a:gd name="connsiteX533" fmla="*/ 214035 w 249317"/>
                <a:gd name="connsiteY533" fmla="*/ 488839 h 523096"/>
                <a:gd name="connsiteX534" fmla="*/ 214776 w 249317"/>
                <a:gd name="connsiteY534" fmla="*/ 488098 h 523096"/>
                <a:gd name="connsiteX535" fmla="*/ 210444 w 249317"/>
                <a:gd name="connsiteY535" fmla="*/ 487357 h 523096"/>
                <a:gd name="connsiteX536" fmla="*/ 207594 w 249317"/>
                <a:gd name="connsiteY536" fmla="*/ 488098 h 523096"/>
                <a:gd name="connsiteX537" fmla="*/ 204744 w 249317"/>
                <a:gd name="connsiteY537" fmla="*/ 493798 h 523096"/>
                <a:gd name="connsiteX538" fmla="*/ 208962 w 249317"/>
                <a:gd name="connsiteY538" fmla="*/ 304900 h 523096"/>
                <a:gd name="connsiteX539" fmla="*/ 211128 w 249317"/>
                <a:gd name="connsiteY539" fmla="*/ 300625 h 523096"/>
                <a:gd name="connsiteX540" fmla="*/ 208278 w 249317"/>
                <a:gd name="connsiteY540" fmla="*/ 299884 h 523096"/>
                <a:gd name="connsiteX541" fmla="*/ 206112 w 249317"/>
                <a:gd name="connsiteY541" fmla="*/ 303475 h 523096"/>
                <a:gd name="connsiteX542" fmla="*/ 208962 w 249317"/>
                <a:gd name="connsiteY542" fmla="*/ 304900 h 523096"/>
                <a:gd name="connsiteX543" fmla="*/ 206853 w 249317"/>
                <a:gd name="connsiteY543" fmla="*/ 336364 h 523096"/>
                <a:gd name="connsiteX544" fmla="*/ 206112 w 249317"/>
                <a:gd name="connsiteY544" fmla="*/ 335623 h 523096"/>
                <a:gd name="connsiteX545" fmla="*/ 208962 w 249317"/>
                <a:gd name="connsiteY545" fmla="*/ 341323 h 523096"/>
                <a:gd name="connsiteX546" fmla="*/ 209703 w 249317"/>
                <a:gd name="connsiteY546" fmla="*/ 336307 h 523096"/>
                <a:gd name="connsiteX547" fmla="*/ 206853 w 249317"/>
                <a:gd name="connsiteY547" fmla="*/ 336307 h 523096"/>
                <a:gd name="connsiteX548" fmla="*/ 206112 w 249317"/>
                <a:gd name="connsiteY548" fmla="*/ 414340 h 523096"/>
                <a:gd name="connsiteX549" fmla="*/ 211128 w 249317"/>
                <a:gd name="connsiteY549" fmla="*/ 416506 h 523096"/>
                <a:gd name="connsiteX550" fmla="*/ 210387 w 249317"/>
                <a:gd name="connsiteY550" fmla="*/ 410065 h 523096"/>
                <a:gd name="connsiteX551" fmla="*/ 206055 w 249317"/>
                <a:gd name="connsiteY551" fmla="*/ 414340 h 523096"/>
                <a:gd name="connsiteX552" fmla="*/ 211128 w 249317"/>
                <a:gd name="connsiteY552" fmla="*/ 475159 h 523096"/>
                <a:gd name="connsiteX553" fmla="*/ 211869 w 249317"/>
                <a:gd name="connsiteY553" fmla="*/ 469459 h 523096"/>
                <a:gd name="connsiteX554" fmla="*/ 208278 w 249317"/>
                <a:gd name="connsiteY554" fmla="*/ 469459 h 523096"/>
                <a:gd name="connsiteX555" fmla="*/ 207537 w 249317"/>
                <a:gd name="connsiteY555" fmla="*/ 474475 h 523096"/>
                <a:gd name="connsiteX556" fmla="*/ 211128 w 249317"/>
                <a:gd name="connsiteY556" fmla="*/ 475216 h 523096"/>
                <a:gd name="connsiteX557" fmla="*/ 214035 w 249317"/>
                <a:gd name="connsiteY557" fmla="*/ 460168 h 523096"/>
                <a:gd name="connsiteX558" fmla="*/ 223383 w 249317"/>
                <a:gd name="connsiteY558" fmla="*/ 450877 h 523096"/>
                <a:gd name="connsiteX559" fmla="*/ 219792 w 249317"/>
                <a:gd name="connsiteY559" fmla="*/ 449452 h 523096"/>
                <a:gd name="connsiteX560" fmla="*/ 212610 w 249317"/>
                <a:gd name="connsiteY560" fmla="*/ 456634 h 523096"/>
                <a:gd name="connsiteX561" fmla="*/ 214035 w 249317"/>
                <a:gd name="connsiteY561" fmla="*/ 460225 h 523096"/>
                <a:gd name="connsiteX562" fmla="*/ 219735 w 249317"/>
                <a:gd name="connsiteY562" fmla="*/ 493057 h 523096"/>
                <a:gd name="connsiteX563" fmla="*/ 223326 w 249317"/>
                <a:gd name="connsiteY563" fmla="*/ 488041 h 523096"/>
                <a:gd name="connsiteX564" fmla="*/ 224067 w 249317"/>
                <a:gd name="connsiteY564" fmla="*/ 488782 h 523096"/>
                <a:gd name="connsiteX565" fmla="*/ 223326 w 249317"/>
                <a:gd name="connsiteY565" fmla="*/ 488782 h 523096"/>
                <a:gd name="connsiteX566" fmla="*/ 219735 w 249317"/>
                <a:gd name="connsiteY566" fmla="*/ 493798 h 523096"/>
                <a:gd name="connsiteX567" fmla="*/ 218994 w 249317"/>
                <a:gd name="connsiteY567" fmla="*/ 493057 h 523096"/>
                <a:gd name="connsiteX568" fmla="*/ 219735 w 249317"/>
                <a:gd name="connsiteY568" fmla="*/ 493057 h 523096"/>
                <a:gd name="connsiteX569" fmla="*/ 226917 w 249317"/>
                <a:gd name="connsiteY569" fmla="*/ 264829 h 523096"/>
                <a:gd name="connsiteX570" fmla="*/ 225492 w 249317"/>
                <a:gd name="connsiteY570" fmla="*/ 264829 h 523096"/>
                <a:gd name="connsiteX571" fmla="*/ 225492 w 249317"/>
                <a:gd name="connsiteY571" fmla="*/ 261979 h 523096"/>
                <a:gd name="connsiteX572" fmla="*/ 226917 w 249317"/>
                <a:gd name="connsiteY572" fmla="*/ 261979 h 523096"/>
                <a:gd name="connsiteX573" fmla="*/ 226917 w 249317"/>
                <a:gd name="connsiteY573" fmla="*/ 264829 h 52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249317" h="523096">
                  <a:moveTo>
                    <a:pt x="7923" y="407899"/>
                  </a:moveTo>
                  <a:cubicBezTo>
                    <a:pt x="7923" y="405049"/>
                    <a:pt x="6498" y="405049"/>
                    <a:pt x="5757" y="403624"/>
                  </a:cubicBezTo>
                  <a:cubicBezTo>
                    <a:pt x="5016" y="375694"/>
                    <a:pt x="5757" y="361387"/>
                    <a:pt x="3591" y="339955"/>
                  </a:cubicBezTo>
                  <a:lnTo>
                    <a:pt x="2850" y="101011"/>
                  </a:lnTo>
                  <a:cubicBezTo>
                    <a:pt x="2850" y="83113"/>
                    <a:pt x="0" y="50908"/>
                    <a:pt x="0" y="48799"/>
                  </a:cubicBezTo>
                  <a:cubicBezTo>
                    <a:pt x="0" y="46690"/>
                    <a:pt x="741" y="23776"/>
                    <a:pt x="2166" y="8044"/>
                  </a:cubicBezTo>
                  <a:cubicBezTo>
                    <a:pt x="2166" y="5194"/>
                    <a:pt x="2907" y="178"/>
                    <a:pt x="11514" y="178"/>
                  </a:cubicBezTo>
                  <a:lnTo>
                    <a:pt x="57456" y="178"/>
                  </a:lnTo>
                  <a:cubicBezTo>
                    <a:pt x="66804" y="178"/>
                    <a:pt x="66804" y="5878"/>
                    <a:pt x="67488" y="8785"/>
                  </a:cubicBezTo>
                  <a:cubicBezTo>
                    <a:pt x="68229" y="13060"/>
                    <a:pt x="68913" y="17392"/>
                    <a:pt x="69654" y="20926"/>
                  </a:cubicBezTo>
                  <a:cubicBezTo>
                    <a:pt x="70395" y="23776"/>
                    <a:pt x="74670" y="28792"/>
                    <a:pt x="75411" y="33808"/>
                  </a:cubicBezTo>
                  <a:cubicBezTo>
                    <a:pt x="76836" y="36658"/>
                    <a:pt x="76836" y="40990"/>
                    <a:pt x="77577" y="44524"/>
                  </a:cubicBezTo>
                  <a:cubicBezTo>
                    <a:pt x="78318" y="49540"/>
                    <a:pt x="81909" y="55240"/>
                    <a:pt x="84759" y="60997"/>
                  </a:cubicBezTo>
                  <a:cubicBezTo>
                    <a:pt x="85500" y="63847"/>
                    <a:pt x="84759" y="67438"/>
                    <a:pt x="86184" y="69604"/>
                  </a:cubicBezTo>
                  <a:cubicBezTo>
                    <a:pt x="87609" y="73879"/>
                    <a:pt x="93366" y="81061"/>
                    <a:pt x="94107" y="85336"/>
                  </a:cubicBezTo>
                  <a:cubicBezTo>
                    <a:pt x="94848" y="86761"/>
                    <a:pt x="94848" y="88927"/>
                    <a:pt x="94848" y="91036"/>
                  </a:cubicBezTo>
                  <a:cubicBezTo>
                    <a:pt x="95589" y="91777"/>
                    <a:pt x="97014" y="93886"/>
                    <a:pt x="97698" y="93886"/>
                  </a:cubicBezTo>
                  <a:cubicBezTo>
                    <a:pt x="100548" y="102493"/>
                    <a:pt x="106305" y="114634"/>
                    <a:pt x="110637" y="125350"/>
                  </a:cubicBezTo>
                  <a:cubicBezTo>
                    <a:pt x="111378" y="126775"/>
                    <a:pt x="111378" y="130366"/>
                    <a:pt x="112062" y="133216"/>
                  </a:cubicBezTo>
                  <a:cubicBezTo>
                    <a:pt x="117819" y="147523"/>
                    <a:pt x="127167" y="167530"/>
                    <a:pt x="129276" y="184003"/>
                  </a:cubicBezTo>
                  <a:cubicBezTo>
                    <a:pt x="130017" y="185428"/>
                    <a:pt x="132126" y="186853"/>
                    <a:pt x="132867" y="187594"/>
                  </a:cubicBezTo>
                  <a:cubicBezTo>
                    <a:pt x="135033" y="195460"/>
                    <a:pt x="139308" y="204751"/>
                    <a:pt x="142215" y="214042"/>
                  </a:cubicBezTo>
                  <a:cubicBezTo>
                    <a:pt x="148656" y="233365"/>
                    <a:pt x="156579" y="256279"/>
                    <a:pt x="160170" y="272695"/>
                  </a:cubicBezTo>
                  <a:cubicBezTo>
                    <a:pt x="160911" y="273436"/>
                    <a:pt x="161595" y="275545"/>
                    <a:pt x="163761" y="276970"/>
                  </a:cubicBezTo>
                  <a:cubicBezTo>
                    <a:pt x="164502" y="276970"/>
                    <a:pt x="165927" y="276229"/>
                    <a:pt x="167352" y="275545"/>
                  </a:cubicBezTo>
                  <a:cubicBezTo>
                    <a:pt x="167352" y="266254"/>
                    <a:pt x="164502" y="258388"/>
                    <a:pt x="164502" y="250522"/>
                  </a:cubicBezTo>
                  <a:cubicBezTo>
                    <a:pt x="163761" y="233365"/>
                    <a:pt x="163077" y="200419"/>
                    <a:pt x="163077" y="197569"/>
                  </a:cubicBezTo>
                  <a:lnTo>
                    <a:pt x="163077" y="26569"/>
                  </a:lnTo>
                  <a:cubicBezTo>
                    <a:pt x="163077" y="25144"/>
                    <a:pt x="163818" y="19387"/>
                    <a:pt x="163818" y="13687"/>
                  </a:cubicBezTo>
                  <a:cubicBezTo>
                    <a:pt x="163818" y="4396"/>
                    <a:pt x="166668" y="121"/>
                    <a:pt x="176016" y="121"/>
                  </a:cubicBezTo>
                  <a:lnTo>
                    <a:pt x="179607" y="862"/>
                  </a:lnTo>
                  <a:lnTo>
                    <a:pt x="181773" y="862"/>
                  </a:lnTo>
                  <a:cubicBezTo>
                    <a:pt x="183939" y="862"/>
                    <a:pt x="190380" y="862"/>
                    <a:pt x="193287" y="121"/>
                  </a:cubicBezTo>
                  <a:cubicBezTo>
                    <a:pt x="206910" y="-620"/>
                    <a:pt x="232788" y="2287"/>
                    <a:pt x="234954" y="2287"/>
                  </a:cubicBezTo>
                  <a:cubicBezTo>
                    <a:pt x="246468" y="-563"/>
                    <a:pt x="249318" y="4453"/>
                    <a:pt x="249318" y="13003"/>
                  </a:cubicBezTo>
                  <a:lnTo>
                    <a:pt x="249318" y="365719"/>
                  </a:lnTo>
                  <a:lnTo>
                    <a:pt x="247152" y="368569"/>
                  </a:lnTo>
                  <a:lnTo>
                    <a:pt x="247152" y="503773"/>
                  </a:lnTo>
                  <a:cubicBezTo>
                    <a:pt x="247152" y="509473"/>
                    <a:pt x="250002" y="520930"/>
                    <a:pt x="234954" y="520930"/>
                  </a:cubicBezTo>
                  <a:lnTo>
                    <a:pt x="172482" y="522355"/>
                  </a:lnTo>
                  <a:cubicBezTo>
                    <a:pt x="170316" y="522355"/>
                    <a:pt x="167466" y="521614"/>
                    <a:pt x="165300" y="520189"/>
                  </a:cubicBezTo>
                  <a:cubicBezTo>
                    <a:pt x="160968" y="513748"/>
                    <a:pt x="160968" y="500182"/>
                    <a:pt x="158118" y="493741"/>
                  </a:cubicBezTo>
                  <a:cubicBezTo>
                    <a:pt x="157377" y="492316"/>
                    <a:pt x="155268" y="490150"/>
                    <a:pt x="154527" y="489466"/>
                  </a:cubicBezTo>
                  <a:cubicBezTo>
                    <a:pt x="154527" y="483766"/>
                    <a:pt x="148086" y="472309"/>
                    <a:pt x="145179" y="465127"/>
                  </a:cubicBezTo>
                  <a:lnTo>
                    <a:pt x="145179" y="463702"/>
                  </a:lnTo>
                  <a:lnTo>
                    <a:pt x="144438" y="460111"/>
                  </a:lnTo>
                  <a:lnTo>
                    <a:pt x="144438" y="458686"/>
                  </a:lnTo>
                  <a:lnTo>
                    <a:pt x="132240" y="430756"/>
                  </a:lnTo>
                  <a:lnTo>
                    <a:pt x="132240" y="425056"/>
                  </a:lnTo>
                  <a:cubicBezTo>
                    <a:pt x="128649" y="415024"/>
                    <a:pt x="122892" y="401458"/>
                    <a:pt x="120042" y="391426"/>
                  </a:cubicBezTo>
                  <a:cubicBezTo>
                    <a:pt x="119301" y="387835"/>
                    <a:pt x="115026" y="382135"/>
                    <a:pt x="113601" y="377860"/>
                  </a:cubicBezTo>
                  <a:cubicBezTo>
                    <a:pt x="111435" y="373585"/>
                    <a:pt x="111435" y="367144"/>
                    <a:pt x="110010" y="362812"/>
                  </a:cubicBezTo>
                  <a:cubicBezTo>
                    <a:pt x="108585" y="360646"/>
                    <a:pt x="106419" y="357796"/>
                    <a:pt x="105678" y="354946"/>
                  </a:cubicBezTo>
                  <a:cubicBezTo>
                    <a:pt x="103512" y="349246"/>
                    <a:pt x="102828" y="339898"/>
                    <a:pt x="101346" y="333457"/>
                  </a:cubicBezTo>
                  <a:cubicBezTo>
                    <a:pt x="99921" y="330607"/>
                    <a:pt x="96330" y="325591"/>
                    <a:pt x="94905" y="320575"/>
                  </a:cubicBezTo>
                  <a:lnTo>
                    <a:pt x="94164" y="317725"/>
                  </a:lnTo>
                  <a:cubicBezTo>
                    <a:pt x="85557" y="301993"/>
                    <a:pt x="84816" y="285520"/>
                    <a:pt x="78375" y="276970"/>
                  </a:cubicBezTo>
                  <a:cubicBezTo>
                    <a:pt x="75525" y="283411"/>
                    <a:pt x="76209" y="294868"/>
                    <a:pt x="76209" y="300568"/>
                  </a:cubicBezTo>
                  <a:cubicBezTo>
                    <a:pt x="76209" y="302734"/>
                    <a:pt x="77634" y="367828"/>
                    <a:pt x="77634" y="413599"/>
                  </a:cubicBezTo>
                  <a:cubicBezTo>
                    <a:pt x="77634" y="416449"/>
                    <a:pt x="79059" y="421465"/>
                    <a:pt x="79800" y="425056"/>
                  </a:cubicBezTo>
                  <a:cubicBezTo>
                    <a:pt x="79800" y="427222"/>
                    <a:pt x="80541" y="432238"/>
                    <a:pt x="80541" y="435088"/>
                  </a:cubicBezTo>
                  <a:cubicBezTo>
                    <a:pt x="81282" y="440104"/>
                    <a:pt x="81282" y="446545"/>
                    <a:pt x="79116" y="451561"/>
                  </a:cubicBezTo>
                  <a:cubicBezTo>
                    <a:pt x="79116" y="452302"/>
                    <a:pt x="80541" y="454411"/>
                    <a:pt x="80541" y="456577"/>
                  </a:cubicBezTo>
                  <a:cubicBezTo>
                    <a:pt x="80541" y="473050"/>
                    <a:pt x="81282" y="493057"/>
                    <a:pt x="81966" y="510955"/>
                  </a:cubicBezTo>
                  <a:cubicBezTo>
                    <a:pt x="81966" y="520987"/>
                    <a:pt x="78375" y="521671"/>
                    <a:pt x="72618" y="521671"/>
                  </a:cubicBezTo>
                  <a:cubicBezTo>
                    <a:pt x="58995" y="521671"/>
                    <a:pt x="40299" y="520930"/>
                    <a:pt x="25194" y="520930"/>
                  </a:cubicBezTo>
                  <a:cubicBezTo>
                    <a:pt x="24453" y="520930"/>
                    <a:pt x="23028" y="523096"/>
                    <a:pt x="20862" y="523096"/>
                  </a:cubicBezTo>
                  <a:lnTo>
                    <a:pt x="16530" y="523096"/>
                  </a:lnTo>
                  <a:cubicBezTo>
                    <a:pt x="10089" y="523096"/>
                    <a:pt x="9348" y="517396"/>
                    <a:pt x="9348" y="513064"/>
                  </a:cubicBezTo>
                  <a:lnTo>
                    <a:pt x="9348" y="488725"/>
                  </a:lnTo>
                  <a:cubicBezTo>
                    <a:pt x="8607" y="487300"/>
                    <a:pt x="7923" y="486559"/>
                    <a:pt x="7923" y="484450"/>
                  </a:cubicBezTo>
                  <a:lnTo>
                    <a:pt x="7923" y="407899"/>
                  </a:lnTo>
                  <a:close/>
                  <a:moveTo>
                    <a:pt x="17955" y="305584"/>
                  </a:moveTo>
                  <a:cubicBezTo>
                    <a:pt x="14364" y="308434"/>
                    <a:pt x="12198" y="310600"/>
                    <a:pt x="12198" y="314191"/>
                  </a:cubicBezTo>
                  <a:cubicBezTo>
                    <a:pt x="15789" y="314191"/>
                    <a:pt x="17955" y="313450"/>
                    <a:pt x="20121" y="312025"/>
                  </a:cubicBezTo>
                  <a:lnTo>
                    <a:pt x="17955" y="305584"/>
                  </a:lnTo>
                  <a:close/>
                  <a:moveTo>
                    <a:pt x="21546" y="92404"/>
                  </a:moveTo>
                  <a:lnTo>
                    <a:pt x="21546" y="95995"/>
                  </a:lnTo>
                  <a:lnTo>
                    <a:pt x="25137" y="95995"/>
                  </a:lnTo>
                  <a:lnTo>
                    <a:pt x="25137" y="92404"/>
                  </a:lnTo>
                  <a:lnTo>
                    <a:pt x="21546" y="92404"/>
                  </a:lnTo>
                  <a:close/>
                  <a:moveTo>
                    <a:pt x="36651" y="326332"/>
                  </a:moveTo>
                  <a:cubicBezTo>
                    <a:pt x="30210" y="322057"/>
                    <a:pt x="29469" y="320632"/>
                    <a:pt x="28044" y="319891"/>
                  </a:cubicBezTo>
                  <a:cubicBezTo>
                    <a:pt x="26619" y="319150"/>
                    <a:pt x="25194" y="318466"/>
                    <a:pt x="21603" y="317725"/>
                  </a:cubicBezTo>
                  <a:lnTo>
                    <a:pt x="23028" y="327016"/>
                  </a:lnTo>
                  <a:cubicBezTo>
                    <a:pt x="26619" y="327016"/>
                    <a:pt x="28785" y="327016"/>
                    <a:pt x="31635" y="326275"/>
                  </a:cubicBezTo>
                  <a:lnTo>
                    <a:pt x="36651" y="326275"/>
                  </a:lnTo>
                  <a:close/>
                  <a:moveTo>
                    <a:pt x="27987" y="278395"/>
                  </a:moveTo>
                  <a:lnTo>
                    <a:pt x="27987" y="271954"/>
                  </a:lnTo>
                  <a:lnTo>
                    <a:pt x="22971" y="271954"/>
                  </a:lnTo>
                  <a:lnTo>
                    <a:pt x="22971" y="278395"/>
                  </a:lnTo>
                  <a:lnTo>
                    <a:pt x="27987" y="278395"/>
                  </a:lnTo>
                  <a:close/>
                  <a:moveTo>
                    <a:pt x="32319" y="383617"/>
                  </a:moveTo>
                  <a:cubicBezTo>
                    <a:pt x="33744" y="380026"/>
                    <a:pt x="33744" y="376435"/>
                    <a:pt x="33744" y="375010"/>
                  </a:cubicBezTo>
                  <a:cubicBezTo>
                    <a:pt x="29412" y="375010"/>
                    <a:pt x="28728" y="377176"/>
                    <a:pt x="27987" y="379285"/>
                  </a:cubicBezTo>
                  <a:lnTo>
                    <a:pt x="32319" y="383560"/>
                  </a:lnTo>
                  <a:close/>
                  <a:moveTo>
                    <a:pt x="28728" y="312766"/>
                  </a:moveTo>
                  <a:lnTo>
                    <a:pt x="28728" y="317041"/>
                  </a:lnTo>
                  <a:lnTo>
                    <a:pt x="34485" y="314191"/>
                  </a:lnTo>
                  <a:lnTo>
                    <a:pt x="33060" y="309916"/>
                  </a:lnTo>
                  <a:lnTo>
                    <a:pt x="28728" y="312766"/>
                  </a:lnTo>
                  <a:close/>
                  <a:moveTo>
                    <a:pt x="34485" y="446545"/>
                  </a:moveTo>
                  <a:lnTo>
                    <a:pt x="34485" y="440104"/>
                  </a:lnTo>
                  <a:lnTo>
                    <a:pt x="29469" y="440104"/>
                  </a:lnTo>
                  <a:lnTo>
                    <a:pt x="29469" y="446545"/>
                  </a:lnTo>
                  <a:lnTo>
                    <a:pt x="34485" y="446545"/>
                  </a:lnTo>
                  <a:close/>
                  <a:moveTo>
                    <a:pt x="35169" y="50167"/>
                  </a:moveTo>
                  <a:cubicBezTo>
                    <a:pt x="35169" y="46576"/>
                    <a:pt x="34428" y="45151"/>
                    <a:pt x="33744" y="44467"/>
                  </a:cubicBezTo>
                  <a:cubicBezTo>
                    <a:pt x="32319" y="44467"/>
                    <a:pt x="31578" y="45892"/>
                    <a:pt x="30894" y="48058"/>
                  </a:cubicBezTo>
                  <a:lnTo>
                    <a:pt x="35226" y="50224"/>
                  </a:lnTo>
                  <a:close/>
                  <a:moveTo>
                    <a:pt x="32319" y="231199"/>
                  </a:moveTo>
                  <a:lnTo>
                    <a:pt x="40926" y="231199"/>
                  </a:lnTo>
                  <a:cubicBezTo>
                    <a:pt x="40926" y="229033"/>
                    <a:pt x="40926" y="226924"/>
                    <a:pt x="40185" y="224758"/>
                  </a:cubicBezTo>
                  <a:lnTo>
                    <a:pt x="40185" y="222592"/>
                  </a:lnTo>
                  <a:cubicBezTo>
                    <a:pt x="35853" y="222592"/>
                    <a:pt x="33744" y="224017"/>
                    <a:pt x="32262" y="225442"/>
                  </a:cubicBezTo>
                  <a:lnTo>
                    <a:pt x="32262" y="231142"/>
                  </a:lnTo>
                  <a:close/>
                  <a:moveTo>
                    <a:pt x="33060" y="245506"/>
                  </a:moveTo>
                  <a:lnTo>
                    <a:pt x="37392" y="247672"/>
                  </a:lnTo>
                  <a:cubicBezTo>
                    <a:pt x="39558" y="244822"/>
                    <a:pt x="38817" y="241231"/>
                    <a:pt x="33060" y="239065"/>
                  </a:cubicBezTo>
                  <a:lnTo>
                    <a:pt x="33060" y="245506"/>
                  </a:lnTo>
                  <a:close/>
                  <a:moveTo>
                    <a:pt x="40926" y="269104"/>
                  </a:moveTo>
                  <a:cubicBezTo>
                    <a:pt x="40185" y="265513"/>
                    <a:pt x="39501" y="263404"/>
                    <a:pt x="38076" y="261922"/>
                  </a:cubicBezTo>
                  <a:cubicBezTo>
                    <a:pt x="36651" y="262663"/>
                    <a:pt x="34485" y="264772"/>
                    <a:pt x="34485" y="269104"/>
                  </a:cubicBezTo>
                  <a:lnTo>
                    <a:pt x="40926" y="269104"/>
                  </a:lnTo>
                  <a:close/>
                  <a:moveTo>
                    <a:pt x="34485" y="339214"/>
                  </a:moveTo>
                  <a:lnTo>
                    <a:pt x="34485" y="344230"/>
                  </a:lnTo>
                  <a:lnTo>
                    <a:pt x="40926" y="344230"/>
                  </a:lnTo>
                  <a:lnTo>
                    <a:pt x="40926" y="339214"/>
                  </a:lnTo>
                  <a:lnTo>
                    <a:pt x="34485" y="339214"/>
                  </a:lnTo>
                  <a:close/>
                  <a:moveTo>
                    <a:pt x="35169" y="93829"/>
                  </a:moveTo>
                  <a:cubicBezTo>
                    <a:pt x="35169" y="95995"/>
                    <a:pt x="36594" y="98104"/>
                    <a:pt x="37335" y="100270"/>
                  </a:cubicBezTo>
                  <a:cubicBezTo>
                    <a:pt x="39501" y="98104"/>
                    <a:pt x="40185" y="95995"/>
                    <a:pt x="40185" y="93829"/>
                  </a:cubicBezTo>
                  <a:lnTo>
                    <a:pt x="35169" y="93829"/>
                  </a:lnTo>
                  <a:close/>
                  <a:moveTo>
                    <a:pt x="35169" y="161089"/>
                  </a:moveTo>
                  <a:lnTo>
                    <a:pt x="35169" y="165364"/>
                  </a:lnTo>
                  <a:lnTo>
                    <a:pt x="40926" y="165364"/>
                  </a:lnTo>
                  <a:lnTo>
                    <a:pt x="40926" y="161089"/>
                  </a:lnTo>
                  <a:lnTo>
                    <a:pt x="35169" y="161089"/>
                  </a:lnTo>
                  <a:close/>
                  <a:moveTo>
                    <a:pt x="35910" y="458002"/>
                  </a:moveTo>
                  <a:cubicBezTo>
                    <a:pt x="40926" y="455836"/>
                    <a:pt x="42351" y="454411"/>
                    <a:pt x="43092" y="452986"/>
                  </a:cubicBezTo>
                  <a:cubicBezTo>
                    <a:pt x="40926" y="450820"/>
                    <a:pt x="38760" y="450820"/>
                    <a:pt x="35910" y="450820"/>
                  </a:cubicBezTo>
                  <a:lnTo>
                    <a:pt x="35910" y="458002"/>
                  </a:lnTo>
                  <a:close/>
                  <a:moveTo>
                    <a:pt x="43092" y="359278"/>
                  </a:moveTo>
                  <a:lnTo>
                    <a:pt x="43092" y="352837"/>
                  </a:lnTo>
                  <a:lnTo>
                    <a:pt x="38760" y="352837"/>
                  </a:lnTo>
                  <a:lnTo>
                    <a:pt x="38760" y="359278"/>
                  </a:lnTo>
                  <a:lnTo>
                    <a:pt x="43092" y="359278"/>
                  </a:lnTo>
                  <a:close/>
                  <a:moveTo>
                    <a:pt x="40926" y="244081"/>
                  </a:moveTo>
                  <a:lnTo>
                    <a:pt x="40926" y="248356"/>
                  </a:lnTo>
                  <a:lnTo>
                    <a:pt x="46683" y="248356"/>
                  </a:lnTo>
                  <a:lnTo>
                    <a:pt x="46683" y="244081"/>
                  </a:lnTo>
                  <a:lnTo>
                    <a:pt x="40926" y="244081"/>
                  </a:lnTo>
                  <a:close/>
                  <a:moveTo>
                    <a:pt x="42351" y="98845"/>
                  </a:moveTo>
                  <a:lnTo>
                    <a:pt x="42351" y="102436"/>
                  </a:lnTo>
                  <a:lnTo>
                    <a:pt x="48108" y="102436"/>
                  </a:lnTo>
                  <a:lnTo>
                    <a:pt x="48108" y="101695"/>
                  </a:lnTo>
                  <a:lnTo>
                    <a:pt x="49533" y="103120"/>
                  </a:lnTo>
                  <a:cubicBezTo>
                    <a:pt x="50958" y="104545"/>
                    <a:pt x="52383" y="106711"/>
                    <a:pt x="54549" y="106711"/>
                  </a:cubicBezTo>
                  <a:cubicBezTo>
                    <a:pt x="56715" y="106711"/>
                    <a:pt x="58140" y="105286"/>
                    <a:pt x="60306" y="103120"/>
                  </a:cubicBezTo>
                  <a:lnTo>
                    <a:pt x="61047" y="101695"/>
                  </a:lnTo>
                  <a:lnTo>
                    <a:pt x="48108" y="101695"/>
                  </a:lnTo>
                  <a:lnTo>
                    <a:pt x="48108" y="98845"/>
                  </a:lnTo>
                  <a:lnTo>
                    <a:pt x="42351" y="98845"/>
                  </a:lnTo>
                  <a:close/>
                  <a:moveTo>
                    <a:pt x="44517" y="471568"/>
                  </a:moveTo>
                  <a:lnTo>
                    <a:pt x="44517" y="476584"/>
                  </a:lnTo>
                  <a:lnTo>
                    <a:pt x="51699" y="476584"/>
                  </a:lnTo>
                  <a:lnTo>
                    <a:pt x="51699" y="471568"/>
                  </a:lnTo>
                  <a:lnTo>
                    <a:pt x="44517" y="471568"/>
                  </a:lnTo>
                  <a:close/>
                  <a:moveTo>
                    <a:pt x="46683" y="109561"/>
                  </a:moveTo>
                  <a:cubicBezTo>
                    <a:pt x="48108" y="111727"/>
                    <a:pt x="50274" y="112411"/>
                    <a:pt x="53124" y="110986"/>
                  </a:cubicBezTo>
                  <a:cubicBezTo>
                    <a:pt x="50958" y="109561"/>
                    <a:pt x="48792" y="108820"/>
                    <a:pt x="46683" y="109561"/>
                  </a:cubicBezTo>
                  <a:close/>
                  <a:moveTo>
                    <a:pt x="49533" y="210451"/>
                  </a:moveTo>
                  <a:cubicBezTo>
                    <a:pt x="53124" y="216151"/>
                    <a:pt x="55974" y="214042"/>
                    <a:pt x="56715" y="210451"/>
                  </a:cubicBezTo>
                  <a:lnTo>
                    <a:pt x="49533" y="210451"/>
                  </a:lnTo>
                  <a:close/>
                  <a:moveTo>
                    <a:pt x="60306" y="278395"/>
                  </a:moveTo>
                  <a:lnTo>
                    <a:pt x="60306" y="270529"/>
                  </a:lnTo>
                  <a:lnTo>
                    <a:pt x="55974" y="270529"/>
                  </a:lnTo>
                  <a:lnTo>
                    <a:pt x="55974" y="278395"/>
                  </a:lnTo>
                  <a:lnTo>
                    <a:pt x="60306" y="278395"/>
                  </a:lnTo>
                  <a:close/>
                  <a:moveTo>
                    <a:pt x="65379" y="107452"/>
                  </a:moveTo>
                  <a:lnTo>
                    <a:pt x="66804" y="104602"/>
                  </a:lnTo>
                  <a:lnTo>
                    <a:pt x="61047" y="102436"/>
                  </a:lnTo>
                  <a:lnTo>
                    <a:pt x="61047" y="105286"/>
                  </a:lnTo>
                  <a:lnTo>
                    <a:pt x="65379" y="107452"/>
                  </a:lnTo>
                  <a:close/>
                  <a:moveTo>
                    <a:pt x="67488" y="205435"/>
                  </a:moveTo>
                  <a:lnTo>
                    <a:pt x="67488" y="198994"/>
                  </a:lnTo>
                  <a:lnTo>
                    <a:pt x="62472" y="198994"/>
                  </a:lnTo>
                  <a:lnTo>
                    <a:pt x="62472" y="205435"/>
                  </a:lnTo>
                  <a:lnTo>
                    <a:pt x="67488" y="205435"/>
                  </a:lnTo>
                  <a:close/>
                  <a:moveTo>
                    <a:pt x="63897" y="220483"/>
                  </a:moveTo>
                  <a:lnTo>
                    <a:pt x="63897" y="224758"/>
                  </a:lnTo>
                  <a:lnTo>
                    <a:pt x="71079" y="224758"/>
                  </a:lnTo>
                  <a:lnTo>
                    <a:pt x="71079" y="220483"/>
                  </a:lnTo>
                  <a:lnTo>
                    <a:pt x="63897" y="220483"/>
                  </a:lnTo>
                  <a:close/>
                  <a:moveTo>
                    <a:pt x="69654" y="396499"/>
                  </a:moveTo>
                  <a:lnTo>
                    <a:pt x="69654" y="390799"/>
                  </a:lnTo>
                  <a:lnTo>
                    <a:pt x="64638" y="390799"/>
                  </a:lnTo>
                  <a:lnTo>
                    <a:pt x="64638" y="396499"/>
                  </a:lnTo>
                  <a:lnTo>
                    <a:pt x="69654" y="396499"/>
                  </a:lnTo>
                  <a:close/>
                  <a:moveTo>
                    <a:pt x="71079" y="99586"/>
                  </a:moveTo>
                  <a:cubicBezTo>
                    <a:pt x="70338" y="98161"/>
                    <a:pt x="68913" y="95995"/>
                    <a:pt x="66063" y="93145"/>
                  </a:cubicBezTo>
                  <a:cubicBezTo>
                    <a:pt x="66063" y="97420"/>
                    <a:pt x="66804" y="99586"/>
                    <a:pt x="67488" y="101011"/>
                  </a:cubicBezTo>
                  <a:lnTo>
                    <a:pt x="71079" y="99586"/>
                  </a:lnTo>
                  <a:close/>
                  <a:moveTo>
                    <a:pt x="66804" y="169696"/>
                  </a:moveTo>
                  <a:lnTo>
                    <a:pt x="66804" y="173971"/>
                  </a:lnTo>
                  <a:lnTo>
                    <a:pt x="73986" y="173971"/>
                  </a:lnTo>
                  <a:lnTo>
                    <a:pt x="73986" y="169696"/>
                  </a:lnTo>
                  <a:lnTo>
                    <a:pt x="66804" y="169696"/>
                  </a:lnTo>
                  <a:close/>
                  <a:moveTo>
                    <a:pt x="70395" y="108136"/>
                  </a:moveTo>
                  <a:cubicBezTo>
                    <a:pt x="73245" y="108136"/>
                    <a:pt x="74727" y="106711"/>
                    <a:pt x="76152" y="105286"/>
                  </a:cubicBezTo>
                  <a:cubicBezTo>
                    <a:pt x="74727" y="103861"/>
                    <a:pt x="72561" y="102436"/>
                    <a:pt x="71136" y="102436"/>
                  </a:cubicBezTo>
                  <a:cubicBezTo>
                    <a:pt x="69711" y="104602"/>
                    <a:pt x="70395" y="105286"/>
                    <a:pt x="70395" y="108136"/>
                  </a:cubicBezTo>
                  <a:close/>
                  <a:moveTo>
                    <a:pt x="71820" y="195403"/>
                  </a:moveTo>
                  <a:cubicBezTo>
                    <a:pt x="72561" y="199678"/>
                    <a:pt x="73245" y="201844"/>
                    <a:pt x="75411" y="204694"/>
                  </a:cubicBezTo>
                  <a:cubicBezTo>
                    <a:pt x="78261" y="201103"/>
                    <a:pt x="76836" y="198253"/>
                    <a:pt x="71820" y="195403"/>
                  </a:cubicBezTo>
                  <a:close/>
                  <a:moveTo>
                    <a:pt x="79743" y="212617"/>
                  </a:moveTo>
                  <a:cubicBezTo>
                    <a:pt x="84075" y="215467"/>
                    <a:pt x="86925" y="216208"/>
                    <a:pt x="89775" y="212617"/>
                  </a:cubicBezTo>
                  <a:lnTo>
                    <a:pt x="79743" y="212617"/>
                  </a:lnTo>
                  <a:close/>
                  <a:moveTo>
                    <a:pt x="98382" y="264088"/>
                  </a:moveTo>
                  <a:lnTo>
                    <a:pt x="103398" y="264088"/>
                  </a:lnTo>
                  <a:cubicBezTo>
                    <a:pt x="103398" y="261238"/>
                    <a:pt x="102657" y="260497"/>
                    <a:pt x="102657" y="259813"/>
                  </a:cubicBezTo>
                  <a:lnTo>
                    <a:pt x="99807" y="257647"/>
                  </a:lnTo>
                  <a:cubicBezTo>
                    <a:pt x="98382" y="259072"/>
                    <a:pt x="98382" y="259813"/>
                    <a:pt x="98382" y="261922"/>
                  </a:cubicBezTo>
                  <a:lnTo>
                    <a:pt x="98382" y="264088"/>
                  </a:lnTo>
                  <a:close/>
                  <a:moveTo>
                    <a:pt x="109155" y="312025"/>
                  </a:moveTo>
                  <a:lnTo>
                    <a:pt x="107730" y="311284"/>
                  </a:lnTo>
                  <a:cubicBezTo>
                    <a:pt x="106989" y="311284"/>
                    <a:pt x="105564" y="311284"/>
                    <a:pt x="104139" y="312025"/>
                  </a:cubicBezTo>
                  <a:cubicBezTo>
                    <a:pt x="101973" y="312766"/>
                    <a:pt x="101289" y="314191"/>
                    <a:pt x="101289" y="314875"/>
                  </a:cubicBezTo>
                  <a:lnTo>
                    <a:pt x="100548" y="317041"/>
                  </a:lnTo>
                  <a:cubicBezTo>
                    <a:pt x="100548" y="317535"/>
                    <a:pt x="99826" y="318485"/>
                    <a:pt x="98382" y="319891"/>
                  </a:cubicBezTo>
                  <a:cubicBezTo>
                    <a:pt x="103398" y="318466"/>
                    <a:pt x="108414" y="314875"/>
                    <a:pt x="112746" y="310600"/>
                  </a:cubicBezTo>
                  <a:lnTo>
                    <a:pt x="109155" y="312025"/>
                  </a:lnTo>
                  <a:close/>
                  <a:moveTo>
                    <a:pt x="117078" y="212617"/>
                  </a:moveTo>
                  <a:lnTo>
                    <a:pt x="117078" y="207601"/>
                  </a:lnTo>
                  <a:lnTo>
                    <a:pt x="113487" y="207601"/>
                  </a:lnTo>
                  <a:lnTo>
                    <a:pt x="113487" y="212617"/>
                  </a:lnTo>
                  <a:lnTo>
                    <a:pt x="117078" y="212617"/>
                  </a:lnTo>
                  <a:close/>
                  <a:moveTo>
                    <a:pt x="121353" y="314191"/>
                  </a:moveTo>
                  <a:cubicBezTo>
                    <a:pt x="122778" y="313450"/>
                    <a:pt x="124944" y="311341"/>
                    <a:pt x="124944" y="311341"/>
                  </a:cubicBezTo>
                  <a:cubicBezTo>
                    <a:pt x="124203" y="309175"/>
                    <a:pt x="122778" y="307066"/>
                    <a:pt x="119928" y="305641"/>
                  </a:cubicBezTo>
                  <a:cubicBezTo>
                    <a:pt x="119187" y="307807"/>
                    <a:pt x="117762" y="309232"/>
                    <a:pt x="114912" y="309916"/>
                  </a:cubicBezTo>
                  <a:lnTo>
                    <a:pt x="121353" y="314191"/>
                  </a:lnTo>
                  <a:close/>
                  <a:moveTo>
                    <a:pt x="119928" y="236215"/>
                  </a:moveTo>
                  <a:lnTo>
                    <a:pt x="119928" y="239806"/>
                  </a:lnTo>
                  <a:lnTo>
                    <a:pt x="124944" y="239806"/>
                  </a:lnTo>
                  <a:lnTo>
                    <a:pt x="124944" y="236215"/>
                  </a:lnTo>
                  <a:lnTo>
                    <a:pt x="119928" y="236215"/>
                  </a:lnTo>
                  <a:close/>
                  <a:moveTo>
                    <a:pt x="122094" y="208285"/>
                  </a:moveTo>
                  <a:lnTo>
                    <a:pt x="131442" y="198994"/>
                  </a:lnTo>
                  <a:lnTo>
                    <a:pt x="127851" y="197569"/>
                  </a:lnTo>
                  <a:cubicBezTo>
                    <a:pt x="127851" y="203269"/>
                    <a:pt x="127851" y="204751"/>
                    <a:pt x="120669" y="204751"/>
                  </a:cubicBezTo>
                  <a:lnTo>
                    <a:pt x="122094" y="208342"/>
                  </a:lnTo>
                  <a:close/>
                  <a:moveTo>
                    <a:pt x="127851" y="247672"/>
                  </a:moveTo>
                  <a:cubicBezTo>
                    <a:pt x="127851" y="248166"/>
                    <a:pt x="127604" y="248641"/>
                    <a:pt x="127110" y="249097"/>
                  </a:cubicBezTo>
                  <a:lnTo>
                    <a:pt x="123519" y="253372"/>
                  </a:lnTo>
                  <a:cubicBezTo>
                    <a:pt x="124944" y="254797"/>
                    <a:pt x="124944" y="256222"/>
                    <a:pt x="126369" y="256963"/>
                  </a:cubicBezTo>
                  <a:cubicBezTo>
                    <a:pt x="127794" y="256963"/>
                    <a:pt x="129219" y="256963"/>
                    <a:pt x="131385" y="255538"/>
                  </a:cubicBezTo>
                  <a:cubicBezTo>
                    <a:pt x="129960" y="251947"/>
                    <a:pt x="129960" y="249838"/>
                    <a:pt x="129219" y="245506"/>
                  </a:cubicBezTo>
                  <a:lnTo>
                    <a:pt x="127794" y="247672"/>
                  </a:lnTo>
                  <a:close/>
                  <a:moveTo>
                    <a:pt x="124944" y="211192"/>
                  </a:moveTo>
                  <a:cubicBezTo>
                    <a:pt x="124203" y="214042"/>
                    <a:pt x="124944" y="214783"/>
                    <a:pt x="125685" y="217633"/>
                  </a:cubicBezTo>
                  <a:lnTo>
                    <a:pt x="126426" y="217633"/>
                  </a:lnTo>
                  <a:cubicBezTo>
                    <a:pt x="126426" y="215467"/>
                    <a:pt x="127167" y="214042"/>
                    <a:pt x="126426" y="212617"/>
                  </a:cubicBezTo>
                  <a:lnTo>
                    <a:pt x="125001" y="211192"/>
                  </a:lnTo>
                  <a:close/>
                  <a:moveTo>
                    <a:pt x="130701" y="307066"/>
                  </a:moveTo>
                  <a:lnTo>
                    <a:pt x="132867" y="302791"/>
                  </a:lnTo>
                  <a:lnTo>
                    <a:pt x="133608" y="306382"/>
                  </a:lnTo>
                  <a:lnTo>
                    <a:pt x="142215" y="303532"/>
                  </a:lnTo>
                  <a:lnTo>
                    <a:pt x="140790" y="299941"/>
                  </a:lnTo>
                  <a:lnTo>
                    <a:pt x="132867" y="302791"/>
                  </a:lnTo>
                  <a:lnTo>
                    <a:pt x="133608" y="301366"/>
                  </a:lnTo>
                  <a:lnTo>
                    <a:pt x="129276" y="299941"/>
                  </a:lnTo>
                  <a:lnTo>
                    <a:pt x="127110" y="304957"/>
                  </a:lnTo>
                  <a:lnTo>
                    <a:pt x="130701" y="307123"/>
                  </a:lnTo>
                  <a:close/>
                  <a:moveTo>
                    <a:pt x="132126" y="230458"/>
                  </a:moveTo>
                  <a:lnTo>
                    <a:pt x="132126" y="226867"/>
                  </a:lnTo>
                  <a:lnTo>
                    <a:pt x="129276" y="226867"/>
                  </a:lnTo>
                  <a:lnTo>
                    <a:pt x="129276" y="230458"/>
                  </a:lnTo>
                  <a:lnTo>
                    <a:pt x="132126" y="230458"/>
                  </a:lnTo>
                  <a:close/>
                  <a:moveTo>
                    <a:pt x="131442" y="359962"/>
                  </a:moveTo>
                  <a:cubicBezTo>
                    <a:pt x="130017" y="359962"/>
                    <a:pt x="128592" y="362812"/>
                    <a:pt x="130017" y="364237"/>
                  </a:cubicBezTo>
                  <a:cubicBezTo>
                    <a:pt x="131442" y="364237"/>
                    <a:pt x="132867" y="363496"/>
                    <a:pt x="134349" y="362812"/>
                  </a:cubicBezTo>
                  <a:lnTo>
                    <a:pt x="131499" y="359962"/>
                  </a:lnTo>
                  <a:close/>
                  <a:moveTo>
                    <a:pt x="134292" y="336364"/>
                  </a:moveTo>
                  <a:cubicBezTo>
                    <a:pt x="133551" y="332773"/>
                    <a:pt x="131442" y="330664"/>
                    <a:pt x="129960" y="330664"/>
                  </a:cubicBezTo>
                  <a:cubicBezTo>
                    <a:pt x="129219" y="331405"/>
                    <a:pt x="129219" y="332089"/>
                    <a:pt x="129960" y="333514"/>
                  </a:cubicBezTo>
                  <a:lnTo>
                    <a:pt x="134292" y="336364"/>
                  </a:lnTo>
                  <a:close/>
                  <a:moveTo>
                    <a:pt x="132126" y="387892"/>
                  </a:moveTo>
                  <a:cubicBezTo>
                    <a:pt x="134292" y="389317"/>
                    <a:pt x="136458" y="389317"/>
                    <a:pt x="138567" y="387892"/>
                  </a:cubicBezTo>
                  <a:cubicBezTo>
                    <a:pt x="137142" y="385726"/>
                    <a:pt x="134976" y="384301"/>
                    <a:pt x="132126" y="384301"/>
                  </a:cubicBezTo>
                  <a:lnTo>
                    <a:pt x="132126" y="387892"/>
                  </a:lnTo>
                  <a:close/>
                  <a:moveTo>
                    <a:pt x="139308" y="287002"/>
                  </a:moveTo>
                  <a:lnTo>
                    <a:pt x="132867" y="287002"/>
                  </a:lnTo>
                  <a:cubicBezTo>
                    <a:pt x="133608" y="291277"/>
                    <a:pt x="135717" y="292702"/>
                    <a:pt x="139308" y="293443"/>
                  </a:cubicBezTo>
                  <a:lnTo>
                    <a:pt x="139308" y="287002"/>
                  </a:lnTo>
                  <a:close/>
                  <a:moveTo>
                    <a:pt x="133608" y="342805"/>
                  </a:moveTo>
                  <a:cubicBezTo>
                    <a:pt x="136458" y="342805"/>
                    <a:pt x="136458" y="342064"/>
                    <a:pt x="137940" y="340639"/>
                  </a:cubicBezTo>
                  <a:lnTo>
                    <a:pt x="139365" y="339214"/>
                  </a:lnTo>
                  <a:cubicBezTo>
                    <a:pt x="137199" y="337789"/>
                    <a:pt x="135774" y="337048"/>
                    <a:pt x="133608" y="337048"/>
                  </a:cubicBezTo>
                  <a:lnTo>
                    <a:pt x="133608" y="342748"/>
                  </a:lnTo>
                  <a:close/>
                  <a:moveTo>
                    <a:pt x="137199" y="370735"/>
                  </a:moveTo>
                  <a:lnTo>
                    <a:pt x="138624" y="374326"/>
                  </a:lnTo>
                  <a:lnTo>
                    <a:pt x="143640" y="372901"/>
                  </a:lnTo>
                  <a:lnTo>
                    <a:pt x="142215" y="369310"/>
                  </a:lnTo>
                  <a:lnTo>
                    <a:pt x="137199" y="370735"/>
                  </a:lnTo>
                  <a:close/>
                  <a:moveTo>
                    <a:pt x="143640" y="355687"/>
                  </a:moveTo>
                  <a:lnTo>
                    <a:pt x="145065" y="352096"/>
                  </a:lnTo>
                  <a:lnTo>
                    <a:pt x="141474" y="350671"/>
                  </a:lnTo>
                  <a:lnTo>
                    <a:pt x="140049" y="353521"/>
                  </a:lnTo>
                  <a:lnTo>
                    <a:pt x="143640" y="355687"/>
                  </a:lnTo>
                  <a:close/>
                  <a:moveTo>
                    <a:pt x="143640" y="424372"/>
                  </a:moveTo>
                  <a:cubicBezTo>
                    <a:pt x="144381" y="425797"/>
                    <a:pt x="145065" y="426538"/>
                    <a:pt x="146490" y="426538"/>
                  </a:cubicBezTo>
                  <a:lnTo>
                    <a:pt x="150081" y="428704"/>
                  </a:lnTo>
                  <a:cubicBezTo>
                    <a:pt x="149340" y="425854"/>
                    <a:pt x="150081" y="423688"/>
                    <a:pt x="150822" y="421522"/>
                  </a:cubicBezTo>
                  <a:lnTo>
                    <a:pt x="143640" y="424372"/>
                  </a:lnTo>
                  <a:close/>
                  <a:moveTo>
                    <a:pt x="148656" y="399349"/>
                  </a:moveTo>
                  <a:lnTo>
                    <a:pt x="148656" y="394333"/>
                  </a:lnTo>
                  <a:lnTo>
                    <a:pt x="145806" y="394333"/>
                  </a:lnTo>
                  <a:lnTo>
                    <a:pt x="145806" y="399349"/>
                  </a:lnTo>
                  <a:lnTo>
                    <a:pt x="148656" y="399349"/>
                  </a:lnTo>
                  <a:close/>
                  <a:moveTo>
                    <a:pt x="145806" y="415081"/>
                  </a:moveTo>
                  <a:lnTo>
                    <a:pt x="145806" y="419356"/>
                  </a:lnTo>
                  <a:lnTo>
                    <a:pt x="150822" y="419356"/>
                  </a:lnTo>
                  <a:lnTo>
                    <a:pt x="150822" y="415081"/>
                  </a:lnTo>
                  <a:lnTo>
                    <a:pt x="145806" y="415081"/>
                  </a:lnTo>
                  <a:close/>
                  <a:moveTo>
                    <a:pt x="154413" y="300625"/>
                  </a:moveTo>
                  <a:lnTo>
                    <a:pt x="156579" y="299884"/>
                  </a:lnTo>
                  <a:cubicBezTo>
                    <a:pt x="152988" y="297034"/>
                    <a:pt x="150138" y="295609"/>
                    <a:pt x="146547" y="295609"/>
                  </a:cubicBezTo>
                  <a:cubicBezTo>
                    <a:pt x="147288" y="299884"/>
                    <a:pt x="149397" y="301309"/>
                    <a:pt x="152304" y="302050"/>
                  </a:cubicBezTo>
                  <a:cubicBezTo>
                    <a:pt x="153045" y="301309"/>
                    <a:pt x="153729" y="300625"/>
                    <a:pt x="154470" y="300625"/>
                  </a:cubicBezTo>
                  <a:close/>
                  <a:moveTo>
                    <a:pt x="151563" y="305584"/>
                  </a:moveTo>
                  <a:lnTo>
                    <a:pt x="152304" y="309175"/>
                  </a:lnTo>
                  <a:lnTo>
                    <a:pt x="158745" y="307750"/>
                  </a:lnTo>
                  <a:lnTo>
                    <a:pt x="157320" y="304159"/>
                  </a:lnTo>
                  <a:lnTo>
                    <a:pt x="151563" y="305584"/>
                  </a:lnTo>
                  <a:close/>
                  <a:moveTo>
                    <a:pt x="158004" y="402883"/>
                  </a:moveTo>
                  <a:lnTo>
                    <a:pt x="163761" y="400717"/>
                  </a:lnTo>
                  <a:cubicBezTo>
                    <a:pt x="163020" y="397867"/>
                    <a:pt x="161595" y="397867"/>
                    <a:pt x="158745" y="397126"/>
                  </a:cubicBezTo>
                  <a:cubicBezTo>
                    <a:pt x="158251" y="397126"/>
                    <a:pt x="157301" y="396651"/>
                    <a:pt x="155895" y="395701"/>
                  </a:cubicBezTo>
                  <a:lnTo>
                    <a:pt x="158061" y="402883"/>
                  </a:lnTo>
                  <a:close/>
                  <a:moveTo>
                    <a:pt x="174534" y="371419"/>
                  </a:moveTo>
                  <a:cubicBezTo>
                    <a:pt x="170202" y="372844"/>
                    <a:pt x="169518" y="372844"/>
                    <a:pt x="168093" y="372844"/>
                  </a:cubicBezTo>
                  <a:lnTo>
                    <a:pt x="165927" y="374269"/>
                  </a:lnTo>
                  <a:cubicBezTo>
                    <a:pt x="164502" y="372844"/>
                    <a:pt x="164502" y="370678"/>
                    <a:pt x="163077" y="368569"/>
                  </a:cubicBezTo>
                  <a:cubicBezTo>
                    <a:pt x="161652" y="368569"/>
                    <a:pt x="158745" y="369310"/>
                    <a:pt x="158745" y="369310"/>
                  </a:cubicBezTo>
                  <a:cubicBezTo>
                    <a:pt x="158745" y="374326"/>
                    <a:pt x="162336" y="378601"/>
                    <a:pt x="164502" y="381451"/>
                  </a:cubicBezTo>
                  <a:cubicBezTo>
                    <a:pt x="167352" y="378601"/>
                    <a:pt x="169518" y="375751"/>
                    <a:pt x="174534" y="371419"/>
                  </a:cubicBezTo>
                  <a:close/>
                  <a:moveTo>
                    <a:pt x="165186" y="344971"/>
                  </a:moveTo>
                  <a:lnTo>
                    <a:pt x="164445" y="337789"/>
                  </a:lnTo>
                  <a:lnTo>
                    <a:pt x="161595" y="339214"/>
                  </a:lnTo>
                  <a:lnTo>
                    <a:pt x="161595" y="344914"/>
                  </a:lnTo>
                  <a:lnTo>
                    <a:pt x="165186" y="344914"/>
                  </a:lnTo>
                  <a:close/>
                  <a:moveTo>
                    <a:pt x="167352" y="461593"/>
                  </a:moveTo>
                  <a:lnTo>
                    <a:pt x="183141" y="450136"/>
                  </a:lnTo>
                  <a:lnTo>
                    <a:pt x="170202" y="453727"/>
                  </a:lnTo>
                  <a:cubicBezTo>
                    <a:pt x="167352" y="454468"/>
                    <a:pt x="164445" y="455152"/>
                    <a:pt x="161595" y="457318"/>
                  </a:cubicBezTo>
                  <a:lnTo>
                    <a:pt x="167352" y="461593"/>
                  </a:lnTo>
                  <a:close/>
                  <a:moveTo>
                    <a:pt x="168777" y="327814"/>
                  </a:moveTo>
                  <a:cubicBezTo>
                    <a:pt x="169518" y="327073"/>
                    <a:pt x="170943" y="326389"/>
                    <a:pt x="170943" y="324964"/>
                  </a:cubicBezTo>
                  <a:cubicBezTo>
                    <a:pt x="170943" y="324223"/>
                    <a:pt x="170202" y="323539"/>
                    <a:pt x="168777" y="323539"/>
                  </a:cubicBezTo>
                  <a:lnTo>
                    <a:pt x="167352" y="323539"/>
                  </a:lnTo>
                  <a:cubicBezTo>
                    <a:pt x="167352" y="322798"/>
                    <a:pt x="166611" y="322798"/>
                    <a:pt x="166611" y="322798"/>
                  </a:cubicBezTo>
                  <a:lnTo>
                    <a:pt x="165870" y="316357"/>
                  </a:lnTo>
                  <a:lnTo>
                    <a:pt x="169461" y="314932"/>
                  </a:lnTo>
                  <a:lnTo>
                    <a:pt x="169461" y="314191"/>
                  </a:lnTo>
                  <a:lnTo>
                    <a:pt x="164445" y="315616"/>
                  </a:lnTo>
                  <a:lnTo>
                    <a:pt x="165870" y="323482"/>
                  </a:lnTo>
                  <a:cubicBezTo>
                    <a:pt x="165870" y="323482"/>
                    <a:pt x="166611" y="323482"/>
                    <a:pt x="167295" y="324223"/>
                  </a:cubicBezTo>
                  <a:lnTo>
                    <a:pt x="168720" y="324223"/>
                  </a:lnTo>
                  <a:cubicBezTo>
                    <a:pt x="169461" y="324223"/>
                    <a:pt x="170145" y="324964"/>
                    <a:pt x="170145" y="324964"/>
                  </a:cubicBezTo>
                  <a:cubicBezTo>
                    <a:pt x="170145" y="325705"/>
                    <a:pt x="168720" y="326389"/>
                    <a:pt x="167979" y="327130"/>
                  </a:cubicBezTo>
                  <a:lnTo>
                    <a:pt x="166554" y="328555"/>
                  </a:lnTo>
                  <a:cubicBezTo>
                    <a:pt x="165813" y="328555"/>
                    <a:pt x="165813" y="329296"/>
                    <a:pt x="165129" y="329980"/>
                  </a:cubicBezTo>
                  <a:lnTo>
                    <a:pt x="165870" y="330721"/>
                  </a:lnTo>
                  <a:cubicBezTo>
                    <a:pt x="165870" y="329980"/>
                    <a:pt x="166611" y="329296"/>
                    <a:pt x="166611" y="329296"/>
                  </a:cubicBezTo>
                  <a:lnTo>
                    <a:pt x="168777" y="327871"/>
                  </a:lnTo>
                  <a:close/>
                  <a:moveTo>
                    <a:pt x="165927" y="382135"/>
                  </a:moveTo>
                  <a:cubicBezTo>
                    <a:pt x="165927" y="385726"/>
                    <a:pt x="168093" y="387835"/>
                    <a:pt x="168093" y="387835"/>
                  </a:cubicBezTo>
                  <a:cubicBezTo>
                    <a:pt x="168834" y="387835"/>
                    <a:pt x="169518" y="386410"/>
                    <a:pt x="170259" y="385669"/>
                  </a:cubicBezTo>
                  <a:lnTo>
                    <a:pt x="177441" y="385669"/>
                  </a:lnTo>
                  <a:lnTo>
                    <a:pt x="182457" y="383503"/>
                  </a:lnTo>
                  <a:lnTo>
                    <a:pt x="181032" y="379912"/>
                  </a:lnTo>
                  <a:lnTo>
                    <a:pt x="175275" y="382078"/>
                  </a:lnTo>
                  <a:lnTo>
                    <a:pt x="177441" y="385669"/>
                  </a:lnTo>
                  <a:lnTo>
                    <a:pt x="176016" y="384244"/>
                  </a:lnTo>
                  <a:cubicBezTo>
                    <a:pt x="175275" y="382078"/>
                    <a:pt x="174591" y="382078"/>
                    <a:pt x="174591" y="382078"/>
                  </a:cubicBezTo>
                  <a:cubicBezTo>
                    <a:pt x="173850" y="382078"/>
                    <a:pt x="172425" y="382819"/>
                    <a:pt x="171741" y="383503"/>
                  </a:cubicBezTo>
                  <a:cubicBezTo>
                    <a:pt x="172482" y="382762"/>
                    <a:pt x="172482" y="381337"/>
                    <a:pt x="173166" y="380653"/>
                  </a:cubicBezTo>
                  <a:cubicBezTo>
                    <a:pt x="171000" y="381394"/>
                    <a:pt x="169575" y="381394"/>
                    <a:pt x="168150" y="381394"/>
                  </a:cubicBezTo>
                  <a:lnTo>
                    <a:pt x="165984" y="382135"/>
                  </a:lnTo>
                  <a:close/>
                  <a:moveTo>
                    <a:pt x="170943" y="439420"/>
                  </a:moveTo>
                  <a:cubicBezTo>
                    <a:pt x="174534" y="435829"/>
                    <a:pt x="171684" y="433720"/>
                    <a:pt x="168093" y="431554"/>
                  </a:cubicBezTo>
                  <a:lnTo>
                    <a:pt x="170943" y="439420"/>
                  </a:lnTo>
                  <a:close/>
                  <a:moveTo>
                    <a:pt x="170202" y="385726"/>
                  </a:moveTo>
                  <a:lnTo>
                    <a:pt x="168777" y="385726"/>
                  </a:lnTo>
                  <a:cubicBezTo>
                    <a:pt x="169518" y="385726"/>
                    <a:pt x="170202" y="384301"/>
                    <a:pt x="171627" y="383560"/>
                  </a:cubicBezTo>
                  <a:cubicBezTo>
                    <a:pt x="171627" y="384301"/>
                    <a:pt x="170886" y="384985"/>
                    <a:pt x="170202" y="385726"/>
                  </a:cubicBezTo>
                  <a:close/>
                  <a:moveTo>
                    <a:pt x="168777" y="394333"/>
                  </a:moveTo>
                  <a:lnTo>
                    <a:pt x="168777" y="397924"/>
                  </a:lnTo>
                  <a:cubicBezTo>
                    <a:pt x="172368" y="400090"/>
                    <a:pt x="175959" y="400774"/>
                    <a:pt x="178809" y="400090"/>
                  </a:cubicBezTo>
                  <a:cubicBezTo>
                    <a:pt x="178068" y="398665"/>
                    <a:pt x="178809" y="397240"/>
                    <a:pt x="178809" y="397240"/>
                  </a:cubicBezTo>
                  <a:cubicBezTo>
                    <a:pt x="178809" y="395074"/>
                    <a:pt x="175959" y="392965"/>
                    <a:pt x="173793" y="392224"/>
                  </a:cubicBezTo>
                  <a:lnTo>
                    <a:pt x="168777" y="394390"/>
                  </a:lnTo>
                  <a:close/>
                  <a:moveTo>
                    <a:pt x="180291" y="371419"/>
                  </a:moveTo>
                  <a:lnTo>
                    <a:pt x="181032" y="370678"/>
                  </a:lnTo>
                  <a:cubicBezTo>
                    <a:pt x="180291" y="369937"/>
                    <a:pt x="180291" y="369253"/>
                    <a:pt x="180291" y="368512"/>
                  </a:cubicBezTo>
                  <a:cubicBezTo>
                    <a:pt x="181032" y="364921"/>
                    <a:pt x="181716" y="362071"/>
                    <a:pt x="180291" y="358480"/>
                  </a:cubicBezTo>
                  <a:lnTo>
                    <a:pt x="179550" y="358480"/>
                  </a:lnTo>
                  <a:lnTo>
                    <a:pt x="177384" y="355630"/>
                  </a:lnTo>
                  <a:lnTo>
                    <a:pt x="173793" y="359221"/>
                  </a:lnTo>
                  <a:lnTo>
                    <a:pt x="175218" y="362071"/>
                  </a:lnTo>
                  <a:lnTo>
                    <a:pt x="179550" y="358480"/>
                  </a:lnTo>
                  <a:cubicBezTo>
                    <a:pt x="180975" y="362755"/>
                    <a:pt x="178809" y="367771"/>
                    <a:pt x="180291" y="370621"/>
                  </a:cubicBezTo>
                  <a:lnTo>
                    <a:pt x="180291" y="371362"/>
                  </a:lnTo>
                  <a:close/>
                  <a:moveTo>
                    <a:pt x="181716" y="427222"/>
                  </a:moveTo>
                  <a:lnTo>
                    <a:pt x="177384" y="413656"/>
                  </a:lnTo>
                  <a:lnTo>
                    <a:pt x="173793" y="415081"/>
                  </a:lnTo>
                  <a:lnTo>
                    <a:pt x="178125" y="427963"/>
                  </a:lnTo>
                  <a:lnTo>
                    <a:pt x="181716" y="427222"/>
                  </a:lnTo>
                  <a:close/>
                  <a:moveTo>
                    <a:pt x="178125" y="116743"/>
                  </a:moveTo>
                  <a:cubicBezTo>
                    <a:pt x="178866" y="115318"/>
                    <a:pt x="178866" y="114577"/>
                    <a:pt x="178866" y="113893"/>
                  </a:cubicBezTo>
                  <a:cubicBezTo>
                    <a:pt x="178125" y="113152"/>
                    <a:pt x="177441" y="112468"/>
                    <a:pt x="175275" y="112468"/>
                  </a:cubicBezTo>
                  <a:cubicBezTo>
                    <a:pt x="175275" y="114634"/>
                    <a:pt x="176700" y="115318"/>
                    <a:pt x="178125" y="116743"/>
                  </a:cubicBezTo>
                  <a:close/>
                  <a:moveTo>
                    <a:pt x="188157" y="445861"/>
                  </a:moveTo>
                  <a:lnTo>
                    <a:pt x="188157" y="446602"/>
                  </a:lnTo>
                  <a:cubicBezTo>
                    <a:pt x="188898" y="448768"/>
                    <a:pt x="188898" y="450193"/>
                    <a:pt x="183141" y="454468"/>
                  </a:cubicBezTo>
                  <a:cubicBezTo>
                    <a:pt x="189582" y="452302"/>
                    <a:pt x="191064" y="450877"/>
                    <a:pt x="191748" y="450193"/>
                  </a:cubicBezTo>
                  <a:lnTo>
                    <a:pt x="194598" y="446602"/>
                  </a:lnTo>
                  <a:lnTo>
                    <a:pt x="192432" y="440161"/>
                  </a:lnTo>
                  <a:cubicBezTo>
                    <a:pt x="191691" y="439420"/>
                    <a:pt x="191007" y="439420"/>
                    <a:pt x="191007" y="439420"/>
                  </a:cubicBezTo>
                  <a:lnTo>
                    <a:pt x="189582" y="439420"/>
                  </a:lnTo>
                  <a:cubicBezTo>
                    <a:pt x="188841" y="439420"/>
                    <a:pt x="187416" y="439420"/>
                    <a:pt x="185991" y="437995"/>
                  </a:cubicBezTo>
                  <a:cubicBezTo>
                    <a:pt x="185991" y="440845"/>
                    <a:pt x="186732" y="442270"/>
                    <a:pt x="187416" y="444436"/>
                  </a:cubicBezTo>
                  <a:lnTo>
                    <a:pt x="188157" y="445861"/>
                  </a:lnTo>
                  <a:close/>
                  <a:moveTo>
                    <a:pt x="184566" y="385042"/>
                  </a:moveTo>
                  <a:lnTo>
                    <a:pt x="186732" y="390742"/>
                  </a:lnTo>
                  <a:lnTo>
                    <a:pt x="190323" y="389317"/>
                  </a:lnTo>
                  <a:lnTo>
                    <a:pt x="188157" y="383617"/>
                  </a:lnTo>
                  <a:lnTo>
                    <a:pt x="184566" y="385042"/>
                  </a:lnTo>
                  <a:close/>
                  <a:moveTo>
                    <a:pt x="191748" y="495907"/>
                  </a:moveTo>
                  <a:cubicBezTo>
                    <a:pt x="191748" y="494482"/>
                    <a:pt x="191007" y="493057"/>
                    <a:pt x="189582" y="491632"/>
                  </a:cubicBezTo>
                  <a:lnTo>
                    <a:pt x="188841" y="493057"/>
                  </a:lnTo>
                  <a:lnTo>
                    <a:pt x="188100" y="492316"/>
                  </a:lnTo>
                  <a:lnTo>
                    <a:pt x="185250" y="498016"/>
                  </a:lnTo>
                  <a:cubicBezTo>
                    <a:pt x="187416" y="499441"/>
                    <a:pt x="190266" y="499441"/>
                    <a:pt x="190266" y="499441"/>
                  </a:cubicBezTo>
                  <a:cubicBezTo>
                    <a:pt x="191007" y="498016"/>
                    <a:pt x="191007" y="497275"/>
                    <a:pt x="191007" y="495850"/>
                  </a:cubicBezTo>
                  <a:lnTo>
                    <a:pt x="191748" y="495850"/>
                  </a:lnTo>
                  <a:close/>
                  <a:moveTo>
                    <a:pt x="189582" y="431554"/>
                  </a:moveTo>
                  <a:cubicBezTo>
                    <a:pt x="188157" y="432295"/>
                    <a:pt x="187416" y="433720"/>
                    <a:pt x="185991" y="435145"/>
                  </a:cubicBezTo>
                  <a:cubicBezTo>
                    <a:pt x="189582" y="435886"/>
                    <a:pt x="192432" y="435886"/>
                    <a:pt x="195339" y="437311"/>
                  </a:cubicBezTo>
                  <a:cubicBezTo>
                    <a:pt x="196080" y="441586"/>
                    <a:pt x="198189" y="448027"/>
                    <a:pt x="206853" y="443752"/>
                  </a:cubicBezTo>
                  <a:cubicBezTo>
                    <a:pt x="201837" y="440161"/>
                    <a:pt x="198246" y="437311"/>
                    <a:pt x="197505" y="434461"/>
                  </a:cubicBezTo>
                  <a:cubicBezTo>
                    <a:pt x="196764" y="433036"/>
                    <a:pt x="197505" y="432295"/>
                    <a:pt x="197505" y="430870"/>
                  </a:cubicBezTo>
                  <a:lnTo>
                    <a:pt x="197505" y="428704"/>
                  </a:lnTo>
                  <a:cubicBezTo>
                    <a:pt x="197505" y="428704"/>
                    <a:pt x="198246" y="427963"/>
                    <a:pt x="197505" y="427279"/>
                  </a:cubicBezTo>
                  <a:lnTo>
                    <a:pt x="189582" y="431554"/>
                  </a:lnTo>
                  <a:close/>
                  <a:moveTo>
                    <a:pt x="186732" y="380026"/>
                  </a:moveTo>
                  <a:lnTo>
                    <a:pt x="187473" y="376435"/>
                  </a:lnTo>
                  <a:lnTo>
                    <a:pt x="188214" y="376435"/>
                  </a:lnTo>
                  <a:lnTo>
                    <a:pt x="187473" y="380026"/>
                  </a:lnTo>
                  <a:lnTo>
                    <a:pt x="187473" y="380767"/>
                  </a:lnTo>
                  <a:lnTo>
                    <a:pt x="186732" y="380767"/>
                  </a:lnTo>
                  <a:lnTo>
                    <a:pt x="186732" y="380026"/>
                  </a:lnTo>
                  <a:close/>
                  <a:moveTo>
                    <a:pt x="188157" y="238381"/>
                  </a:moveTo>
                  <a:lnTo>
                    <a:pt x="188898" y="236215"/>
                  </a:lnTo>
                  <a:lnTo>
                    <a:pt x="190323" y="236215"/>
                  </a:lnTo>
                  <a:lnTo>
                    <a:pt x="188898" y="239065"/>
                  </a:lnTo>
                  <a:lnTo>
                    <a:pt x="188157" y="238324"/>
                  </a:lnTo>
                  <a:close/>
                  <a:moveTo>
                    <a:pt x="188898" y="493057"/>
                  </a:moveTo>
                  <a:cubicBezTo>
                    <a:pt x="189639" y="493798"/>
                    <a:pt x="190323" y="495223"/>
                    <a:pt x="191064" y="495907"/>
                  </a:cubicBezTo>
                  <a:cubicBezTo>
                    <a:pt x="190114" y="496401"/>
                    <a:pt x="189164" y="496401"/>
                    <a:pt x="188214" y="495907"/>
                  </a:cubicBezTo>
                  <a:lnTo>
                    <a:pt x="188955" y="493057"/>
                  </a:lnTo>
                  <a:close/>
                  <a:moveTo>
                    <a:pt x="193914" y="470143"/>
                  </a:moveTo>
                  <a:cubicBezTo>
                    <a:pt x="198246" y="470143"/>
                    <a:pt x="199671" y="467293"/>
                    <a:pt x="201096" y="464443"/>
                  </a:cubicBezTo>
                  <a:lnTo>
                    <a:pt x="203262" y="457261"/>
                  </a:lnTo>
                  <a:cubicBezTo>
                    <a:pt x="204003" y="458002"/>
                    <a:pt x="204687" y="458002"/>
                    <a:pt x="206112" y="457261"/>
                  </a:cubicBezTo>
                  <a:lnTo>
                    <a:pt x="206112" y="456520"/>
                  </a:lnTo>
                  <a:cubicBezTo>
                    <a:pt x="205371" y="456520"/>
                    <a:pt x="203946" y="457261"/>
                    <a:pt x="203946" y="456520"/>
                  </a:cubicBezTo>
                  <a:lnTo>
                    <a:pt x="203205" y="456520"/>
                  </a:lnTo>
                  <a:lnTo>
                    <a:pt x="203205" y="455779"/>
                  </a:lnTo>
                  <a:cubicBezTo>
                    <a:pt x="201780" y="460795"/>
                    <a:pt x="199614" y="468661"/>
                    <a:pt x="194598" y="469345"/>
                  </a:cubicBezTo>
                  <a:lnTo>
                    <a:pt x="191007" y="458629"/>
                  </a:lnTo>
                  <a:cubicBezTo>
                    <a:pt x="193173" y="456463"/>
                    <a:pt x="195339" y="454354"/>
                    <a:pt x="198189" y="453613"/>
                  </a:cubicBezTo>
                  <a:cubicBezTo>
                    <a:pt x="198930" y="452872"/>
                    <a:pt x="198930" y="453613"/>
                    <a:pt x="199614" y="453613"/>
                  </a:cubicBezTo>
                  <a:lnTo>
                    <a:pt x="200355" y="453613"/>
                  </a:lnTo>
                  <a:lnTo>
                    <a:pt x="201096" y="455038"/>
                  </a:lnTo>
                  <a:cubicBezTo>
                    <a:pt x="201096" y="455779"/>
                    <a:pt x="201837" y="455779"/>
                    <a:pt x="202521" y="455779"/>
                  </a:cubicBezTo>
                  <a:cubicBezTo>
                    <a:pt x="203262" y="454354"/>
                    <a:pt x="203262" y="451504"/>
                    <a:pt x="203946" y="448597"/>
                  </a:cubicBezTo>
                  <a:lnTo>
                    <a:pt x="208278" y="451447"/>
                  </a:lnTo>
                  <a:cubicBezTo>
                    <a:pt x="209019" y="452188"/>
                    <a:pt x="209703" y="452872"/>
                    <a:pt x="210444" y="452872"/>
                  </a:cubicBezTo>
                  <a:lnTo>
                    <a:pt x="211185" y="452131"/>
                  </a:lnTo>
                  <a:cubicBezTo>
                    <a:pt x="210444" y="452131"/>
                    <a:pt x="209760" y="451390"/>
                    <a:pt x="209019" y="450706"/>
                  </a:cubicBezTo>
                  <a:lnTo>
                    <a:pt x="206853" y="449965"/>
                  </a:lnTo>
                  <a:cubicBezTo>
                    <a:pt x="205428" y="448540"/>
                    <a:pt x="204687" y="447799"/>
                    <a:pt x="203262" y="447799"/>
                  </a:cubicBezTo>
                  <a:cubicBezTo>
                    <a:pt x="202521" y="449224"/>
                    <a:pt x="202521" y="450649"/>
                    <a:pt x="202521" y="452074"/>
                  </a:cubicBezTo>
                  <a:cubicBezTo>
                    <a:pt x="202521" y="453499"/>
                    <a:pt x="202521" y="454240"/>
                    <a:pt x="201780" y="454924"/>
                  </a:cubicBezTo>
                  <a:lnTo>
                    <a:pt x="201780" y="454183"/>
                  </a:lnTo>
                  <a:lnTo>
                    <a:pt x="201039" y="453442"/>
                  </a:lnTo>
                  <a:cubicBezTo>
                    <a:pt x="200298" y="452017"/>
                    <a:pt x="199614" y="452017"/>
                    <a:pt x="197448" y="452701"/>
                  </a:cubicBezTo>
                  <a:cubicBezTo>
                    <a:pt x="194598" y="453442"/>
                    <a:pt x="192432" y="456292"/>
                    <a:pt x="189525" y="458401"/>
                  </a:cubicBezTo>
                  <a:lnTo>
                    <a:pt x="193857" y="469858"/>
                  </a:lnTo>
                  <a:close/>
                  <a:moveTo>
                    <a:pt x="198930" y="480175"/>
                  </a:moveTo>
                  <a:lnTo>
                    <a:pt x="193914" y="472993"/>
                  </a:lnTo>
                  <a:lnTo>
                    <a:pt x="189582" y="479434"/>
                  </a:lnTo>
                  <a:cubicBezTo>
                    <a:pt x="191748" y="480175"/>
                    <a:pt x="192432" y="482284"/>
                    <a:pt x="192432" y="482284"/>
                  </a:cubicBezTo>
                  <a:lnTo>
                    <a:pt x="198873" y="480118"/>
                  </a:lnTo>
                  <a:close/>
                  <a:moveTo>
                    <a:pt x="191748" y="401458"/>
                  </a:moveTo>
                  <a:lnTo>
                    <a:pt x="192489" y="401458"/>
                  </a:lnTo>
                  <a:cubicBezTo>
                    <a:pt x="191064" y="397867"/>
                    <a:pt x="192489" y="396442"/>
                    <a:pt x="193914" y="393592"/>
                  </a:cubicBezTo>
                  <a:cubicBezTo>
                    <a:pt x="195339" y="393592"/>
                    <a:pt x="196080" y="395017"/>
                    <a:pt x="196764" y="396442"/>
                  </a:cubicBezTo>
                  <a:lnTo>
                    <a:pt x="196764" y="397867"/>
                  </a:lnTo>
                  <a:lnTo>
                    <a:pt x="197505" y="397867"/>
                  </a:lnTo>
                  <a:lnTo>
                    <a:pt x="197505" y="396442"/>
                  </a:lnTo>
                  <a:cubicBezTo>
                    <a:pt x="196764" y="394276"/>
                    <a:pt x="196080" y="392851"/>
                    <a:pt x="193173" y="392851"/>
                  </a:cubicBezTo>
                  <a:cubicBezTo>
                    <a:pt x="191748" y="395017"/>
                    <a:pt x="190323" y="397867"/>
                    <a:pt x="191748" y="400717"/>
                  </a:cubicBezTo>
                  <a:lnTo>
                    <a:pt x="191748" y="401458"/>
                  </a:lnTo>
                  <a:close/>
                  <a:moveTo>
                    <a:pt x="203262" y="420781"/>
                  </a:moveTo>
                  <a:lnTo>
                    <a:pt x="201837" y="420781"/>
                  </a:lnTo>
                  <a:lnTo>
                    <a:pt x="203262" y="417931"/>
                  </a:lnTo>
                  <a:lnTo>
                    <a:pt x="203262" y="417190"/>
                  </a:lnTo>
                  <a:lnTo>
                    <a:pt x="204003" y="417190"/>
                  </a:lnTo>
                  <a:lnTo>
                    <a:pt x="204003" y="417931"/>
                  </a:lnTo>
                  <a:lnTo>
                    <a:pt x="203262" y="420097"/>
                  </a:lnTo>
                  <a:lnTo>
                    <a:pt x="203262" y="420838"/>
                  </a:lnTo>
                  <a:close/>
                  <a:moveTo>
                    <a:pt x="205371" y="480916"/>
                  </a:moveTo>
                  <a:cubicBezTo>
                    <a:pt x="204630" y="481657"/>
                    <a:pt x="203205" y="480175"/>
                    <a:pt x="202521" y="479491"/>
                  </a:cubicBezTo>
                  <a:cubicBezTo>
                    <a:pt x="201096" y="482341"/>
                    <a:pt x="202521" y="483082"/>
                    <a:pt x="203262" y="483082"/>
                  </a:cubicBezTo>
                  <a:cubicBezTo>
                    <a:pt x="204003" y="483082"/>
                    <a:pt x="205428" y="483082"/>
                    <a:pt x="206112" y="482341"/>
                  </a:cubicBezTo>
                  <a:lnTo>
                    <a:pt x="205371" y="480916"/>
                  </a:lnTo>
                  <a:close/>
                  <a:moveTo>
                    <a:pt x="204687" y="493798"/>
                  </a:moveTo>
                  <a:lnTo>
                    <a:pt x="204687" y="494539"/>
                  </a:lnTo>
                  <a:lnTo>
                    <a:pt x="205428" y="494539"/>
                  </a:lnTo>
                  <a:lnTo>
                    <a:pt x="208278" y="488839"/>
                  </a:lnTo>
                  <a:cubicBezTo>
                    <a:pt x="209703" y="488098"/>
                    <a:pt x="212610" y="488098"/>
                    <a:pt x="214035" y="488839"/>
                  </a:cubicBezTo>
                  <a:lnTo>
                    <a:pt x="214776" y="488098"/>
                  </a:lnTo>
                  <a:cubicBezTo>
                    <a:pt x="213351" y="487357"/>
                    <a:pt x="211926" y="487357"/>
                    <a:pt x="210444" y="487357"/>
                  </a:cubicBezTo>
                  <a:cubicBezTo>
                    <a:pt x="209019" y="488098"/>
                    <a:pt x="207594" y="488098"/>
                    <a:pt x="207594" y="488098"/>
                  </a:cubicBezTo>
                  <a:lnTo>
                    <a:pt x="204744" y="493798"/>
                  </a:lnTo>
                  <a:close/>
                  <a:moveTo>
                    <a:pt x="208962" y="304900"/>
                  </a:moveTo>
                  <a:lnTo>
                    <a:pt x="211128" y="300625"/>
                  </a:lnTo>
                  <a:lnTo>
                    <a:pt x="208278" y="299884"/>
                  </a:lnTo>
                  <a:lnTo>
                    <a:pt x="206112" y="303475"/>
                  </a:lnTo>
                  <a:lnTo>
                    <a:pt x="208962" y="304900"/>
                  </a:lnTo>
                  <a:close/>
                  <a:moveTo>
                    <a:pt x="206853" y="336364"/>
                  </a:moveTo>
                  <a:lnTo>
                    <a:pt x="206112" y="335623"/>
                  </a:lnTo>
                  <a:cubicBezTo>
                    <a:pt x="206853" y="338473"/>
                    <a:pt x="207537" y="339898"/>
                    <a:pt x="208962" y="341323"/>
                  </a:cubicBezTo>
                  <a:cubicBezTo>
                    <a:pt x="210387" y="339898"/>
                    <a:pt x="210387" y="338473"/>
                    <a:pt x="209703" y="336307"/>
                  </a:cubicBezTo>
                  <a:lnTo>
                    <a:pt x="206853" y="336307"/>
                  </a:lnTo>
                  <a:close/>
                  <a:moveTo>
                    <a:pt x="206112" y="414340"/>
                  </a:moveTo>
                  <a:cubicBezTo>
                    <a:pt x="208278" y="415765"/>
                    <a:pt x="209703" y="416506"/>
                    <a:pt x="211128" y="416506"/>
                  </a:cubicBezTo>
                  <a:cubicBezTo>
                    <a:pt x="212553" y="415081"/>
                    <a:pt x="212553" y="412915"/>
                    <a:pt x="210387" y="410065"/>
                  </a:cubicBezTo>
                  <a:lnTo>
                    <a:pt x="206055" y="414340"/>
                  </a:lnTo>
                  <a:close/>
                  <a:moveTo>
                    <a:pt x="211128" y="475159"/>
                  </a:moveTo>
                  <a:lnTo>
                    <a:pt x="211869" y="469459"/>
                  </a:lnTo>
                  <a:lnTo>
                    <a:pt x="208278" y="469459"/>
                  </a:lnTo>
                  <a:lnTo>
                    <a:pt x="207537" y="474475"/>
                  </a:lnTo>
                  <a:lnTo>
                    <a:pt x="211128" y="475216"/>
                  </a:lnTo>
                  <a:close/>
                  <a:moveTo>
                    <a:pt x="214035" y="460168"/>
                  </a:moveTo>
                  <a:lnTo>
                    <a:pt x="223383" y="450877"/>
                  </a:lnTo>
                  <a:lnTo>
                    <a:pt x="219792" y="449452"/>
                  </a:lnTo>
                  <a:cubicBezTo>
                    <a:pt x="219792" y="455152"/>
                    <a:pt x="219051" y="456634"/>
                    <a:pt x="212610" y="456634"/>
                  </a:cubicBezTo>
                  <a:lnTo>
                    <a:pt x="214035" y="460225"/>
                  </a:lnTo>
                  <a:close/>
                  <a:moveTo>
                    <a:pt x="219735" y="493057"/>
                  </a:moveTo>
                  <a:cubicBezTo>
                    <a:pt x="220476" y="490891"/>
                    <a:pt x="221901" y="488782"/>
                    <a:pt x="223326" y="488041"/>
                  </a:cubicBezTo>
                  <a:lnTo>
                    <a:pt x="224067" y="488782"/>
                  </a:lnTo>
                  <a:lnTo>
                    <a:pt x="223326" y="488782"/>
                  </a:lnTo>
                  <a:cubicBezTo>
                    <a:pt x="221901" y="489523"/>
                    <a:pt x="220476" y="492373"/>
                    <a:pt x="219735" y="493798"/>
                  </a:cubicBezTo>
                  <a:lnTo>
                    <a:pt x="218994" y="493057"/>
                  </a:lnTo>
                  <a:lnTo>
                    <a:pt x="219735" y="493057"/>
                  </a:lnTo>
                  <a:close/>
                  <a:moveTo>
                    <a:pt x="226917" y="264829"/>
                  </a:moveTo>
                  <a:lnTo>
                    <a:pt x="225492" y="264829"/>
                  </a:lnTo>
                  <a:lnTo>
                    <a:pt x="225492" y="261979"/>
                  </a:lnTo>
                  <a:lnTo>
                    <a:pt x="226917" y="261979"/>
                  </a:lnTo>
                  <a:lnTo>
                    <a:pt x="226917" y="264829"/>
                  </a:lnTo>
                  <a:close/>
                </a:path>
              </a:pathLst>
            </a:custGeom>
            <a:solidFill>
              <a:schemeClr val="bg1"/>
            </a:solidFill>
            <a:ln w="5689"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1C9D7FC4-287B-C56F-C033-D765B26DE8CB}"/>
                </a:ext>
              </a:extLst>
            </p:cNvPr>
            <p:cNvSpPr/>
            <p:nvPr/>
          </p:nvSpPr>
          <p:spPr>
            <a:xfrm>
              <a:off x="6245867" y="4000715"/>
              <a:ext cx="94340" cy="526159"/>
            </a:xfrm>
            <a:custGeom>
              <a:avLst/>
              <a:gdLst>
                <a:gd name="connsiteX0" fmla="*/ 91143 w 94340"/>
                <a:gd name="connsiteY0" fmla="*/ 454974 h 526159"/>
                <a:gd name="connsiteX1" fmla="*/ 92568 w 94340"/>
                <a:gd name="connsiteY1" fmla="*/ 515052 h 526159"/>
                <a:gd name="connsiteX2" fmla="*/ 86811 w 94340"/>
                <a:gd name="connsiteY2" fmla="*/ 525084 h 526159"/>
                <a:gd name="connsiteX3" fmla="*/ 83220 w 94340"/>
                <a:gd name="connsiteY3" fmla="*/ 525825 h 526159"/>
                <a:gd name="connsiteX4" fmla="*/ 16416 w 94340"/>
                <a:gd name="connsiteY4" fmla="*/ 523659 h 526159"/>
                <a:gd name="connsiteX5" fmla="*/ 3477 w 94340"/>
                <a:gd name="connsiteY5" fmla="*/ 503652 h 526159"/>
                <a:gd name="connsiteX6" fmla="*/ 4218 w 94340"/>
                <a:gd name="connsiteY6" fmla="*/ 470763 h 526159"/>
                <a:gd name="connsiteX7" fmla="*/ 6384 w 94340"/>
                <a:gd name="connsiteY7" fmla="*/ 429267 h 526159"/>
                <a:gd name="connsiteX8" fmla="*/ 3534 w 94340"/>
                <a:gd name="connsiteY8" fmla="*/ 399912 h 526159"/>
                <a:gd name="connsiteX9" fmla="*/ 5700 w 94340"/>
                <a:gd name="connsiteY9" fmla="*/ 380589 h 526159"/>
                <a:gd name="connsiteX10" fmla="*/ 6441 w 94340"/>
                <a:gd name="connsiteY10" fmla="*/ 359100 h 526159"/>
                <a:gd name="connsiteX11" fmla="*/ 3591 w 94340"/>
                <a:gd name="connsiteY11" fmla="*/ 304722 h 526159"/>
                <a:gd name="connsiteX12" fmla="*/ 5016 w 94340"/>
                <a:gd name="connsiteY12" fmla="*/ 292581 h 526159"/>
                <a:gd name="connsiteX13" fmla="*/ 5016 w 94340"/>
                <a:gd name="connsiteY13" fmla="*/ 258267 h 526159"/>
                <a:gd name="connsiteX14" fmla="*/ 2166 w 94340"/>
                <a:gd name="connsiteY14" fmla="*/ 194598 h 526159"/>
                <a:gd name="connsiteX15" fmla="*/ 2166 w 94340"/>
                <a:gd name="connsiteY15" fmla="*/ 160968 h 526159"/>
                <a:gd name="connsiteX16" fmla="*/ 0 w 94340"/>
                <a:gd name="connsiteY16" fmla="*/ 151677 h 526159"/>
                <a:gd name="connsiteX17" fmla="*/ 0 w 94340"/>
                <a:gd name="connsiteY17" fmla="*/ 108756 h 526159"/>
                <a:gd name="connsiteX18" fmla="*/ 741 w 94340"/>
                <a:gd name="connsiteY18" fmla="*/ 99465 h 526159"/>
                <a:gd name="connsiteX19" fmla="*/ 0 w 94340"/>
                <a:gd name="connsiteY19" fmla="*/ 70110 h 526159"/>
                <a:gd name="connsiteX20" fmla="*/ 0 w 94340"/>
                <a:gd name="connsiteY20" fmla="*/ 63669 h 526159"/>
                <a:gd name="connsiteX21" fmla="*/ 1425 w 94340"/>
                <a:gd name="connsiteY21" fmla="*/ 55803 h 526159"/>
                <a:gd name="connsiteX22" fmla="*/ 0 w 94340"/>
                <a:gd name="connsiteY22" fmla="*/ 14307 h 526159"/>
                <a:gd name="connsiteX23" fmla="*/ 12939 w 94340"/>
                <a:gd name="connsiteY23" fmla="*/ 1425 h 526159"/>
                <a:gd name="connsiteX24" fmla="*/ 41667 w 94340"/>
                <a:gd name="connsiteY24" fmla="*/ 1425 h 526159"/>
                <a:gd name="connsiteX25" fmla="*/ 61047 w 94340"/>
                <a:gd name="connsiteY25" fmla="*/ 0 h 526159"/>
                <a:gd name="connsiteX26" fmla="*/ 80427 w 94340"/>
                <a:gd name="connsiteY26" fmla="*/ 741 h 526159"/>
                <a:gd name="connsiteX27" fmla="*/ 92625 w 94340"/>
                <a:gd name="connsiteY27" fmla="*/ 7923 h 526159"/>
                <a:gd name="connsiteX28" fmla="*/ 92625 w 94340"/>
                <a:gd name="connsiteY28" fmla="*/ 156009 h 526159"/>
                <a:gd name="connsiteX29" fmla="*/ 94050 w 94340"/>
                <a:gd name="connsiteY29" fmla="*/ 206796 h 526159"/>
                <a:gd name="connsiteX30" fmla="*/ 91200 w 94340"/>
                <a:gd name="connsiteY30" fmla="*/ 279756 h 526159"/>
                <a:gd name="connsiteX31" fmla="*/ 91941 w 94340"/>
                <a:gd name="connsiteY31" fmla="*/ 314070 h 526159"/>
                <a:gd name="connsiteX32" fmla="*/ 92682 w 94340"/>
                <a:gd name="connsiteY32" fmla="*/ 434967 h 526159"/>
                <a:gd name="connsiteX33" fmla="*/ 91257 w 94340"/>
                <a:gd name="connsiteY33" fmla="*/ 454974 h 526159"/>
                <a:gd name="connsiteX34" fmla="*/ 30837 w 94340"/>
                <a:gd name="connsiteY34" fmla="*/ 404187 h 526159"/>
                <a:gd name="connsiteX35" fmla="*/ 30837 w 94340"/>
                <a:gd name="connsiteY35" fmla="*/ 399171 h 526159"/>
                <a:gd name="connsiteX36" fmla="*/ 22230 w 94340"/>
                <a:gd name="connsiteY36" fmla="*/ 401337 h 526159"/>
                <a:gd name="connsiteX37" fmla="*/ 30837 w 94340"/>
                <a:gd name="connsiteY37" fmla="*/ 404187 h 526159"/>
                <a:gd name="connsiteX38" fmla="*/ 27246 w 94340"/>
                <a:gd name="connsiteY38" fmla="*/ 415644 h 526159"/>
                <a:gd name="connsiteX39" fmla="*/ 24396 w 94340"/>
                <a:gd name="connsiteY39" fmla="*/ 418494 h 526159"/>
                <a:gd name="connsiteX40" fmla="*/ 30153 w 94340"/>
                <a:gd name="connsiteY40" fmla="*/ 421344 h 526159"/>
                <a:gd name="connsiteX41" fmla="*/ 31578 w 94340"/>
                <a:gd name="connsiteY41" fmla="*/ 419919 h 526159"/>
                <a:gd name="connsiteX42" fmla="*/ 34428 w 94340"/>
                <a:gd name="connsiteY42" fmla="*/ 417753 h 526159"/>
                <a:gd name="connsiteX43" fmla="*/ 27246 w 94340"/>
                <a:gd name="connsiteY43" fmla="*/ 415587 h 526159"/>
                <a:gd name="connsiteX44" fmla="*/ 24339 w 94340"/>
                <a:gd name="connsiteY44" fmla="*/ 432060 h 526159"/>
                <a:gd name="connsiteX45" fmla="*/ 24339 w 94340"/>
                <a:gd name="connsiteY45" fmla="*/ 434910 h 526159"/>
                <a:gd name="connsiteX46" fmla="*/ 30780 w 94340"/>
                <a:gd name="connsiteY46" fmla="*/ 434910 h 526159"/>
                <a:gd name="connsiteX47" fmla="*/ 30780 w 94340"/>
                <a:gd name="connsiteY47" fmla="*/ 432060 h 526159"/>
                <a:gd name="connsiteX48" fmla="*/ 24339 w 94340"/>
                <a:gd name="connsiteY48" fmla="*/ 432060 h 526159"/>
                <a:gd name="connsiteX49" fmla="*/ 32262 w 94340"/>
                <a:gd name="connsiteY49" fmla="*/ 208164 h 526159"/>
                <a:gd name="connsiteX50" fmla="*/ 32262 w 94340"/>
                <a:gd name="connsiteY50" fmla="*/ 203148 h 526159"/>
                <a:gd name="connsiteX51" fmla="*/ 27246 w 94340"/>
                <a:gd name="connsiteY51" fmla="*/ 208164 h 526159"/>
                <a:gd name="connsiteX52" fmla="*/ 32262 w 94340"/>
                <a:gd name="connsiteY52" fmla="*/ 208164 h 526159"/>
                <a:gd name="connsiteX53" fmla="*/ 35853 w 94340"/>
                <a:gd name="connsiteY53" fmla="*/ 454290 h 526159"/>
                <a:gd name="connsiteX54" fmla="*/ 37278 w 94340"/>
                <a:gd name="connsiteY54" fmla="*/ 452124 h 526159"/>
                <a:gd name="connsiteX55" fmla="*/ 38019 w 94340"/>
                <a:gd name="connsiteY55" fmla="*/ 451383 h 526159"/>
                <a:gd name="connsiteX56" fmla="*/ 39444 w 94340"/>
                <a:gd name="connsiteY56" fmla="*/ 449217 h 526159"/>
                <a:gd name="connsiteX57" fmla="*/ 34428 w 94340"/>
                <a:gd name="connsiteY57" fmla="*/ 448476 h 526159"/>
                <a:gd name="connsiteX58" fmla="*/ 28671 w 94340"/>
                <a:gd name="connsiteY58" fmla="*/ 446310 h 526159"/>
                <a:gd name="connsiteX59" fmla="*/ 27246 w 94340"/>
                <a:gd name="connsiteY59" fmla="*/ 449901 h 526159"/>
                <a:gd name="connsiteX60" fmla="*/ 28671 w 94340"/>
                <a:gd name="connsiteY60" fmla="*/ 451326 h 526159"/>
                <a:gd name="connsiteX61" fmla="*/ 29412 w 94340"/>
                <a:gd name="connsiteY61" fmla="*/ 452067 h 526159"/>
                <a:gd name="connsiteX62" fmla="*/ 31578 w 94340"/>
                <a:gd name="connsiteY62" fmla="*/ 454233 h 526159"/>
                <a:gd name="connsiteX63" fmla="*/ 35910 w 94340"/>
                <a:gd name="connsiteY63" fmla="*/ 454233 h 526159"/>
                <a:gd name="connsiteX64" fmla="*/ 41610 w 94340"/>
                <a:gd name="connsiteY64" fmla="*/ 367707 h 526159"/>
                <a:gd name="connsiteX65" fmla="*/ 42351 w 94340"/>
                <a:gd name="connsiteY65" fmla="*/ 367707 h 526159"/>
                <a:gd name="connsiteX66" fmla="*/ 42351 w 94340"/>
                <a:gd name="connsiteY66" fmla="*/ 361266 h 526159"/>
                <a:gd name="connsiteX67" fmla="*/ 38019 w 94340"/>
                <a:gd name="connsiteY67" fmla="*/ 359100 h 526159"/>
                <a:gd name="connsiteX68" fmla="*/ 35169 w 94340"/>
                <a:gd name="connsiteY68" fmla="*/ 355509 h 526159"/>
                <a:gd name="connsiteX69" fmla="*/ 30837 w 94340"/>
                <a:gd name="connsiteY69" fmla="*/ 355509 h 526159"/>
                <a:gd name="connsiteX70" fmla="*/ 27987 w 94340"/>
                <a:gd name="connsiteY70" fmla="*/ 359784 h 526159"/>
                <a:gd name="connsiteX71" fmla="*/ 33744 w 94340"/>
                <a:gd name="connsiteY71" fmla="*/ 365484 h 526159"/>
                <a:gd name="connsiteX72" fmla="*/ 38076 w 94340"/>
                <a:gd name="connsiteY72" fmla="*/ 369075 h 526159"/>
                <a:gd name="connsiteX73" fmla="*/ 40926 w 94340"/>
                <a:gd name="connsiteY73" fmla="*/ 368334 h 526159"/>
                <a:gd name="connsiteX74" fmla="*/ 41667 w 94340"/>
                <a:gd name="connsiteY74" fmla="*/ 367593 h 526159"/>
                <a:gd name="connsiteX75" fmla="*/ 29412 w 94340"/>
                <a:gd name="connsiteY75" fmla="*/ 376257 h 526159"/>
                <a:gd name="connsiteX76" fmla="*/ 27987 w 94340"/>
                <a:gd name="connsiteY76" fmla="*/ 380532 h 526159"/>
                <a:gd name="connsiteX77" fmla="*/ 34428 w 94340"/>
                <a:gd name="connsiteY77" fmla="*/ 383382 h 526159"/>
                <a:gd name="connsiteX78" fmla="*/ 35853 w 94340"/>
                <a:gd name="connsiteY78" fmla="*/ 376200 h 526159"/>
                <a:gd name="connsiteX79" fmla="*/ 29412 w 94340"/>
                <a:gd name="connsiteY79" fmla="*/ 376200 h 526159"/>
                <a:gd name="connsiteX80" fmla="*/ 34428 w 94340"/>
                <a:gd name="connsiteY80" fmla="*/ 237462 h 526159"/>
                <a:gd name="connsiteX81" fmla="*/ 33003 w 94340"/>
                <a:gd name="connsiteY81" fmla="*/ 245328 h 526159"/>
                <a:gd name="connsiteX82" fmla="*/ 37335 w 94340"/>
                <a:gd name="connsiteY82" fmla="*/ 248919 h 526159"/>
                <a:gd name="connsiteX83" fmla="*/ 43092 w 94340"/>
                <a:gd name="connsiteY83" fmla="*/ 242478 h 526159"/>
                <a:gd name="connsiteX84" fmla="*/ 40242 w 94340"/>
                <a:gd name="connsiteY84" fmla="*/ 239628 h 526159"/>
                <a:gd name="connsiteX85" fmla="*/ 34485 w 94340"/>
                <a:gd name="connsiteY85" fmla="*/ 237462 h 526159"/>
                <a:gd name="connsiteX86" fmla="*/ 33003 w 94340"/>
                <a:gd name="connsiteY86" fmla="*/ 397005 h 526159"/>
                <a:gd name="connsiteX87" fmla="*/ 35169 w 94340"/>
                <a:gd name="connsiteY87" fmla="*/ 403446 h 526159"/>
                <a:gd name="connsiteX88" fmla="*/ 37335 w 94340"/>
                <a:gd name="connsiteY88" fmla="*/ 402021 h 526159"/>
                <a:gd name="connsiteX89" fmla="*/ 38760 w 94340"/>
                <a:gd name="connsiteY89" fmla="*/ 401280 h 526159"/>
                <a:gd name="connsiteX90" fmla="*/ 40185 w 94340"/>
                <a:gd name="connsiteY90" fmla="*/ 399114 h 526159"/>
                <a:gd name="connsiteX91" fmla="*/ 33003 w 94340"/>
                <a:gd name="connsiteY91" fmla="*/ 396948 h 526159"/>
                <a:gd name="connsiteX92" fmla="*/ 35853 w 94340"/>
                <a:gd name="connsiteY92" fmla="*/ 482163 h 526159"/>
                <a:gd name="connsiteX93" fmla="*/ 35853 w 94340"/>
                <a:gd name="connsiteY93" fmla="*/ 485754 h 526159"/>
                <a:gd name="connsiteX94" fmla="*/ 42294 w 94340"/>
                <a:gd name="connsiteY94" fmla="*/ 485754 h 526159"/>
                <a:gd name="connsiteX95" fmla="*/ 42294 w 94340"/>
                <a:gd name="connsiteY95" fmla="*/ 482163 h 526159"/>
                <a:gd name="connsiteX96" fmla="*/ 35853 w 94340"/>
                <a:gd name="connsiteY96" fmla="*/ 482163 h 526159"/>
                <a:gd name="connsiteX97" fmla="*/ 42294 w 94340"/>
                <a:gd name="connsiteY97" fmla="*/ 55062 h 526159"/>
                <a:gd name="connsiteX98" fmla="*/ 40128 w 94340"/>
                <a:gd name="connsiteY98" fmla="*/ 52212 h 526159"/>
                <a:gd name="connsiteX99" fmla="*/ 37962 w 94340"/>
                <a:gd name="connsiteY99" fmla="*/ 55062 h 526159"/>
                <a:gd name="connsiteX100" fmla="*/ 42294 w 94340"/>
                <a:gd name="connsiteY100" fmla="*/ 55062 h 526159"/>
                <a:gd name="connsiteX101" fmla="*/ 44460 w 94340"/>
                <a:gd name="connsiteY101" fmla="*/ 319770 h 526159"/>
                <a:gd name="connsiteX102" fmla="*/ 39444 w 94340"/>
                <a:gd name="connsiteY102" fmla="*/ 318345 h 526159"/>
                <a:gd name="connsiteX103" fmla="*/ 38019 w 94340"/>
                <a:gd name="connsiteY103" fmla="*/ 322620 h 526159"/>
                <a:gd name="connsiteX104" fmla="*/ 40185 w 94340"/>
                <a:gd name="connsiteY104" fmla="*/ 323361 h 526159"/>
                <a:gd name="connsiteX105" fmla="*/ 42351 w 94340"/>
                <a:gd name="connsiteY105" fmla="*/ 325527 h 526159"/>
                <a:gd name="connsiteX106" fmla="*/ 43776 w 94340"/>
                <a:gd name="connsiteY106" fmla="*/ 321936 h 526159"/>
                <a:gd name="connsiteX107" fmla="*/ 45201 w 94340"/>
                <a:gd name="connsiteY107" fmla="*/ 323361 h 526159"/>
                <a:gd name="connsiteX108" fmla="*/ 46626 w 94340"/>
                <a:gd name="connsiteY108" fmla="*/ 325527 h 526159"/>
                <a:gd name="connsiteX109" fmla="*/ 51642 w 94340"/>
                <a:gd name="connsiteY109" fmla="*/ 324102 h 526159"/>
                <a:gd name="connsiteX110" fmla="*/ 46626 w 94340"/>
                <a:gd name="connsiteY110" fmla="*/ 319827 h 526159"/>
                <a:gd name="connsiteX111" fmla="*/ 43776 w 94340"/>
                <a:gd name="connsiteY111" fmla="*/ 321252 h 526159"/>
                <a:gd name="connsiteX112" fmla="*/ 44517 w 94340"/>
                <a:gd name="connsiteY112" fmla="*/ 319827 h 526159"/>
                <a:gd name="connsiteX113" fmla="*/ 48051 w 94340"/>
                <a:gd name="connsiteY113" fmla="*/ 427101 h 526159"/>
                <a:gd name="connsiteX114" fmla="*/ 48051 w 94340"/>
                <a:gd name="connsiteY114" fmla="*/ 422826 h 526159"/>
                <a:gd name="connsiteX115" fmla="*/ 42294 w 94340"/>
                <a:gd name="connsiteY115" fmla="*/ 421401 h 526159"/>
                <a:gd name="connsiteX116" fmla="*/ 40128 w 94340"/>
                <a:gd name="connsiteY116" fmla="*/ 425676 h 526159"/>
                <a:gd name="connsiteX117" fmla="*/ 48051 w 94340"/>
                <a:gd name="connsiteY117" fmla="*/ 427101 h 526159"/>
                <a:gd name="connsiteX118" fmla="*/ 51642 w 94340"/>
                <a:gd name="connsiteY118" fmla="*/ 414903 h 526159"/>
                <a:gd name="connsiteX119" fmla="*/ 50901 w 94340"/>
                <a:gd name="connsiteY119" fmla="*/ 414162 h 526159"/>
                <a:gd name="connsiteX120" fmla="*/ 48051 w 94340"/>
                <a:gd name="connsiteY120" fmla="*/ 413421 h 526159"/>
                <a:gd name="connsiteX121" fmla="*/ 44460 w 94340"/>
                <a:gd name="connsiteY121" fmla="*/ 415587 h 526159"/>
                <a:gd name="connsiteX122" fmla="*/ 41610 w 94340"/>
                <a:gd name="connsiteY122" fmla="*/ 417753 h 526159"/>
                <a:gd name="connsiteX123" fmla="*/ 49533 w 94340"/>
                <a:gd name="connsiteY123" fmla="*/ 421344 h 526159"/>
                <a:gd name="connsiteX124" fmla="*/ 52383 w 94340"/>
                <a:gd name="connsiteY124" fmla="*/ 417069 h 526159"/>
                <a:gd name="connsiteX125" fmla="*/ 52383 w 94340"/>
                <a:gd name="connsiteY125" fmla="*/ 417810 h 526159"/>
                <a:gd name="connsiteX126" fmla="*/ 58824 w 94340"/>
                <a:gd name="connsiteY126" fmla="*/ 417810 h 526159"/>
                <a:gd name="connsiteX127" fmla="*/ 58824 w 94340"/>
                <a:gd name="connsiteY127" fmla="*/ 415644 h 526159"/>
                <a:gd name="connsiteX128" fmla="*/ 59565 w 94340"/>
                <a:gd name="connsiteY128" fmla="*/ 413478 h 526159"/>
                <a:gd name="connsiteX129" fmla="*/ 53124 w 94340"/>
                <a:gd name="connsiteY129" fmla="*/ 412053 h 526159"/>
                <a:gd name="connsiteX130" fmla="*/ 52383 w 94340"/>
                <a:gd name="connsiteY130" fmla="*/ 414903 h 526159"/>
                <a:gd name="connsiteX131" fmla="*/ 51642 w 94340"/>
                <a:gd name="connsiteY131" fmla="*/ 414903 h 526159"/>
                <a:gd name="connsiteX132" fmla="*/ 43776 w 94340"/>
                <a:gd name="connsiteY132" fmla="*/ 321879 h 526159"/>
                <a:gd name="connsiteX133" fmla="*/ 42351 w 94340"/>
                <a:gd name="connsiteY133" fmla="*/ 321138 h 526159"/>
                <a:gd name="connsiteX134" fmla="*/ 43776 w 94340"/>
                <a:gd name="connsiteY134" fmla="*/ 321138 h 526159"/>
                <a:gd name="connsiteX135" fmla="*/ 43776 w 94340"/>
                <a:gd name="connsiteY135" fmla="*/ 321879 h 526159"/>
                <a:gd name="connsiteX136" fmla="*/ 43035 w 94340"/>
                <a:gd name="connsiteY136" fmla="*/ 224580 h 526159"/>
                <a:gd name="connsiteX137" fmla="*/ 45201 w 94340"/>
                <a:gd name="connsiteY137" fmla="*/ 222414 h 526159"/>
                <a:gd name="connsiteX138" fmla="*/ 48051 w 94340"/>
                <a:gd name="connsiteY138" fmla="*/ 217398 h 526159"/>
                <a:gd name="connsiteX139" fmla="*/ 43719 w 94340"/>
                <a:gd name="connsiteY139" fmla="*/ 214548 h 526159"/>
                <a:gd name="connsiteX140" fmla="*/ 42978 w 94340"/>
                <a:gd name="connsiteY140" fmla="*/ 218823 h 526159"/>
                <a:gd name="connsiteX141" fmla="*/ 42978 w 94340"/>
                <a:gd name="connsiteY141" fmla="*/ 224523 h 526159"/>
                <a:gd name="connsiteX142" fmla="*/ 45201 w 94340"/>
                <a:gd name="connsiteY142" fmla="*/ 334077 h 526159"/>
                <a:gd name="connsiteX143" fmla="*/ 50958 w 94340"/>
                <a:gd name="connsiteY143" fmla="*/ 334077 h 526159"/>
                <a:gd name="connsiteX144" fmla="*/ 43035 w 94340"/>
                <a:gd name="connsiteY144" fmla="*/ 330486 h 526159"/>
                <a:gd name="connsiteX145" fmla="*/ 45201 w 94340"/>
                <a:gd name="connsiteY145" fmla="*/ 334077 h 526159"/>
                <a:gd name="connsiteX146" fmla="*/ 43035 w 94340"/>
                <a:gd name="connsiteY146" fmla="*/ 340518 h 526159"/>
                <a:gd name="connsiteX147" fmla="*/ 43035 w 94340"/>
                <a:gd name="connsiteY147" fmla="*/ 343368 h 526159"/>
                <a:gd name="connsiteX148" fmla="*/ 47367 w 94340"/>
                <a:gd name="connsiteY148" fmla="*/ 341202 h 526159"/>
                <a:gd name="connsiteX149" fmla="*/ 46626 w 94340"/>
                <a:gd name="connsiteY149" fmla="*/ 338352 h 526159"/>
                <a:gd name="connsiteX150" fmla="*/ 43035 w 94340"/>
                <a:gd name="connsiteY150" fmla="*/ 340518 h 526159"/>
                <a:gd name="connsiteX151" fmla="*/ 45885 w 94340"/>
                <a:gd name="connsiteY151" fmla="*/ 317604 h 526159"/>
                <a:gd name="connsiteX152" fmla="*/ 46626 w 94340"/>
                <a:gd name="connsiteY152" fmla="*/ 317604 h 526159"/>
                <a:gd name="connsiteX153" fmla="*/ 47367 w 94340"/>
                <a:gd name="connsiteY153" fmla="*/ 318345 h 526159"/>
                <a:gd name="connsiteX154" fmla="*/ 53124 w 94340"/>
                <a:gd name="connsiteY154" fmla="*/ 318345 h 526159"/>
                <a:gd name="connsiteX155" fmla="*/ 53124 w 94340"/>
                <a:gd name="connsiteY155" fmla="*/ 313329 h 526159"/>
                <a:gd name="connsiteX156" fmla="*/ 58881 w 94340"/>
                <a:gd name="connsiteY156" fmla="*/ 311904 h 526159"/>
                <a:gd name="connsiteX157" fmla="*/ 58140 w 94340"/>
                <a:gd name="connsiteY157" fmla="*/ 309738 h 526159"/>
                <a:gd name="connsiteX158" fmla="*/ 57399 w 94340"/>
                <a:gd name="connsiteY158" fmla="*/ 306888 h 526159"/>
                <a:gd name="connsiteX159" fmla="*/ 54549 w 94340"/>
                <a:gd name="connsiteY159" fmla="*/ 308313 h 526159"/>
                <a:gd name="connsiteX160" fmla="*/ 57399 w 94340"/>
                <a:gd name="connsiteY160" fmla="*/ 306147 h 526159"/>
                <a:gd name="connsiteX161" fmla="*/ 57399 w 94340"/>
                <a:gd name="connsiteY161" fmla="*/ 301872 h 526159"/>
                <a:gd name="connsiteX162" fmla="*/ 48051 w 94340"/>
                <a:gd name="connsiteY162" fmla="*/ 300447 h 526159"/>
                <a:gd name="connsiteX163" fmla="*/ 49476 w 94340"/>
                <a:gd name="connsiteY163" fmla="*/ 308313 h 526159"/>
                <a:gd name="connsiteX164" fmla="*/ 54492 w 94340"/>
                <a:gd name="connsiteY164" fmla="*/ 308313 h 526159"/>
                <a:gd name="connsiteX165" fmla="*/ 43719 w 94340"/>
                <a:gd name="connsiteY165" fmla="*/ 311904 h 526159"/>
                <a:gd name="connsiteX166" fmla="*/ 43719 w 94340"/>
                <a:gd name="connsiteY166" fmla="*/ 316179 h 526159"/>
                <a:gd name="connsiteX167" fmla="*/ 45885 w 94340"/>
                <a:gd name="connsiteY167" fmla="*/ 317604 h 526159"/>
                <a:gd name="connsiteX168" fmla="*/ 48051 w 94340"/>
                <a:gd name="connsiteY168" fmla="*/ 356250 h 526159"/>
                <a:gd name="connsiteX169" fmla="*/ 53067 w 94340"/>
                <a:gd name="connsiteY169" fmla="*/ 353400 h 526159"/>
                <a:gd name="connsiteX170" fmla="*/ 49476 w 94340"/>
                <a:gd name="connsiteY170" fmla="*/ 349809 h 526159"/>
                <a:gd name="connsiteX171" fmla="*/ 45144 w 94340"/>
                <a:gd name="connsiteY171" fmla="*/ 353400 h 526159"/>
                <a:gd name="connsiteX172" fmla="*/ 47994 w 94340"/>
                <a:gd name="connsiteY172" fmla="*/ 356250 h 526159"/>
                <a:gd name="connsiteX173" fmla="*/ 45885 w 94340"/>
                <a:gd name="connsiteY173" fmla="*/ 266817 h 526159"/>
                <a:gd name="connsiteX174" fmla="*/ 51642 w 94340"/>
                <a:gd name="connsiteY174" fmla="*/ 266817 h 526159"/>
                <a:gd name="connsiteX175" fmla="*/ 51642 w 94340"/>
                <a:gd name="connsiteY175" fmla="*/ 263967 h 526159"/>
                <a:gd name="connsiteX176" fmla="*/ 50901 w 94340"/>
                <a:gd name="connsiteY176" fmla="*/ 261801 h 526159"/>
                <a:gd name="connsiteX177" fmla="*/ 45885 w 94340"/>
                <a:gd name="connsiteY177" fmla="*/ 261801 h 526159"/>
                <a:gd name="connsiteX178" fmla="*/ 45885 w 94340"/>
                <a:gd name="connsiteY178" fmla="*/ 266817 h 526159"/>
                <a:gd name="connsiteX179" fmla="*/ 45885 w 94340"/>
                <a:gd name="connsiteY179" fmla="*/ 359841 h 526159"/>
                <a:gd name="connsiteX180" fmla="*/ 45885 w 94340"/>
                <a:gd name="connsiteY180" fmla="*/ 364116 h 526159"/>
                <a:gd name="connsiteX181" fmla="*/ 58824 w 94340"/>
                <a:gd name="connsiteY181" fmla="*/ 361950 h 526159"/>
                <a:gd name="connsiteX182" fmla="*/ 45885 w 94340"/>
                <a:gd name="connsiteY182" fmla="*/ 359784 h 526159"/>
                <a:gd name="connsiteX183" fmla="*/ 49476 w 94340"/>
                <a:gd name="connsiteY183" fmla="*/ 200298 h 526159"/>
                <a:gd name="connsiteX184" fmla="*/ 49476 w 94340"/>
                <a:gd name="connsiteY184" fmla="*/ 203148 h 526159"/>
                <a:gd name="connsiteX185" fmla="*/ 52326 w 94340"/>
                <a:gd name="connsiteY185" fmla="*/ 203148 h 526159"/>
                <a:gd name="connsiteX186" fmla="*/ 52326 w 94340"/>
                <a:gd name="connsiteY186" fmla="*/ 200298 h 526159"/>
                <a:gd name="connsiteX187" fmla="*/ 49476 w 94340"/>
                <a:gd name="connsiteY187" fmla="*/ 200298 h 526159"/>
                <a:gd name="connsiteX188" fmla="*/ 54549 w 94340"/>
                <a:gd name="connsiteY188" fmla="*/ 212439 h 526159"/>
                <a:gd name="connsiteX189" fmla="*/ 49533 w 94340"/>
                <a:gd name="connsiteY189" fmla="*/ 212439 h 526159"/>
                <a:gd name="connsiteX190" fmla="*/ 49533 w 94340"/>
                <a:gd name="connsiteY190" fmla="*/ 216714 h 526159"/>
                <a:gd name="connsiteX191" fmla="*/ 54549 w 94340"/>
                <a:gd name="connsiteY191" fmla="*/ 220989 h 526159"/>
                <a:gd name="connsiteX192" fmla="*/ 56715 w 94340"/>
                <a:gd name="connsiteY192" fmla="*/ 215289 h 526159"/>
                <a:gd name="connsiteX193" fmla="*/ 54549 w 94340"/>
                <a:gd name="connsiteY193" fmla="*/ 212439 h 526159"/>
                <a:gd name="connsiteX194" fmla="*/ 52383 w 94340"/>
                <a:gd name="connsiteY194" fmla="*/ 178125 h 526159"/>
                <a:gd name="connsiteX195" fmla="*/ 57399 w 94340"/>
                <a:gd name="connsiteY195" fmla="*/ 175959 h 526159"/>
                <a:gd name="connsiteX196" fmla="*/ 50217 w 94340"/>
                <a:gd name="connsiteY196" fmla="*/ 171684 h 526159"/>
                <a:gd name="connsiteX197" fmla="*/ 52383 w 94340"/>
                <a:gd name="connsiteY197" fmla="*/ 178125 h 526159"/>
                <a:gd name="connsiteX198" fmla="*/ 50958 w 94340"/>
                <a:gd name="connsiteY198" fmla="*/ 470022 h 526159"/>
                <a:gd name="connsiteX199" fmla="*/ 61731 w 94340"/>
                <a:gd name="connsiteY199" fmla="*/ 463581 h 526159"/>
                <a:gd name="connsiteX200" fmla="*/ 50217 w 94340"/>
                <a:gd name="connsiteY200" fmla="*/ 466431 h 526159"/>
                <a:gd name="connsiteX201" fmla="*/ 50958 w 94340"/>
                <a:gd name="connsiteY201" fmla="*/ 470022 h 526159"/>
                <a:gd name="connsiteX202" fmla="*/ 50958 w 94340"/>
                <a:gd name="connsiteY202" fmla="*/ 336927 h 526159"/>
                <a:gd name="connsiteX203" fmla="*/ 53808 w 94340"/>
                <a:gd name="connsiteY203" fmla="*/ 339777 h 526159"/>
                <a:gd name="connsiteX204" fmla="*/ 55233 w 94340"/>
                <a:gd name="connsiteY204" fmla="*/ 339777 h 526159"/>
                <a:gd name="connsiteX205" fmla="*/ 55974 w 94340"/>
                <a:gd name="connsiteY205" fmla="*/ 339036 h 526159"/>
                <a:gd name="connsiteX206" fmla="*/ 57399 w 94340"/>
                <a:gd name="connsiteY206" fmla="*/ 339036 h 526159"/>
                <a:gd name="connsiteX207" fmla="*/ 59565 w 94340"/>
                <a:gd name="connsiteY207" fmla="*/ 341886 h 526159"/>
                <a:gd name="connsiteX208" fmla="*/ 61731 w 94340"/>
                <a:gd name="connsiteY208" fmla="*/ 344052 h 526159"/>
                <a:gd name="connsiteX209" fmla="*/ 63897 w 94340"/>
                <a:gd name="connsiteY209" fmla="*/ 340461 h 526159"/>
                <a:gd name="connsiteX210" fmla="*/ 61047 w 94340"/>
                <a:gd name="connsiteY210" fmla="*/ 336186 h 526159"/>
                <a:gd name="connsiteX211" fmla="*/ 58197 w 94340"/>
                <a:gd name="connsiteY211" fmla="*/ 333336 h 526159"/>
                <a:gd name="connsiteX212" fmla="*/ 53865 w 94340"/>
                <a:gd name="connsiteY212" fmla="*/ 333336 h 526159"/>
                <a:gd name="connsiteX213" fmla="*/ 51015 w 94340"/>
                <a:gd name="connsiteY213" fmla="*/ 336927 h 526159"/>
                <a:gd name="connsiteX214" fmla="*/ 50958 w 94340"/>
                <a:gd name="connsiteY214" fmla="*/ 402762 h 526159"/>
                <a:gd name="connsiteX215" fmla="*/ 50958 w 94340"/>
                <a:gd name="connsiteY215" fmla="*/ 406353 h 526159"/>
                <a:gd name="connsiteX216" fmla="*/ 54549 w 94340"/>
                <a:gd name="connsiteY216" fmla="*/ 406353 h 526159"/>
                <a:gd name="connsiteX217" fmla="*/ 54549 w 94340"/>
                <a:gd name="connsiteY217" fmla="*/ 402762 h 526159"/>
                <a:gd name="connsiteX218" fmla="*/ 50958 w 94340"/>
                <a:gd name="connsiteY218" fmla="*/ 402762 h 526159"/>
                <a:gd name="connsiteX219" fmla="*/ 53808 w 94340"/>
                <a:gd name="connsiteY219" fmla="*/ 55062 h 526159"/>
                <a:gd name="connsiteX220" fmla="*/ 51642 w 94340"/>
                <a:gd name="connsiteY220" fmla="*/ 58653 h 526159"/>
                <a:gd name="connsiteX221" fmla="*/ 53808 w 94340"/>
                <a:gd name="connsiteY221" fmla="*/ 60078 h 526159"/>
                <a:gd name="connsiteX222" fmla="*/ 58140 w 94340"/>
                <a:gd name="connsiteY222" fmla="*/ 56487 h 526159"/>
                <a:gd name="connsiteX223" fmla="*/ 53808 w 94340"/>
                <a:gd name="connsiteY223" fmla="*/ 55062 h 526159"/>
                <a:gd name="connsiteX224" fmla="*/ 58140 w 94340"/>
                <a:gd name="connsiteY224" fmla="*/ 289731 h 526159"/>
                <a:gd name="connsiteX225" fmla="*/ 60990 w 94340"/>
                <a:gd name="connsiteY225" fmla="*/ 286881 h 526159"/>
                <a:gd name="connsiteX226" fmla="*/ 55233 w 94340"/>
                <a:gd name="connsiteY226" fmla="*/ 282606 h 526159"/>
                <a:gd name="connsiteX227" fmla="*/ 52383 w 94340"/>
                <a:gd name="connsiteY227" fmla="*/ 288306 h 526159"/>
                <a:gd name="connsiteX228" fmla="*/ 53808 w 94340"/>
                <a:gd name="connsiteY228" fmla="*/ 288306 h 526159"/>
                <a:gd name="connsiteX229" fmla="*/ 56658 w 94340"/>
                <a:gd name="connsiteY229" fmla="*/ 289731 h 526159"/>
                <a:gd name="connsiteX230" fmla="*/ 58083 w 94340"/>
                <a:gd name="connsiteY230" fmla="*/ 289731 h 526159"/>
                <a:gd name="connsiteX231" fmla="*/ 55233 w 94340"/>
                <a:gd name="connsiteY231" fmla="*/ 377739 h 526159"/>
                <a:gd name="connsiteX232" fmla="*/ 52383 w 94340"/>
                <a:gd name="connsiteY232" fmla="*/ 382014 h 526159"/>
                <a:gd name="connsiteX233" fmla="*/ 54549 w 94340"/>
                <a:gd name="connsiteY233" fmla="*/ 385605 h 526159"/>
                <a:gd name="connsiteX234" fmla="*/ 58881 w 94340"/>
                <a:gd name="connsiteY234" fmla="*/ 385605 h 526159"/>
                <a:gd name="connsiteX235" fmla="*/ 61731 w 94340"/>
                <a:gd name="connsiteY235" fmla="*/ 379905 h 526159"/>
                <a:gd name="connsiteX236" fmla="*/ 55974 w 94340"/>
                <a:gd name="connsiteY236" fmla="*/ 377055 h 526159"/>
                <a:gd name="connsiteX237" fmla="*/ 55233 w 94340"/>
                <a:gd name="connsiteY237" fmla="*/ 377796 h 526159"/>
                <a:gd name="connsiteX238" fmla="*/ 61731 w 94340"/>
                <a:gd name="connsiteY238" fmla="*/ 434226 h 526159"/>
                <a:gd name="connsiteX239" fmla="*/ 60306 w 94340"/>
                <a:gd name="connsiteY239" fmla="*/ 427785 h 526159"/>
                <a:gd name="connsiteX240" fmla="*/ 52383 w 94340"/>
                <a:gd name="connsiteY240" fmla="*/ 433485 h 526159"/>
                <a:gd name="connsiteX241" fmla="*/ 61731 w 94340"/>
                <a:gd name="connsiteY241" fmla="*/ 434226 h 526159"/>
                <a:gd name="connsiteX242" fmla="*/ 54549 w 94340"/>
                <a:gd name="connsiteY242" fmla="*/ 253194 h 526159"/>
                <a:gd name="connsiteX243" fmla="*/ 54549 w 94340"/>
                <a:gd name="connsiteY243" fmla="*/ 256044 h 526159"/>
                <a:gd name="connsiteX244" fmla="*/ 58881 w 94340"/>
                <a:gd name="connsiteY244" fmla="*/ 256044 h 526159"/>
                <a:gd name="connsiteX245" fmla="*/ 58881 w 94340"/>
                <a:gd name="connsiteY245" fmla="*/ 253194 h 526159"/>
                <a:gd name="connsiteX246" fmla="*/ 54549 w 94340"/>
                <a:gd name="connsiteY246" fmla="*/ 253194 h 526159"/>
                <a:gd name="connsiteX247" fmla="*/ 55974 w 94340"/>
                <a:gd name="connsiteY247" fmla="*/ 479997 h 526159"/>
                <a:gd name="connsiteX248" fmla="*/ 56715 w 94340"/>
                <a:gd name="connsiteY248" fmla="*/ 482847 h 526159"/>
                <a:gd name="connsiteX249" fmla="*/ 60306 w 94340"/>
                <a:gd name="connsiteY249" fmla="*/ 484272 h 526159"/>
                <a:gd name="connsiteX250" fmla="*/ 61731 w 94340"/>
                <a:gd name="connsiteY250" fmla="*/ 473556 h 526159"/>
                <a:gd name="connsiteX251" fmla="*/ 55974 w 94340"/>
                <a:gd name="connsiteY251" fmla="*/ 471390 h 526159"/>
                <a:gd name="connsiteX252" fmla="*/ 55974 w 94340"/>
                <a:gd name="connsiteY252" fmla="*/ 477090 h 526159"/>
                <a:gd name="connsiteX253" fmla="*/ 55974 w 94340"/>
                <a:gd name="connsiteY253" fmla="*/ 479940 h 526159"/>
                <a:gd name="connsiteX254" fmla="*/ 58140 w 94340"/>
                <a:gd name="connsiteY254" fmla="*/ 440667 h 526159"/>
                <a:gd name="connsiteX255" fmla="*/ 58140 w 94340"/>
                <a:gd name="connsiteY255" fmla="*/ 442833 h 526159"/>
                <a:gd name="connsiteX256" fmla="*/ 62472 w 94340"/>
                <a:gd name="connsiteY256" fmla="*/ 442833 h 526159"/>
                <a:gd name="connsiteX257" fmla="*/ 62472 w 94340"/>
                <a:gd name="connsiteY257" fmla="*/ 440667 h 526159"/>
                <a:gd name="connsiteX258" fmla="*/ 58140 w 94340"/>
                <a:gd name="connsiteY258" fmla="*/ 440667 h 526159"/>
                <a:gd name="connsiteX259" fmla="*/ 67431 w 94340"/>
                <a:gd name="connsiteY259" fmla="*/ 143070 h 526159"/>
                <a:gd name="connsiteX260" fmla="*/ 64581 w 94340"/>
                <a:gd name="connsiteY260" fmla="*/ 143811 h 526159"/>
                <a:gd name="connsiteX261" fmla="*/ 62415 w 94340"/>
                <a:gd name="connsiteY261" fmla="*/ 145977 h 526159"/>
                <a:gd name="connsiteX262" fmla="*/ 66747 w 94340"/>
                <a:gd name="connsiteY262" fmla="*/ 148143 h 526159"/>
                <a:gd name="connsiteX263" fmla="*/ 67488 w 94340"/>
                <a:gd name="connsiteY263" fmla="*/ 143127 h 526159"/>
                <a:gd name="connsiteX264" fmla="*/ 62415 w 94340"/>
                <a:gd name="connsiteY264" fmla="*/ 415644 h 526159"/>
                <a:gd name="connsiteX265" fmla="*/ 62415 w 94340"/>
                <a:gd name="connsiteY265" fmla="*/ 417810 h 526159"/>
                <a:gd name="connsiteX266" fmla="*/ 66747 w 94340"/>
                <a:gd name="connsiteY266" fmla="*/ 417810 h 526159"/>
                <a:gd name="connsiteX267" fmla="*/ 66747 w 94340"/>
                <a:gd name="connsiteY267" fmla="*/ 415644 h 526159"/>
                <a:gd name="connsiteX268" fmla="*/ 62415 w 94340"/>
                <a:gd name="connsiteY268" fmla="*/ 415644 h 526159"/>
                <a:gd name="connsiteX269" fmla="*/ 68172 w 94340"/>
                <a:gd name="connsiteY269" fmla="*/ 465006 h 526159"/>
                <a:gd name="connsiteX270" fmla="*/ 70338 w 94340"/>
                <a:gd name="connsiteY270" fmla="*/ 460731 h 526159"/>
                <a:gd name="connsiteX271" fmla="*/ 67488 w 94340"/>
                <a:gd name="connsiteY271" fmla="*/ 459990 h 526159"/>
                <a:gd name="connsiteX272" fmla="*/ 65322 w 94340"/>
                <a:gd name="connsiteY272" fmla="*/ 463581 h 526159"/>
                <a:gd name="connsiteX273" fmla="*/ 68172 w 94340"/>
                <a:gd name="connsiteY273" fmla="*/ 465006 h 526159"/>
                <a:gd name="connsiteX274" fmla="*/ 66006 w 94340"/>
                <a:gd name="connsiteY274" fmla="*/ 483588 h 526159"/>
                <a:gd name="connsiteX275" fmla="*/ 71022 w 94340"/>
                <a:gd name="connsiteY275" fmla="*/ 484329 h 526159"/>
                <a:gd name="connsiteX276" fmla="*/ 73188 w 94340"/>
                <a:gd name="connsiteY276" fmla="*/ 485070 h 526159"/>
                <a:gd name="connsiteX277" fmla="*/ 74613 w 94340"/>
                <a:gd name="connsiteY277" fmla="*/ 485070 h 526159"/>
                <a:gd name="connsiteX278" fmla="*/ 78945 w 94340"/>
                <a:gd name="connsiteY278" fmla="*/ 480054 h 526159"/>
                <a:gd name="connsiteX279" fmla="*/ 67431 w 94340"/>
                <a:gd name="connsiteY279" fmla="*/ 478629 h 526159"/>
                <a:gd name="connsiteX280" fmla="*/ 66006 w 94340"/>
                <a:gd name="connsiteY280" fmla="*/ 483645 h 526159"/>
                <a:gd name="connsiteX281" fmla="*/ 73929 w 94340"/>
                <a:gd name="connsiteY281" fmla="*/ 387714 h 526159"/>
                <a:gd name="connsiteX282" fmla="*/ 73929 w 94340"/>
                <a:gd name="connsiteY282" fmla="*/ 382698 h 526159"/>
                <a:gd name="connsiteX283" fmla="*/ 69597 w 94340"/>
                <a:gd name="connsiteY283" fmla="*/ 381273 h 526159"/>
                <a:gd name="connsiteX284" fmla="*/ 67431 w 94340"/>
                <a:gd name="connsiteY284" fmla="*/ 389139 h 526159"/>
                <a:gd name="connsiteX285" fmla="*/ 73872 w 94340"/>
                <a:gd name="connsiteY285" fmla="*/ 387714 h 526159"/>
                <a:gd name="connsiteX286" fmla="*/ 81111 w 94340"/>
                <a:gd name="connsiteY286" fmla="*/ 343368 h 526159"/>
                <a:gd name="connsiteX287" fmla="*/ 86127 w 94340"/>
                <a:gd name="connsiteY287" fmla="*/ 344793 h 526159"/>
                <a:gd name="connsiteX288" fmla="*/ 85386 w 94340"/>
                <a:gd name="connsiteY288" fmla="*/ 336186 h 526159"/>
                <a:gd name="connsiteX289" fmla="*/ 80370 w 94340"/>
                <a:gd name="connsiteY289" fmla="*/ 336186 h 526159"/>
                <a:gd name="connsiteX290" fmla="*/ 74613 w 94340"/>
                <a:gd name="connsiteY290" fmla="*/ 336927 h 526159"/>
                <a:gd name="connsiteX291" fmla="*/ 74613 w 94340"/>
                <a:gd name="connsiteY291" fmla="*/ 343368 h 526159"/>
                <a:gd name="connsiteX292" fmla="*/ 76038 w 94340"/>
                <a:gd name="connsiteY292" fmla="*/ 343368 h 526159"/>
                <a:gd name="connsiteX293" fmla="*/ 72447 w 94340"/>
                <a:gd name="connsiteY293" fmla="*/ 347643 h 526159"/>
                <a:gd name="connsiteX294" fmla="*/ 68115 w 94340"/>
                <a:gd name="connsiteY294" fmla="*/ 351234 h 526159"/>
                <a:gd name="connsiteX295" fmla="*/ 83220 w 94340"/>
                <a:gd name="connsiteY295" fmla="*/ 354825 h 526159"/>
                <a:gd name="connsiteX296" fmla="*/ 80370 w 94340"/>
                <a:gd name="connsiteY296" fmla="*/ 351975 h 526159"/>
                <a:gd name="connsiteX297" fmla="*/ 79629 w 94340"/>
                <a:gd name="connsiteY297" fmla="*/ 351234 h 526159"/>
                <a:gd name="connsiteX298" fmla="*/ 81054 w 94340"/>
                <a:gd name="connsiteY298" fmla="*/ 347643 h 526159"/>
                <a:gd name="connsiteX299" fmla="*/ 81054 w 94340"/>
                <a:gd name="connsiteY299" fmla="*/ 343368 h 526159"/>
                <a:gd name="connsiteX300" fmla="*/ 73929 w 94340"/>
                <a:gd name="connsiteY300" fmla="*/ 425676 h 526159"/>
                <a:gd name="connsiteX301" fmla="*/ 73929 w 94340"/>
                <a:gd name="connsiteY301" fmla="*/ 422826 h 526159"/>
                <a:gd name="connsiteX302" fmla="*/ 73188 w 94340"/>
                <a:gd name="connsiteY302" fmla="*/ 422085 h 526159"/>
                <a:gd name="connsiteX303" fmla="*/ 73188 w 94340"/>
                <a:gd name="connsiteY303" fmla="*/ 420660 h 526159"/>
                <a:gd name="connsiteX304" fmla="*/ 68172 w 94340"/>
                <a:gd name="connsiteY304" fmla="*/ 420660 h 526159"/>
                <a:gd name="connsiteX305" fmla="*/ 68172 w 94340"/>
                <a:gd name="connsiteY305" fmla="*/ 427101 h 526159"/>
                <a:gd name="connsiteX306" fmla="*/ 73929 w 94340"/>
                <a:gd name="connsiteY306" fmla="*/ 425676 h 526159"/>
                <a:gd name="connsiteX307" fmla="*/ 78945 w 94340"/>
                <a:gd name="connsiteY307" fmla="*/ 459249 h 526159"/>
                <a:gd name="connsiteX308" fmla="*/ 78945 w 94340"/>
                <a:gd name="connsiteY308" fmla="*/ 452067 h 526159"/>
                <a:gd name="connsiteX309" fmla="*/ 74613 w 94340"/>
                <a:gd name="connsiteY309" fmla="*/ 449217 h 526159"/>
                <a:gd name="connsiteX310" fmla="*/ 71763 w 94340"/>
                <a:gd name="connsiteY310" fmla="*/ 451383 h 526159"/>
                <a:gd name="connsiteX311" fmla="*/ 70338 w 94340"/>
                <a:gd name="connsiteY311" fmla="*/ 449217 h 526159"/>
                <a:gd name="connsiteX312" fmla="*/ 68913 w 94340"/>
                <a:gd name="connsiteY312" fmla="*/ 450642 h 526159"/>
                <a:gd name="connsiteX313" fmla="*/ 68172 w 94340"/>
                <a:gd name="connsiteY313" fmla="*/ 454233 h 526159"/>
                <a:gd name="connsiteX314" fmla="*/ 74613 w 94340"/>
                <a:gd name="connsiteY314" fmla="*/ 460674 h 526159"/>
                <a:gd name="connsiteX315" fmla="*/ 78204 w 94340"/>
                <a:gd name="connsiteY315" fmla="*/ 459933 h 526159"/>
                <a:gd name="connsiteX316" fmla="*/ 78945 w 94340"/>
                <a:gd name="connsiteY316" fmla="*/ 459192 h 526159"/>
                <a:gd name="connsiteX317" fmla="*/ 68913 w 94340"/>
                <a:gd name="connsiteY317" fmla="*/ 298281 h 526159"/>
                <a:gd name="connsiteX318" fmla="*/ 75354 w 94340"/>
                <a:gd name="connsiteY318" fmla="*/ 297540 h 526159"/>
                <a:gd name="connsiteX319" fmla="*/ 69597 w 94340"/>
                <a:gd name="connsiteY319" fmla="*/ 293265 h 526159"/>
                <a:gd name="connsiteX320" fmla="*/ 68856 w 94340"/>
                <a:gd name="connsiteY320" fmla="*/ 296115 h 526159"/>
                <a:gd name="connsiteX321" fmla="*/ 68856 w 94340"/>
                <a:gd name="connsiteY321" fmla="*/ 298281 h 526159"/>
                <a:gd name="connsiteX322" fmla="*/ 74613 w 94340"/>
                <a:gd name="connsiteY322" fmla="*/ 448533 h 526159"/>
                <a:gd name="connsiteX323" fmla="*/ 74613 w 94340"/>
                <a:gd name="connsiteY323" fmla="*/ 442833 h 526159"/>
                <a:gd name="connsiteX324" fmla="*/ 71763 w 94340"/>
                <a:gd name="connsiteY324" fmla="*/ 444258 h 526159"/>
                <a:gd name="connsiteX325" fmla="*/ 73188 w 94340"/>
                <a:gd name="connsiteY325" fmla="*/ 447108 h 526159"/>
                <a:gd name="connsiteX326" fmla="*/ 74613 w 94340"/>
                <a:gd name="connsiteY326" fmla="*/ 448533 h 526159"/>
                <a:gd name="connsiteX327" fmla="*/ 84702 w 94340"/>
                <a:gd name="connsiteY327" fmla="*/ 393471 h 526159"/>
                <a:gd name="connsiteX328" fmla="*/ 86127 w 94340"/>
                <a:gd name="connsiteY328" fmla="*/ 390621 h 526159"/>
                <a:gd name="connsiteX329" fmla="*/ 86127 w 94340"/>
                <a:gd name="connsiteY329" fmla="*/ 382755 h 526159"/>
                <a:gd name="connsiteX330" fmla="*/ 83277 w 94340"/>
                <a:gd name="connsiteY330" fmla="*/ 382755 h 526159"/>
                <a:gd name="connsiteX331" fmla="*/ 82536 w 94340"/>
                <a:gd name="connsiteY331" fmla="*/ 382014 h 526159"/>
                <a:gd name="connsiteX332" fmla="*/ 81111 w 94340"/>
                <a:gd name="connsiteY332" fmla="*/ 382014 h 526159"/>
                <a:gd name="connsiteX333" fmla="*/ 74670 w 94340"/>
                <a:gd name="connsiteY333" fmla="*/ 387030 h 526159"/>
                <a:gd name="connsiteX334" fmla="*/ 76095 w 94340"/>
                <a:gd name="connsiteY334" fmla="*/ 404928 h 526159"/>
                <a:gd name="connsiteX335" fmla="*/ 83277 w 94340"/>
                <a:gd name="connsiteY335" fmla="*/ 398487 h 526159"/>
                <a:gd name="connsiteX336" fmla="*/ 84018 w 94340"/>
                <a:gd name="connsiteY336" fmla="*/ 394212 h 526159"/>
                <a:gd name="connsiteX337" fmla="*/ 84759 w 94340"/>
                <a:gd name="connsiteY337" fmla="*/ 393471 h 526159"/>
                <a:gd name="connsiteX338" fmla="*/ 80370 w 94340"/>
                <a:gd name="connsiteY338" fmla="*/ 414903 h 526159"/>
                <a:gd name="connsiteX339" fmla="*/ 76038 w 94340"/>
                <a:gd name="connsiteY339" fmla="*/ 418494 h 526159"/>
                <a:gd name="connsiteX340" fmla="*/ 77463 w 94340"/>
                <a:gd name="connsiteY340" fmla="*/ 419235 h 526159"/>
                <a:gd name="connsiteX341" fmla="*/ 77463 w 94340"/>
                <a:gd name="connsiteY341" fmla="*/ 419976 h 526159"/>
                <a:gd name="connsiteX342" fmla="*/ 80313 w 94340"/>
                <a:gd name="connsiteY342" fmla="*/ 420717 h 526159"/>
                <a:gd name="connsiteX343" fmla="*/ 87495 w 94340"/>
                <a:gd name="connsiteY343" fmla="*/ 420717 h 526159"/>
                <a:gd name="connsiteX344" fmla="*/ 80313 w 94340"/>
                <a:gd name="connsiteY344" fmla="*/ 415017 h 526159"/>
                <a:gd name="connsiteX345" fmla="*/ 84702 w 94340"/>
                <a:gd name="connsiteY345" fmla="*/ 22857 h 526159"/>
                <a:gd name="connsiteX346" fmla="*/ 81852 w 94340"/>
                <a:gd name="connsiteY346" fmla="*/ 21432 h 526159"/>
                <a:gd name="connsiteX347" fmla="*/ 78261 w 94340"/>
                <a:gd name="connsiteY347" fmla="*/ 25707 h 526159"/>
                <a:gd name="connsiteX348" fmla="*/ 82593 w 94340"/>
                <a:gd name="connsiteY348" fmla="*/ 27132 h 526159"/>
                <a:gd name="connsiteX349" fmla="*/ 84759 w 94340"/>
                <a:gd name="connsiteY349" fmla="*/ 25707 h 526159"/>
                <a:gd name="connsiteX350" fmla="*/ 84759 w 94340"/>
                <a:gd name="connsiteY350" fmla="*/ 22857 h 526159"/>
                <a:gd name="connsiteX351" fmla="*/ 78204 w 94340"/>
                <a:gd name="connsiteY351" fmla="*/ 92226 h 526159"/>
                <a:gd name="connsiteX352" fmla="*/ 81054 w 94340"/>
                <a:gd name="connsiteY352" fmla="*/ 90801 h 526159"/>
                <a:gd name="connsiteX353" fmla="*/ 81054 w 94340"/>
                <a:gd name="connsiteY353" fmla="*/ 92226 h 526159"/>
                <a:gd name="connsiteX354" fmla="*/ 78204 w 94340"/>
                <a:gd name="connsiteY354" fmla="*/ 93651 h 526159"/>
                <a:gd name="connsiteX355" fmla="*/ 78204 w 94340"/>
                <a:gd name="connsiteY355" fmla="*/ 92226 h 526159"/>
                <a:gd name="connsiteX356" fmla="*/ 80370 w 94340"/>
                <a:gd name="connsiteY356" fmla="*/ 466431 h 526159"/>
                <a:gd name="connsiteX357" fmla="*/ 81111 w 94340"/>
                <a:gd name="connsiteY357" fmla="*/ 472131 h 526159"/>
                <a:gd name="connsiteX358" fmla="*/ 81852 w 94340"/>
                <a:gd name="connsiteY358" fmla="*/ 473556 h 526159"/>
                <a:gd name="connsiteX359" fmla="*/ 81852 w 94340"/>
                <a:gd name="connsiteY359" fmla="*/ 474297 h 526159"/>
                <a:gd name="connsiteX360" fmla="*/ 89034 w 94340"/>
                <a:gd name="connsiteY360" fmla="*/ 473556 h 526159"/>
                <a:gd name="connsiteX361" fmla="*/ 86184 w 94340"/>
                <a:gd name="connsiteY361" fmla="*/ 466374 h 526159"/>
                <a:gd name="connsiteX362" fmla="*/ 80427 w 94340"/>
                <a:gd name="connsiteY362" fmla="*/ 466374 h 526159"/>
                <a:gd name="connsiteX363" fmla="*/ 84702 w 94340"/>
                <a:gd name="connsiteY363" fmla="*/ 439242 h 526159"/>
                <a:gd name="connsiteX364" fmla="*/ 84702 w 94340"/>
                <a:gd name="connsiteY364" fmla="*/ 439983 h 526159"/>
                <a:gd name="connsiteX365" fmla="*/ 87552 w 94340"/>
                <a:gd name="connsiteY365" fmla="*/ 439242 h 526159"/>
                <a:gd name="connsiteX366" fmla="*/ 89718 w 94340"/>
                <a:gd name="connsiteY366" fmla="*/ 437817 h 526159"/>
                <a:gd name="connsiteX367" fmla="*/ 83277 w 94340"/>
                <a:gd name="connsiteY367" fmla="*/ 433542 h 526159"/>
                <a:gd name="connsiteX368" fmla="*/ 84018 w 94340"/>
                <a:gd name="connsiteY368" fmla="*/ 437817 h 526159"/>
                <a:gd name="connsiteX369" fmla="*/ 84759 w 94340"/>
                <a:gd name="connsiteY369" fmla="*/ 439242 h 52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94340" h="526159">
                  <a:moveTo>
                    <a:pt x="91143" y="454974"/>
                  </a:moveTo>
                  <a:lnTo>
                    <a:pt x="92568" y="515052"/>
                  </a:lnTo>
                  <a:cubicBezTo>
                    <a:pt x="92568" y="517902"/>
                    <a:pt x="92568" y="525084"/>
                    <a:pt x="86811" y="525084"/>
                  </a:cubicBezTo>
                  <a:cubicBezTo>
                    <a:pt x="84645" y="525084"/>
                    <a:pt x="83220" y="524343"/>
                    <a:pt x="83220" y="525825"/>
                  </a:cubicBezTo>
                  <a:cubicBezTo>
                    <a:pt x="32946" y="527250"/>
                    <a:pt x="18582" y="523659"/>
                    <a:pt x="16416" y="523659"/>
                  </a:cubicBezTo>
                  <a:cubicBezTo>
                    <a:pt x="4218" y="524400"/>
                    <a:pt x="3477" y="520809"/>
                    <a:pt x="3477" y="503652"/>
                  </a:cubicBezTo>
                  <a:lnTo>
                    <a:pt x="4218" y="470763"/>
                  </a:lnTo>
                  <a:cubicBezTo>
                    <a:pt x="4218" y="467913"/>
                    <a:pt x="6384" y="435708"/>
                    <a:pt x="6384" y="429267"/>
                  </a:cubicBezTo>
                  <a:cubicBezTo>
                    <a:pt x="6384" y="427101"/>
                    <a:pt x="4218" y="402819"/>
                    <a:pt x="3534" y="399912"/>
                  </a:cubicBezTo>
                  <a:cubicBezTo>
                    <a:pt x="3534" y="399171"/>
                    <a:pt x="5700" y="384180"/>
                    <a:pt x="5700" y="380589"/>
                  </a:cubicBezTo>
                  <a:cubicBezTo>
                    <a:pt x="5700" y="374889"/>
                    <a:pt x="4959" y="366282"/>
                    <a:pt x="6441" y="359100"/>
                  </a:cubicBezTo>
                  <a:cubicBezTo>
                    <a:pt x="3591" y="354825"/>
                    <a:pt x="2850" y="346959"/>
                    <a:pt x="3591" y="304722"/>
                  </a:cubicBezTo>
                  <a:cubicBezTo>
                    <a:pt x="3591" y="298281"/>
                    <a:pt x="4332" y="296115"/>
                    <a:pt x="5016" y="292581"/>
                  </a:cubicBezTo>
                  <a:lnTo>
                    <a:pt x="5016" y="258267"/>
                  </a:lnTo>
                  <a:cubicBezTo>
                    <a:pt x="5016" y="238944"/>
                    <a:pt x="2166" y="212496"/>
                    <a:pt x="2166" y="194598"/>
                  </a:cubicBezTo>
                  <a:lnTo>
                    <a:pt x="2166" y="160968"/>
                  </a:lnTo>
                  <a:cubicBezTo>
                    <a:pt x="741" y="159543"/>
                    <a:pt x="0" y="154527"/>
                    <a:pt x="0" y="151677"/>
                  </a:cubicBezTo>
                  <a:lnTo>
                    <a:pt x="0" y="108756"/>
                  </a:lnTo>
                  <a:cubicBezTo>
                    <a:pt x="0" y="107331"/>
                    <a:pt x="5757" y="105906"/>
                    <a:pt x="741" y="99465"/>
                  </a:cubicBezTo>
                  <a:lnTo>
                    <a:pt x="0" y="70110"/>
                  </a:lnTo>
                  <a:cubicBezTo>
                    <a:pt x="2850" y="66519"/>
                    <a:pt x="0" y="65835"/>
                    <a:pt x="0" y="63669"/>
                  </a:cubicBezTo>
                  <a:cubicBezTo>
                    <a:pt x="0" y="60078"/>
                    <a:pt x="741" y="59394"/>
                    <a:pt x="1425" y="55803"/>
                  </a:cubicBezTo>
                  <a:lnTo>
                    <a:pt x="0" y="14307"/>
                  </a:lnTo>
                  <a:cubicBezTo>
                    <a:pt x="0" y="8607"/>
                    <a:pt x="1425" y="1425"/>
                    <a:pt x="12939" y="1425"/>
                  </a:cubicBezTo>
                  <a:cubicBezTo>
                    <a:pt x="21546" y="-741"/>
                    <a:pt x="32319" y="684"/>
                    <a:pt x="41667" y="1425"/>
                  </a:cubicBezTo>
                  <a:cubicBezTo>
                    <a:pt x="47424" y="0"/>
                    <a:pt x="53181" y="0"/>
                    <a:pt x="61047" y="0"/>
                  </a:cubicBezTo>
                  <a:lnTo>
                    <a:pt x="80427" y="741"/>
                  </a:lnTo>
                  <a:cubicBezTo>
                    <a:pt x="88350" y="741"/>
                    <a:pt x="92625" y="2166"/>
                    <a:pt x="92625" y="7923"/>
                  </a:cubicBezTo>
                  <a:lnTo>
                    <a:pt x="92625" y="156009"/>
                  </a:lnTo>
                  <a:cubicBezTo>
                    <a:pt x="92625" y="178182"/>
                    <a:pt x="93366" y="194655"/>
                    <a:pt x="94050" y="206796"/>
                  </a:cubicBezTo>
                  <a:cubicBezTo>
                    <a:pt x="95475" y="231135"/>
                    <a:pt x="91200" y="255474"/>
                    <a:pt x="91200" y="279756"/>
                  </a:cubicBezTo>
                  <a:lnTo>
                    <a:pt x="91941" y="314070"/>
                  </a:lnTo>
                  <a:lnTo>
                    <a:pt x="92682" y="434967"/>
                  </a:lnTo>
                  <a:lnTo>
                    <a:pt x="91257" y="454974"/>
                  </a:lnTo>
                  <a:close/>
                  <a:moveTo>
                    <a:pt x="30837" y="404187"/>
                  </a:moveTo>
                  <a:lnTo>
                    <a:pt x="30837" y="399171"/>
                  </a:lnTo>
                  <a:lnTo>
                    <a:pt x="22230" y="401337"/>
                  </a:lnTo>
                  <a:lnTo>
                    <a:pt x="30837" y="404187"/>
                  </a:lnTo>
                  <a:close/>
                  <a:moveTo>
                    <a:pt x="27246" y="415644"/>
                  </a:moveTo>
                  <a:lnTo>
                    <a:pt x="24396" y="418494"/>
                  </a:lnTo>
                  <a:cubicBezTo>
                    <a:pt x="25821" y="419919"/>
                    <a:pt x="28728" y="421344"/>
                    <a:pt x="30153" y="421344"/>
                  </a:cubicBezTo>
                  <a:cubicBezTo>
                    <a:pt x="30894" y="420603"/>
                    <a:pt x="31578" y="420603"/>
                    <a:pt x="31578" y="419919"/>
                  </a:cubicBezTo>
                  <a:lnTo>
                    <a:pt x="34428" y="417753"/>
                  </a:lnTo>
                  <a:lnTo>
                    <a:pt x="27246" y="415587"/>
                  </a:lnTo>
                  <a:close/>
                  <a:moveTo>
                    <a:pt x="24339" y="432060"/>
                  </a:moveTo>
                  <a:lnTo>
                    <a:pt x="24339" y="434910"/>
                  </a:lnTo>
                  <a:lnTo>
                    <a:pt x="30780" y="434910"/>
                  </a:lnTo>
                  <a:lnTo>
                    <a:pt x="30780" y="432060"/>
                  </a:lnTo>
                  <a:lnTo>
                    <a:pt x="24339" y="432060"/>
                  </a:lnTo>
                  <a:close/>
                  <a:moveTo>
                    <a:pt x="32262" y="208164"/>
                  </a:moveTo>
                  <a:lnTo>
                    <a:pt x="32262" y="203148"/>
                  </a:lnTo>
                  <a:cubicBezTo>
                    <a:pt x="30096" y="203148"/>
                    <a:pt x="27246" y="205998"/>
                    <a:pt x="27246" y="208164"/>
                  </a:cubicBezTo>
                  <a:lnTo>
                    <a:pt x="32262" y="208164"/>
                  </a:lnTo>
                  <a:close/>
                  <a:moveTo>
                    <a:pt x="35853" y="454290"/>
                  </a:moveTo>
                  <a:cubicBezTo>
                    <a:pt x="36594" y="453549"/>
                    <a:pt x="37278" y="452865"/>
                    <a:pt x="37278" y="452124"/>
                  </a:cubicBezTo>
                  <a:lnTo>
                    <a:pt x="38019" y="451383"/>
                  </a:lnTo>
                  <a:cubicBezTo>
                    <a:pt x="38019" y="450889"/>
                    <a:pt x="38494" y="450167"/>
                    <a:pt x="39444" y="449217"/>
                  </a:cubicBezTo>
                  <a:cubicBezTo>
                    <a:pt x="36594" y="449217"/>
                    <a:pt x="35853" y="448476"/>
                    <a:pt x="34428" y="448476"/>
                  </a:cubicBezTo>
                  <a:lnTo>
                    <a:pt x="28671" y="446310"/>
                  </a:lnTo>
                  <a:cubicBezTo>
                    <a:pt x="28671" y="448476"/>
                    <a:pt x="27246" y="449160"/>
                    <a:pt x="27246" y="449901"/>
                  </a:cubicBezTo>
                  <a:cubicBezTo>
                    <a:pt x="27987" y="450642"/>
                    <a:pt x="27987" y="451326"/>
                    <a:pt x="28671" y="451326"/>
                  </a:cubicBezTo>
                  <a:lnTo>
                    <a:pt x="29412" y="452067"/>
                  </a:lnTo>
                  <a:cubicBezTo>
                    <a:pt x="30837" y="452808"/>
                    <a:pt x="31578" y="453492"/>
                    <a:pt x="31578" y="454233"/>
                  </a:cubicBezTo>
                  <a:lnTo>
                    <a:pt x="35910" y="454233"/>
                  </a:lnTo>
                  <a:close/>
                  <a:moveTo>
                    <a:pt x="41610" y="367707"/>
                  </a:moveTo>
                  <a:lnTo>
                    <a:pt x="42351" y="367707"/>
                  </a:lnTo>
                  <a:lnTo>
                    <a:pt x="42351" y="361266"/>
                  </a:lnTo>
                  <a:lnTo>
                    <a:pt x="38019" y="359100"/>
                  </a:lnTo>
                  <a:cubicBezTo>
                    <a:pt x="36594" y="358359"/>
                    <a:pt x="35853" y="357675"/>
                    <a:pt x="35169" y="355509"/>
                  </a:cubicBezTo>
                  <a:lnTo>
                    <a:pt x="30837" y="355509"/>
                  </a:lnTo>
                  <a:lnTo>
                    <a:pt x="27987" y="359784"/>
                  </a:lnTo>
                  <a:lnTo>
                    <a:pt x="33744" y="365484"/>
                  </a:lnTo>
                  <a:cubicBezTo>
                    <a:pt x="35169" y="367650"/>
                    <a:pt x="37335" y="369075"/>
                    <a:pt x="38076" y="369075"/>
                  </a:cubicBezTo>
                  <a:cubicBezTo>
                    <a:pt x="39501" y="369075"/>
                    <a:pt x="40242" y="368334"/>
                    <a:pt x="40926" y="368334"/>
                  </a:cubicBezTo>
                  <a:lnTo>
                    <a:pt x="41667" y="367593"/>
                  </a:lnTo>
                  <a:close/>
                  <a:moveTo>
                    <a:pt x="29412" y="376257"/>
                  </a:moveTo>
                  <a:lnTo>
                    <a:pt x="27987" y="380532"/>
                  </a:lnTo>
                  <a:cubicBezTo>
                    <a:pt x="29412" y="381957"/>
                    <a:pt x="32319" y="383382"/>
                    <a:pt x="34428" y="383382"/>
                  </a:cubicBezTo>
                  <a:lnTo>
                    <a:pt x="35853" y="376200"/>
                  </a:lnTo>
                  <a:lnTo>
                    <a:pt x="29412" y="376200"/>
                  </a:lnTo>
                  <a:close/>
                  <a:moveTo>
                    <a:pt x="34428" y="237462"/>
                  </a:moveTo>
                  <a:lnTo>
                    <a:pt x="33003" y="245328"/>
                  </a:lnTo>
                  <a:lnTo>
                    <a:pt x="37335" y="248919"/>
                  </a:lnTo>
                  <a:cubicBezTo>
                    <a:pt x="39501" y="247494"/>
                    <a:pt x="43092" y="245328"/>
                    <a:pt x="43092" y="242478"/>
                  </a:cubicBezTo>
                  <a:cubicBezTo>
                    <a:pt x="43092" y="241053"/>
                    <a:pt x="41667" y="240312"/>
                    <a:pt x="40242" y="239628"/>
                  </a:cubicBezTo>
                  <a:lnTo>
                    <a:pt x="34485" y="237462"/>
                  </a:lnTo>
                  <a:close/>
                  <a:moveTo>
                    <a:pt x="33003" y="397005"/>
                  </a:moveTo>
                  <a:cubicBezTo>
                    <a:pt x="33003" y="397005"/>
                    <a:pt x="33744" y="402705"/>
                    <a:pt x="35169" y="403446"/>
                  </a:cubicBezTo>
                  <a:cubicBezTo>
                    <a:pt x="35910" y="403446"/>
                    <a:pt x="36594" y="403446"/>
                    <a:pt x="37335" y="402021"/>
                  </a:cubicBezTo>
                  <a:lnTo>
                    <a:pt x="38760" y="401280"/>
                  </a:lnTo>
                  <a:cubicBezTo>
                    <a:pt x="38760" y="400786"/>
                    <a:pt x="39235" y="400064"/>
                    <a:pt x="40185" y="399114"/>
                  </a:cubicBezTo>
                  <a:lnTo>
                    <a:pt x="33003" y="396948"/>
                  </a:lnTo>
                  <a:close/>
                  <a:moveTo>
                    <a:pt x="35853" y="482163"/>
                  </a:moveTo>
                  <a:lnTo>
                    <a:pt x="35853" y="485754"/>
                  </a:lnTo>
                  <a:lnTo>
                    <a:pt x="42294" y="485754"/>
                  </a:lnTo>
                  <a:lnTo>
                    <a:pt x="42294" y="482163"/>
                  </a:lnTo>
                  <a:lnTo>
                    <a:pt x="35853" y="482163"/>
                  </a:lnTo>
                  <a:close/>
                  <a:moveTo>
                    <a:pt x="42294" y="55062"/>
                  </a:moveTo>
                  <a:lnTo>
                    <a:pt x="40128" y="52212"/>
                  </a:lnTo>
                  <a:cubicBezTo>
                    <a:pt x="39387" y="52212"/>
                    <a:pt x="38703" y="53637"/>
                    <a:pt x="37962" y="55062"/>
                  </a:cubicBezTo>
                  <a:lnTo>
                    <a:pt x="42294" y="55062"/>
                  </a:lnTo>
                  <a:close/>
                  <a:moveTo>
                    <a:pt x="44460" y="319770"/>
                  </a:moveTo>
                  <a:cubicBezTo>
                    <a:pt x="43035" y="318345"/>
                    <a:pt x="40869" y="318345"/>
                    <a:pt x="39444" y="318345"/>
                  </a:cubicBezTo>
                  <a:lnTo>
                    <a:pt x="38019" y="322620"/>
                  </a:lnTo>
                  <a:cubicBezTo>
                    <a:pt x="38760" y="322620"/>
                    <a:pt x="39444" y="322620"/>
                    <a:pt x="40185" y="323361"/>
                  </a:cubicBezTo>
                  <a:cubicBezTo>
                    <a:pt x="40926" y="323361"/>
                    <a:pt x="41610" y="324102"/>
                    <a:pt x="42351" y="325527"/>
                  </a:cubicBezTo>
                  <a:lnTo>
                    <a:pt x="43776" y="321936"/>
                  </a:lnTo>
                  <a:lnTo>
                    <a:pt x="45201" y="323361"/>
                  </a:lnTo>
                  <a:cubicBezTo>
                    <a:pt x="45201" y="324102"/>
                    <a:pt x="45942" y="324786"/>
                    <a:pt x="46626" y="325527"/>
                  </a:cubicBezTo>
                  <a:lnTo>
                    <a:pt x="51642" y="324102"/>
                  </a:lnTo>
                  <a:cubicBezTo>
                    <a:pt x="51642" y="321936"/>
                    <a:pt x="48792" y="319827"/>
                    <a:pt x="46626" y="319827"/>
                  </a:cubicBezTo>
                  <a:cubicBezTo>
                    <a:pt x="46626" y="321252"/>
                    <a:pt x="45885" y="321252"/>
                    <a:pt x="43776" y="321252"/>
                  </a:cubicBezTo>
                  <a:lnTo>
                    <a:pt x="44517" y="319827"/>
                  </a:lnTo>
                  <a:close/>
                  <a:moveTo>
                    <a:pt x="48051" y="427101"/>
                  </a:moveTo>
                  <a:lnTo>
                    <a:pt x="48051" y="422826"/>
                  </a:lnTo>
                  <a:lnTo>
                    <a:pt x="42294" y="421401"/>
                  </a:lnTo>
                  <a:cubicBezTo>
                    <a:pt x="42294" y="423567"/>
                    <a:pt x="40869" y="424251"/>
                    <a:pt x="40128" y="425676"/>
                  </a:cubicBezTo>
                  <a:lnTo>
                    <a:pt x="48051" y="427101"/>
                  </a:lnTo>
                  <a:close/>
                  <a:moveTo>
                    <a:pt x="51642" y="414903"/>
                  </a:moveTo>
                  <a:lnTo>
                    <a:pt x="50901" y="414162"/>
                  </a:lnTo>
                  <a:cubicBezTo>
                    <a:pt x="50160" y="414162"/>
                    <a:pt x="49476" y="413421"/>
                    <a:pt x="48051" y="413421"/>
                  </a:cubicBezTo>
                  <a:cubicBezTo>
                    <a:pt x="46626" y="413421"/>
                    <a:pt x="45201" y="414846"/>
                    <a:pt x="44460" y="415587"/>
                  </a:cubicBezTo>
                  <a:cubicBezTo>
                    <a:pt x="43035" y="417012"/>
                    <a:pt x="43035" y="417753"/>
                    <a:pt x="41610" y="417753"/>
                  </a:cubicBezTo>
                  <a:cubicBezTo>
                    <a:pt x="43035" y="419919"/>
                    <a:pt x="45942" y="421344"/>
                    <a:pt x="49533" y="421344"/>
                  </a:cubicBezTo>
                  <a:cubicBezTo>
                    <a:pt x="50958" y="420603"/>
                    <a:pt x="51699" y="419178"/>
                    <a:pt x="52383" y="417069"/>
                  </a:cubicBezTo>
                  <a:lnTo>
                    <a:pt x="52383" y="417810"/>
                  </a:lnTo>
                  <a:lnTo>
                    <a:pt x="58824" y="417810"/>
                  </a:lnTo>
                  <a:lnTo>
                    <a:pt x="58824" y="415644"/>
                  </a:lnTo>
                  <a:cubicBezTo>
                    <a:pt x="59565" y="414903"/>
                    <a:pt x="59565" y="414219"/>
                    <a:pt x="59565" y="413478"/>
                  </a:cubicBezTo>
                  <a:lnTo>
                    <a:pt x="53124" y="412053"/>
                  </a:lnTo>
                  <a:cubicBezTo>
                    <a:pt x="52383" y="413478"/>
                    <a:pt x="52383" y="414219"/>
                    <a:pt x="52383" y="414903"/>
                  </a:cubicBezTo>
                  <a:lnTo>
                    <a:pt x="51642" y="414903"/>
                  </a:lnTo>
                  <a:close/>
                  <a:moveTo>
                    <a:pt x="43776" y="321879"/>
                  </a:moveTo>
                  <a:lnTo>
                    <a:pt x="42351" y="321138"/>
                  </a:lnTo>
                  <a:lnTo>
                    <a:pt x="43776" y="321138"/>
                  </a:lnTo>
                  <a:lnTo>
                    <a:pt x="43776" y="321879"/>
                  </a:lnTo>
                  <a:close/>
                  <a:moveTo>
                    <a:pt x="43035" y="224580"/>
                  </a:moveTo>
                  <a:cubicBezTo>
                    <a:pt x="44460" y="223155"/>
                    <a:pt x="45201" y="223155"/>
                    <a:pt x="45201" y="222414"/>
                  </a:cubicBezTo>
                  <a:cubicBezTo>
                    <a:pt x="46626" y="220989"/>
                    <a:pt x="48051" y="219564"/>
                    <a:pt x="48051" y="217398"/>
                  </a:cubicBezTo>
                  <a:cubicBezTo>
                    <a:pt x="48051" y="214548"/>
                    <a:pt x="45201" y="214548"/>
                    <a:pt x="43719" y="214548"/>
                  </a:cubicBezTo>
                  <a:cubicBezTo>
                    <a:pt x="43719" y="214548"/>
                    <a:pt x="42978" y="216714"/>
                    <a:pt x="42978" y="218823"/>
                  </a:cubicBezTo>
                  <a:lnTo>
                    <a:pt x="42978" y="224523"/>
                  </a:lnTo>
                  <a:close/>
                  <a:moveTo>
                    <a:pt x="45201" y="334077"/>
                  </a:moveTo>
                  <a:lnTo>
                    <a:pt x="50958" y="334077"/>
                  </a:lnTo>
                  <a:cubicBezTo>
                    <a:pt x="48792" y="330486"/>
                    <a:pt x="45942" y="329802"/>
                    <a:pt x="43035" y="330486"/>
                  </a:cubicBezTo>
                  <a:cubicBezTo>
                    <a:pt x="44460" y="331911"/>
                    <a:pt x="45201" y="334077"/>
                    <a:pt x="45201" y="334077"/>
                  </a:cubicBezTo>
                  <a:close/>
                  <a:moveTo>
                    <a:pt x="43035" y="340518"/>
                  </a:moveTo>
                  <a:lnTo>
                    <a:pt x="43035" y="343368"/>
                  </a:lnTo>
                  <a:lnTo>
                    <a:pt x="47367" y="341202"/>
                  </a:lnTo>
                  <a:lnTo>
                    <a:pt x="46626" y="338352"/>
                  </a:lnTo>
                  <a:lnTo>
                    <a:pt x="43035" y="340518"/>
                  </a:lnTo>
                  <a:close/>
                  <a:moveTo>
                    <a:pt x="45885" y="317604"/>
                  </a:moveTo>
                  <a:lnTo>
                    <a:pt x="46626" y="317604"/>
                  </a:lnTo>
                  <a:cubicBezTo>
                    <a:pt x="46626" y="317604"/>
                    <a:pt x="46626" y="318345"/>
                    <a:pt x="47367" y="318345"/>
                  </a:cubicBezTo>
                  <a:lnTo>
                    <a:pt x="53124" y="318345"/>
                  </a:lnTo>
                  <a:lnTo>
                    <a:pt x="53124" y="313329"/>
                  </a:lnTo>
                  <a:cubicBezTo>
                    <a:pt x="55290" y="313329"/>
                    <a:pt x="57456" y="313329"/>
                    <a:pt x="58881" y="311904"/>
                  </a:cubicBezTo>
                  <a:cubicBezTo>
                    <a:pt x="58881" y="311163"/>
                    <a:pt x="58881" y="310479"/>
                    <a:pt x="58140" y="309738"/>
                  </a:cubicBezTo>
                  <a:cubicBezTo>
                    <a:pt x="58140" y="308997"/>
                    <a:pt x="57399" y="308313"/>
                    <a:pt x="57399" y="306888"/>
                  </a:cubicBezTo>
                  <a:cubicBezTo>
                    <a:pt x="56658" y="307629"/>
                    <a:pt x="55974" y="308313"/>
                    <a:pt x="54549" y="308313"/>
                  </a:cubicBezTo>
                  <a:cubicBezTo>
                    <a:pt x="55290" y="307572"/>
                    <a:pt x="55974" y="307572"/>
                    <a:pt x="57399" y="306147"/>
                  </a:cubicBezTo>
                  <a:lnTo>
                    <a:pt x="57399" y="301872"/>
                  </a:lnTo>
                  <a:lnTo>
                    <a:pt x="48051" y="300447"/>
                  </a:lnTo>
                  <a:cubicBezTo>
                    <a:pt x="48051" y="304038"/>
                    <a:pt x="48051" y="306888"/>
                    <a:pt x="49476" y="308313"/>
                  </a:cubicBezTo>
                  <a:lnTo>
                    <a:pt x="54492" y="308313"/>
                  </a:lnTo>
                  <a:cubicBezTo>
                    <a:pt x="50160" y="309738"/>
                    <a:pt x="46569" y="310479"/>
                    <a:pt x="43719" y="311904"/>
                  </a:cubicBezTo>
                  <a:lnTo>
                    <a:pt x="43719" y="316179"/>
                  </a:lnTo>
                  <a:lnTo>
                    <a:pt x="45885" y="317604"/>
                  </a:lnTo>
                  <a:close/>
                  <a:moveTo>
                    <a:pt x="48051" y="356250"/>
                  </a:moveTo>
                  <a:cubicBezTo>
                    <a:pt x="50217" y="356250"/>
                    <a:pt x="51642" y="354825"/>
                    <a:pt x="53067" y="353400"/>
                  </a:cubicBezTo>
                  <a:cubicBezTo>
                    <a:pt x="53067" y="351975"/>
                    <a:pt x="51642" y="349809"/>
                    <a:pt x="49476" y="349809"/>
                  </a:cubicBezTo>
                  <a:cubicBezTo>
                    <a:pt x="48735" y="349809"/>
                    <a:pt x="47310" y="351234"/>
                    <a:pt x="45144" y="353400"/>
                  </a:cubicBezTo>
                  <a:lnTo>
                    <a:pt x="47994" y="356250"/>
                  </a:lnTo>
                  <a:close/>
                  <a:moveTo>
                    <a:pt x="45885" y="266817"/>
                  </a:moveTo>
                  <a:lnTo>
                    <a:pt x="51642" y="266817"/>
                  </a:lnTo>
                  <a:lnTo>
                    <a:pt x="51642" y="263967"/>
                  </a:lnTo>
                  <a:cubicBezTo>
                    <a:pt x="50901" y="263967"/>
                    <a:pt x="50901" y="263226"/>
                    <a:pt x="50901" y="261801"/>
                  </a:cubicBezTo>
                  <a:lnTo>
                    <a:pt x="45885" y="261801"/>
                  </a:lnTo>
                  <a:lnTo>
                    <a:pt x="45885" y="266817"/>
                  </a:lnTo>
                  <a:close/>
                  <a:moveTo>
                    <a:pt x="45885" y="359841"/>
                  </a:moveTo>
                  <a:lnTo>
                    <a:pt x="45885" y="364116"/>
                  </a:lnTo>
                  <a:lnTo>
                    <a:pt x="58824" y="361950"/>
                  </a:lnTo>
                  <a:lnTo>
                    <a:pt x="45885" y="359784"/>
                  </a:lnTo>
                  <a:close/>
                  <a:moveTo>
                    <a:pt x="49476" y="200298"/>
                  </a:moveTo>
                  <a:lnTo>
                    <a:pt x="49476" y="203148"/>
                  </a:lnTo>
                  <a:lnTo>
                    <a:pt x="52326" y="203148"/>
                  </a:lnTo>
                  <a:lnTo>
                    <a:pt x="52326" y="200298"/>
                  </a:lnTo>
                  <a:lnTo>
                    <a:pt x="49476" y="200298"/>
                  </a:lnTo>
                  <a:close/>
                  <a:moveTo>
                    <a:pt x="54549" y="212439"/>
                  </a:moveTo>
                  <a:lnTo>
                    <a:pt x="49533" y="212439"/>
                  </a:lnTo>
                  <a:lnTo>
                    <a:pt x="49533" y="216714"/>
                  </a:lnTo>
                  <a:cubicBezTo>
                    <a:pt x="49533" y="219564"/>
                    <a:pt x="52383" y="220989"/>
                    <a:pt x="54549" y="220989"/>
                  </a:cubicBezTo>
                  <a:cubicBezTo>
                    <a:pt x="55290" y="219564"/>
                    <a:pt x="56715" y="216714"/>
                    <a:pt x="56715" y="215289"/>
                  </a:cubicBezTo>
                  <a:lnTo>
                    <a:pt x="54549" y="212439"/>
                  </a:lnTo>
                  <a:close/>
                  <a:moveTo>
                    <a:pt x="52383" y="178125"/>
                  </a:moveTo>
                  <a:cubicBezTo>
                    <a:pt x="53808" y="178125"/>
                    <a:pt x="55233" y="177384"/>
                    <a:pt x="57399" y="175959"/>
                  </a:cubicBezTo>
                  <a:cubicBezTo>
                    <a:pt x="55974" y="173793"/>
                    <a:pt x="52383" y="171684"/>
                    <a:pt x="50217" y="171684"/>
                  </a:cubicBezTo>
                  <a:cubicBezTo>
                    <a:pt x="50217" y="171684"/>
                    <a:pt x="50958" y="176700"/>
                    <a:pt x="52383" y="178125"/>
                  </a:cubicBezTo>
                  <a:close/>
                  <a:moveTo>
                    <a:pt x="50958" y="470022"/>
                  </a:moveTo>
                  <a:cubicBezTo>
                    <a:pt x="55290" y="470022"/>
                    <a:pt x="60990" y="467172"/>
                    <a:pt x="61731" y="463581"/>
                  </a:cubicBezTo>
                  <a:cubicBezTo>
                    <a:pt x="56715" y="462156"/>
                    <a:pt x="52383" y="464322"/>
                    <a:pt x="50217" y="466431"/>
                  </a:cubicBezTo>
                  <a:lnTo>
                    <a:pt x="50958" y="470022"/>
                  </a:lnTo>
                  <a:close/>
                  <a:moveTo>
                    <a:pt x="50958" y="336927"/>
                  </a:moveTo>
                  <a:lnTo>
                    <a:pt x="53808" y="339777"/>
                  </a:lnTo>
                  <a:lnTo>
                    <a:pt x="55233" y="339777"/>
                  </a:lnTo>
                  <a:lnTo>
                    <a:pt x="55974" y="339036"/>
                  </a:lnTo>
                  <a:lnTo>
                    <a:pt x="57399" y="339036"/>
                  </a:lnTo>
                  <a:cubicBezTo>
                    <a:pt x="58140" y="339036"/>
                    <a:pt x="58824" y="341202"/>
                    <a:pt x="59565" y="341886"/>
                  </a:cubicBezTo>
                  <a:cubicBezTo>
                    <a:pt x="60306" y="342627"/>
                    <a:pt x="60306" y="343311"/>
                    <a:pt x="61731" y="344052"/>
                  </a:cubicBezTo>
                  <a:cubicBezTo>
                    <a:pt x="63156" y="342627"/>
                    <a:pt x="63897" y="340461"/>
                    <a:pt x="63897" y="340461"/>
                  </a:cubicBezTo>
                  <a:cubicBezTo>
                    <a:pt x="63156" y="338295"/>
                    <a:pt x="61731" y="337611"/>
                    <a:pt x="61047" y="336186"/>
                  </a:cubicBezTo>
                  <a:lnTo>
                    <a:pt x="58197" y="333336"/>
                  </a:lnTo>
                  <a:lnTo>
                    <a:pt x="53865" y="333336"/>
                  </a:lnTo>
                  <a:lnTo>
                    <a:pt x="51015" y="336927"/>
                  </a:lnTo>
                  <a:close/>
                  <a:moveTo>
                    <a:pt x="50958" y="402762"/>
                  </a:moveTo>
                  <a:lnTo>
                    <a:pt x="50958" y="406353"/>
                  </a:lnTo>
                  <a:lnTo>
                    <a:pt x="54549" y="406353"/>
                  </a:lnTo>
                  <a:lnTo>
                    <a:pt x="54549" y="402762"/>
                  </a:lnTo>
                  <a:lnTo>
                    <a:pt x="50958" y="402762"/>
                  </a:lnTo>
                  <a:close/>
                  <a:moveTo>
                    <a:pt x="53808" y="55062"/>
                  </a:moveTo>
                  <a:cubicBezTo>
                    <a:pt x="52383" y="56487"/>
                    <a:pt x="51642" y="57912"/>
                    <a:pt x="51642" y="58653"/>
                  </a:cubicBezTo>
                  <a:lnTo>
                    <a:pt x="53808" y="60078"/>
                  </a:lnTo>
                  <a:cubicBezTo>
                    <a:pt x="55233" y="60078"/>
                    <a:pt x="56658" y="58653"/>
                    <a:pt x="58140" y="56487"/>
                  </a:cubicBezTo>
                  <a:lnTo>
                    <a:pt x="53808" y="55062"/>
                  </a:lnTo>
                  <a:close/>
                  <a:moveTo>
                    <a:pt x="58140" y="289731"/>
                  </a:moveTo>
                  <a:lnTo>
                    <a:pt x="60990" y="286881"/>
                  </a:lnTo>
                  <a:cubicBezTo>
                    <a:pt x="59565" y="284031"/>
                    <a:pt x="56658" y="282606"/>
                    <a:pt x="55233" y="282606"/>
                  </a:cubicBezTo>
                  <a:cubicBezTo>
                    <a:pt x="53808" y="283347"/>
                    <a:pt x="52383" y="286197"/>
                    <a:pt x="52383" y="288306"/>
                  </a:cubicBezTo>
                  <a:lnTo>
                    <a:pt x="53808" y="288306"/>
                  </a:lnTo>
                  <a:lnTo>
                    <a:pt x="56658" y="289731"/>
                  </a:lnTo>
                  <a:lnTo>
                    <a:pt x="58083" y="289731"/>
                  </a:lnTo>
                  <a:close/>
                  <a:moveTo>
                    <a:pt x="55233" y="377739"/>
                  </a:moveTo>
                  <a:cubicBezTo>
                    <a:pt x="53808" y="379164"/>
                    <a:pt x="52383" y="379905"/>
                    <a:pt x="52383" y="382014"/>
                  </a:cubicBezTo>
                  <a:cubicBezTo>
                    <a:pt x="52383" y="385605"/>
                    <a:pt x="54549" y="385605"/>
                    <a:pt x="54549" y="385605"/>
                  </a:cubicBezTo>
                  <a:lnTo>
                    <a:pt x="58881" y="385605"/>
                  </a:lnTo>
                  <a:cubicBezTo>
                    <a:pt x="60306" y="384180"/>
                    <a:pt x="61731" y="381330"/>
                    <a:pt x="61731" y="379905"/>
                  </a:cubicBezTo>
                  <a:cubicBezTo>
                    <a:pt x="60306" y="378480"/>
                    <a:pt x="57399" y="377055"/>
                    <a:pt x="55974" y="377055"/>
                  </a:cubicBezTo>
                  <a:lnTo>
                    <a:pt x="55233" y="377796"/>
                  </a:lnTo>
                  <a:close/>
                  <a:moveTo>
                    <a:pt x="61731" y="434226"/>
                  </a:moveTo>
                  <a:lnTo>
                    <a:pt x="60306" y="427785"/>
                  </a:lnTo>
                  <a:cubicBezTo>
                    <a:pt x="57456" y="429210"/>
                    <a:pt x="54549" y="430635"/>
                    <a:pt x="52383" y="433485"/>
                  </a:cubicBezTo>
                  <a:cubicBezTo>
                    <a:pt x="53808" y="435651"/>
                    <a:pt x="58824" y="434226"/>
                    <a:pt x="61731" y="434226"/>
                  </a:cubicBezTo>
                  <a:close/>
                  <a:moveTo>
                    <a:pt x="54549" y="253194"/>
                  </a:moveTo>
                  <a:lnTo>
                    <a:pt x="54549" y="256044"/>
                  </a:lnTo>
                  <a:lnTo>
                    <a:pt x="58881" y="256044"/>
                  </a:lnTo>
                  <a:lnTo>
                    <a:pt x="58881" y="253194"/>
                  </a:lnTo>
                  <a:lnTo>
                    <a:pt x="54549" y="253194"/>
                  </a:lnTo>
                  <a:close/>
                  <a:moveTo>
                    <a:pt x="55974" y="479997"/>
                  </a:moveTo>
                  <a:cubicBezTo>
                    <a:pt x="55974" y="480738"/>
                    <a:pt x="56715" y="481422"/>
                    <a:pt x="56715" y="482847"/>
                  </a:cubicBezTo>
                  <a:cubicBezTo>
                    <a:pt x="58140" y="482847"/>
                    <a:pt x="58881" y="483588"/>
                    <a:pt x="60306" y="484272"/>
                  </a:cubicBezTo>
                  <a:lnTo>
                    <a:pt x="61731" y="473556"/>
                  </a:lnTo>
                  <a:cubicBezTo>
                    <a:pt x="60306" y="472131"/>
                    <a:pt x="57399" y="471390"/>
                    <a:pt x="55974" y="471390"/>
                  </a:cubicBezTo>
                  <a:cubicBezTo>
                    <a:pt x="55233" y="473556"/>
                    <a:pt x="55233" y="475665"/>
                    <a:pt x="55974" y="477090"/>
                  </a:cubicBezTo>
                  <a:lnTo>
                    <a:pt x="55974" y="479940"/>
                  </a:lnTo>
                  <a:close/>
                  <a:moveTo>
                    <a:pt x="58140" y="440667"/>
                  </a:moveTo>
                  <a:lnTo>
                    <a:pt x="58140" y="442833"/>
                  </a:lnTo>
                  <a:lnTo>
                    <a:pt x="62472" y="442833"/>
                  </a:lnTo>
                  <a:lnTo>
                    <a:pt x="62472" y="440667"/>
                  </a:lnTo>
                  <a:lnTo>
                    <a:pt x="58140" y="440667"/>
                  </a:lnTo>
                  <a:close/>
                  <a:moveTo>
                    <a:pt x="67431" y="143070"/>
                  </a:moveTo>
                  <a:cubicBezTo>
                    <a:pt x="66006" y="143070"/>
                    <a:pt x="65265" y="143811"/>
                    <a:pt x="64581" y="143811"/>
                  </a:cubicBezTo>
                  <a:cubicBezTo>
                    <a:pt x="63840" y="144552"/>
                    <a:pt x="63840" y="145236"/>
                    <a:pt x="62415" y="145977"/>
                  </a:cubicBezTo>
                  <a:cubicBezTo>
                    <a:pt x="64581" y="147402"/>
                    <a:pt x="66747" y="148143"/>
                    <a:pt x="66747" y="148143"/>
                  </a:cubicBezTo>
                  <a:cubicBezTo>
                    <a:pt x="68172" y="146718"/>
                    <a:pt x="67488" y="145293"/>
                    <a:pt x="67488" y="143127"/>
                  </a:cubicBezTo>
                  <a:close/>
                  <a:moveTo>
                    <a:pt x="62415" y="415644"/>
                  </a:moveTo>
                  <a:lnTo>
                    <a:pt x="62415" y="417810"/>
                  </a:lnTo>
                  <a:lnTo>
                    <a:pt x="66747" y="417810"/>
                  </a:lnTo>
                  <a:lnTo>
                    <a:pt x="66747" y="415644"/>
                  </a:lnTo>
                  <a:lnTo>
                    <a:pt x="62415" y="415644"/>
                  </a:lnTo>
                  <a:close/>
                  <a:moveTo>
                    <a:pt x="68172" y="465006"/>
                  </a:moveTo>
                  <a:lnTo>
                    <a:pt x="70338" y="460731"/>
                  </a:lnTo>
                  <a:lnTo>
                    <a:pt x="67488" y="459990"/>
                  </a:lnTo>
                  <a:lnTo>
                    <a:pt x="65322" y="463581"/>
                  </a:lnTo>
                  <a:lnTo>
                    <a:pt x="68172" y="465006"/>
                  </a:lnTo>
                  <a:close/>
                  <a:moveTo>
                    <a:pt x="66006" y="483588"/>
                  </a:moveTo>
                  <a:cubicBezTo>
                    <a:pt x="68172" y="483588"/>
                    <a:pt x="69597" y="484329"/>
                    <a:pt x="71022" y="484329"/>
                  </a:cubicBezTo>
                  <a:lnTo>
                    <a:pt x="73188" y="485070"/>
                  </a:lnTo>
                  <a:lnTo>
                    <a:pt x="74613" y="485070"/>
                  </a:lnTo>
                  <a:cubicBezTo>
                    <a:pt x="78204" y="485070"/>
                    <a:pt x="78945" y="481479"/>
                    <a:pt x="78945" y="480054"/>
                  </a:cubicBezTo>
                  <a:cubicBezTo>
                    <a:pt x="74613" y="480054"/>
                    <a:pt x="70338" y="480054"/>
                    <a:pt x="67431" y="478629"/>
                  </a:cubicBezTo>
                  <a:lnTo>
                    <a:pt x="66006" y="483645"/>
                  </a:lnTo>
                  <a:close/>
                  <a:moveTo>
                    <a:pt x="73929" y="387714"/>
                  </a:moveTo>
                  <a:lnTo>
                    <a:pt x="73929" y="382698"/>
                  </a:lnTo>
                  <a:cubicBezTo>
                    <a:pt x="72504" y="381273"/>
                    <a:pt x="71079" y="381273"/>
                    <a:pt x="69597" y="381273"/>
                  </a:cubicBezTo>
                  <a:cubicBezTo>
                    <a:pt x="68172" y="383439"/>
                    <a:pt x="66747" y="386289"/>
                    <a:pt x="67431" y="389139"/>
                  </a:cubicBezTo>
                  <a:cubicBezTo>
                    <a:pt x="69597" y="389880"/>
                    <a:pt x="73188" y="389139"/>
                    <a:pt x="73872" y="387714"/>
                  </a:cubicBezTo>
                  <a:close/>
                  <a:moveTo>
                    <a:pt x="81111" y="343368"/>
                  </a:moveTo>
                  <a:cubicBezTo>
                    <a:pt x="82536" y="344109"/>
                    <a:pt x="84702" y="344109"/>
                    <a:pt x="86127" y="344793"/>
                  </a:cubicBezTo>
                  <a:cubicBezTo>
                    <a:pt x="87552" y="343368"/>
                    <a:pt x="86868" y="339093"/>
                    <a:pt x="85386" y="336186"/>
                  </a:cubicBezTo>
                  <a:lnTo>
                    <a:pt x="80370" y="336186"/>
                  </a:lnTo>
                  <a:cubicBezTo>
                    <a:pt x="78204" y="336186"/>
                    <a:pt x="76779" y="336186"/>
                    <a:pt x="74613" y="336927"/>
                  </a:cubicBezTo>
                  <a:lnTo>
                    <a:pt x="74613" y="343368"/>
                  </a:lnTo>
                  <a:lnTo>
                    <a:pt x="76038" y="343368"/>
                  </a:lnTo>
                  <a:cubicBezTo>
                    <a:pt x="75297" y="344793"/>
                    <a:pt x="73872" y="346218"/>
                    <a:pt x="72447" y="347643"/>
                  </a:cubicBezTo>
                  <a:cubicBezTo>
                    <a:pt x="71706" y="349068"/>
                    <a:pt x="70281" y="349809"/>
                    <a:pt x="68115" y="351234"/>
                  </a:cubicBezTo>
                  <a:cubicBezTo>
                    <a:pt x="73872" y="354084"/>
                    <a:pt x="78147" y="355509"/>
                    <a:pt x="83220" y="354825"/>
                  </a:cubicBezTo>
                  <a:cubicBezTo>
                    <a:pt x="82479" y="352659"/>
                    <a:pt x="81054" y="352659"/>
                    <a:pt x="80370" y="351975"/>
                  </a:cubicBezTo>
                  <a:lnTo>
                    <a:pt x="79629" y="351234"/>
                  </a:lnTo>
                  <a:cubicBezTo>
                    <a:pt x="81054" y="350493"/>
                    <a:pt x="81054" y="349068"/>
                    <a:pt x="81054" y="347643"/>
                  </a:cubicBezTo>
                  <a:lnTo>
                    <a:pt x="81054" y="343368"/>
                  </a:lnTo>
                  <a:close/>
                  <a:moveTo>
                    <a:pt x="73929" y="425676"/>
                  </a:moveTo>
                  <a:lnTo>
                    <a:pt x="73929" y="422826"/>
                  </a:lnTo>
                  <a:lnTo>
                    <a:pt x="73188" y="422085"/>
                  </a:lnTo>
                  <a:lnTo>
                    <a:pt x="73188" y="420660"/>
                  </a:lnTo>
                  <a:lnTo>
                    <a:pt x="68172" y="420660"/>
                  </a:lnTo>
                  <a:lnTo>
                    <a:pt x="68172" y="427101"/>
                  </a:lnTo>
                  <a:lnTo>
                    <a:pt x="73929" y="425676"/>
                  </a:lnTo>
                  <a:close/>
                  <a:moveTo>
                    <a:pt x="78945" y="459249"/>
                  </a:moveTo>
                  <a:lnTo>
                    <a:pt x="78945" y="452067"/>
                  </a:lnTo>
                  <a:cubicBezTo>
                    <a:pt x="77520" y="452067"/>
                    <a:pt x="76095" y="450642"/>
                    <a:pt x="74613" y="449217"/>
                  </a:cubicBezTo>
                  <a:cubicBezTo>
                    <a:pt x="73872" y="450642"/>
                    <a:pt x="73188" y="450642"/>
                    <a:pt x="71763" y="451383"/>
                  </a:cubicBezTo>
                  <a:lnTo>
                    <a:pt x="70338" y="449217"/>
                  </a:lnTo>
                  <a:lnTo>
                    <a:pt x="68913" y="450642"/>
                  </a:lnTo>
                  <a:cubicBezTo>
                    <a:pt x="68172" y="451383"/>
                    <a:pt x="68172" y="452808"/>
                    <a:pt x="68172" y="454233"/>
                  </a:cubicBezTo>
                  <a:cubicBezTo>
                    <a:pt x="68172" y="456399"/>
                    <a:pt x="68913" y="460674"/>
                    <a:pt x="74613" y="460674"/>
                  </a:cubicBezTo>
                  <a:cubicBezTo>
                    <a:pt x="76038" y="460674"/>
                    <a:pt x="77463" y="460674"/>
                    <a:pt x="78204" y="459933"/>
                  </a:cubicBezTo>
                  <a:lnTo>
                    <a:pt x="78945" y="459192"/>
                  </a:lnTo>
                  <a:close/>
                  <a:moveTo>
                    <a:pt x="68913" y="298281"/>
                  </a:moveTo>
                  <a:lnTo>
                    <a:pt x="75354" y="297540"/>
                  </a:lnTo>
                  <a:cubicBezTo>
                    <a:pt x="74613" y="294690"/>
                    <a:pt x="71763" y="292524"/>
                    <a:pt x="69597" y="293265"/>
                  </a:cubicBezTo>
                  <a:cubicBezTo>
                    <a:pt x="68856" y="294006"/>
                    <a:pt x="68172" y="295431"/>
                    <a:pt x="68856" y="296115"/>
                  </a:cubicBezTo>
                  <a:lnTo>
                    <a:pt x="68856" y="298281"/>
                  </a:lnTo>
                  <a:close/>
                  <a:moveTo>
                    <a:pt x="74613" y="448533"/>
                  </a:moveTo>
                  <a:cubicBezTo>
                    <a:pt x="76779" y="447108"/>
                    <a:pt x="76779" y="444258"/>
                    <a:pt x="74613" y="442833"/>
                  </a:cubicBezTo>
                  <a:cubicBezTo>
                    <a:pt x="73872" y="444258"/>
                    <a:pt x="71763" y="444258"/>
                    <a:pt x="71763" y="444258"/>
                  </a:cubicBezTo>
                  <a:cubicBezTo>
                    <a:pt x="71763" y="445683"/>
                    <a:pt x="72504" y="446424"/>
                    <a:pt x="73188" y="447108"/>
                  </a:cubicBezTo>
                  <a:lnTo>
                    <a:pt x="74613" y="448533"/>
                  </a:lnTo>
                  <a:close/>
                  <a:moveTo>
                    <a:pt x="84702" y="393471"/>
                  </a:moveTo>
                  <a:cubicBezTo>
                    <a:pt x="85443" y="393471"/>
                    <a:pt x="86127" y="392730"/>
                    <a:pt x="86127" y="390621"/>
                  </a:cubicBezTo>
                  <a:lnTo>
                    <a:pt x="86127" y="382755"/>
                  </a:lnTo>
                  <a:lnTo>
                    <a:pt x="83277" y="382755"/>
                  </a:lnTo>
                  <a:lnTo>
                    <a:pt x="82536" y="382014"/>
                  </a:lnTo>
                  <a:lnTo>
                    <a:pt x="81111" y="382014"/>
                  </a:lnTo>
                  <a:lnTo>
                    <a:pt x="74670" y="387030"/>
                  </a:lnTo>
                  <a:cubicBezTo>
                    <a:pt x="74670" y="392730"/>
                    <a:pt x="74670" y="398487"/>
                    <a:pt x="76095" y="404928"/>
                  </a:cubicBezTo>
                  <a:lnTo>
                    <a:pt x="83277" y="398487"/>
                  </a:lnTo>
                  <a:cubicBezTo>
                    <a:pt x="84018" y="396321"/>
                    <a:pt x="84018" y="394212"/>
                    <a:pt x="84018" y="394212"/>
                  </a:cubicBezTo>
                  <a:lnTo>
                    <a:pt x="84759" y="393471"/>
                  </a:lnTo>
                  <a:close/>
                  <a:moveTo>
                    <a:pt x="80370" y="414903"/>
                  </a:moveTo>
                  <a:lnTo>
                    <a:pt x="76038" y="418494"/>
                  </a:lnTo>
                  <a:cubicBezTo>
                    <a:pt x="76532" y="418988"/>
                    <a:pt x="77007" y="419235"/>
                    <a:pt x="77463" y="419235"/>
                  </a:cubicBezTo>
                  <a:lnTo>
                    <a:pt x="77463" y="419976"/>
                  </a:lnTo>
                  <a:cubicBezTo>
                    <a:pt x="78204" y="419976"/>
                    <a:pt x="78888" y="420717"/>
                    <a:pt x="80313" y="420717"/>
                  </a:cubicBezTo>
                  <a:cubicBezTo>
                    <a:pt x="83163" y="420717"/>
                    <a:pt x="87495" y="422142"/>
                    <a:pt x="87495" y="420717"/>
                  </a:cubicBezTo>
                  <a:lnTo>
                    <a:pt x="80313" y="415017"/>
                  </a:lnTo>
                  <a:close/>
                  <a:moveTo>
                    <a:pt x="84702" y="22857"/>
                  </a:moveTo>
                  <a:cubicBezTo>
                    <a:pt x="83961" y="21432"/>
                    <a:pt x="82536" y="21432"/>
                    <a:pt x="81852" y="21432"/>
                  </a:cubicBezTo>
                  <a:cubicBezTo>
                    <a:pt x="79686" y="22173"/>
                    <a:pt x="78261" y="25023"/>
                    <a:pt x="78261" y="25707"/>
                  </a:cubicBezTo>
                  <a:lnTo>
                    <a:pt x="82593" y="27132"/>
                  </a:lnTo>
                  <a:cubicBezTo>
                    <a:pt x="84018" y="26391"/>
                    <a:pt x="84759" y="25707"/>
                    <a:pt x="84759" y="25707"/>
                  </a:cubicBezTo>
                  <a:lnTo>
                    <a:pt x="84759" y="22857"/>
                  </a:lnTo>
                  <a:close/>
                  <a:moveTo>
                    <a:pt x="78204" y="92226"/>
                  </a:moveTo>
                  <a:lnTo>
                    <a:pt x="81054" y="90801"/>
                  </a:lnTo>
                  <a:lnTo>
                    <a:pt x="81054" y="92226"/>
                  </a:lnTo>
                  <a:lnTo>
                    <a:pt x="78204" y="93651"/>
                  </a:lnTo>
                  <a:lnTo>
                    <a:pt x="78204" y="92226"/>
                  </a:lnTo>
                  <a:close/>
                  <a:moveTo>
                    <a:pt x="80370" y="466431"/>
                  </a:moveTo>
                  <a:cubicBezTo>
                    <a:pt x="80370" y="469281"/>
                    <a:pt x="81111" y="470706"/>
                    <a:pt x="81111" y="472131"/>
                  </a:cubicBezTo>
                  <a:lnTo>
                    <a:pt x="81852" y="473556"/>
                  </a:lnTo>
                  <a:lnTo>
                    <a:pt x="81852" y="474297"/>
                  </a:lnTo>
                  <a:cubicBezTo>
                    <a:pt x="84018" y="475038"/>
                    <a:pt x="86868" y="475038"/>
                    <a:pt x="89034" y="473556"/>
                  </a:cubicBezTo>
                  <a:cubicBezTo>
                    <a:pt x="89034" y="470706"/>
                    <a:pt x="87609" y="467856"/>
                    <a:pt x="86184" y="466374"/>
                  </a:cubicBezTo>
                  <a:lnTo>
                    <a:pt x="80427" y="466374"/>
                  </a:lnTo>
                  <a:close/>
                  <a:moveTo>
                    <a:pt x="84702" y="439242"/>
                  </a:moveTo>
                  <a:lnTo>
                    <a:pt x="84702" y="439983"/>
                  </a:lnTo>
                  <a:cubicBezTo>
                    <a:pt x="86127" y="439983"/>
                    <a:pt x="86868" y="439242"/>
                    <a:pt x="87552" y="439242"/>
                  </a:cubicBezTo>
                  <a:lnTo>
                    <a:pt x="89718" y="437817"/>
                  </a:lnTo>
                  <a:cubicBezTo>
                    <a:pt x="88977" y="434967"/>
                    <a:pt x="85386" y="432801"/>
                    <a:pt x="83277" y="433542"/>
                  </a:cubicBezTo>
                  <a:cubicBezTo>
                    <a:pt x="83277" y="435708"/>
                    <a:pt x="83277" y="437133"/>
                    <a:pt x="84018" y="437817"/>
                  </a:cubicBezTo>
                  <a:lnTo>
                    <a:pt x="84759" y="439242"/>
                  </a:lnTo>
                  <a:close/>
                </a:path>
              </a:pathLst>
            </a:custGeom>
            <a:solidFill>
              <a:schemeClr val="bg1"/>
            </a:solidFill>
            <a:ln w="5689"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25841021-16F6-37C5-B1AF-186F979D7DAC}"/>
                </a:ext>
              </a:extLst>
            </p:cNvPr>
            <p:cNvSpPr/>
            <p:nvPr/>
          </p:nvSpPr>
          <p:spPr>
            <a:xfrm>
              <a:off x="6411680" y="3990569"/>
              <a:ext cx="224865" cy="543039"/>
            </a:xfrm>
            <a:custGeom>
              <a:avLst/>
              <a:gdLst>
                <a:gd name="connsiteX0" fmla="*/ 134349 w 224865"/>
                <a:gd name="connsiteY0" fmla="*/ 391419 h 543039"/>
                <a:gd name="connsiteX1" fmla="*/ 133608 w 224865"/>
                <a:gd name="connsiteY1" fmla="*/ 373521 h 543039"/>
                <a:gd name="connsiteX2" fmla="*/ 134349 w 224865"/>
                <a:gd name="connsiteY2" fmla="*/ 352773 h 543039"/>
                <a:gd name="connsiteX3" fmla="*/ 134349 w 224865"/>
                <a:gd name="connsiteY3" fmla="*/ 346332 h 543039"/>
                <a:gd name="connsiteX4" fmla="*/ 135090 w 224865"/>
                <a:gd name="connsiteY4" fmla="*/ 337725 h 543039"/>
                <a:gd name="connsiteX5" fmla="*/ 128649 w 224865"/>
                <a:gd name="connsiteY5" fmla="*/ 330543 h 543039"/>
                <a:gd name="connsiteX6" fmla="*/ 115710 w 224865"/>
                <a:gd name="connsiteY6" fmla="*/ 331284 h 543039"/>
                <a:gd name="connsiteX7" fmla="*/ 105678 w 224865"/>
                <a:gd name="connsiteY7" fmla="*/ 295488 h 543039"/>
                <a:gd name="connsiteX8" fmla="*/ 104937 w 224865"/>
                <a:gd name="connsiteY8" fmla="*/ 284772 h 543039"/>
                <a:gd name="connsiteX9" fmla="*/ 105678 w 224865"/>
                <a:gd name="connsiteY9" fmla="*/ 268299 h 543039"/>
                <a:gd name="connsiteX10" fmla="*/ 111435 w 224865"/>
                <a:gd name="connsiteY10" fmla="*/ 261858 h 543039"/>
                <a:gd name="connsiteX11" fmla="*/ 214149 w 224865"/>
                <a:gd name="connsiteY11" fmla="*/ 261858 h 543039"/>
                <a:gd name="connsiteX12" fmla="*/ 219165 w 224865"/>
                <a:gd name="connsiteY12" fmla="*/ 273315 h 543039"/>
                <a:gd name="connsiteX13" fmla="*/ 217740 w 224865"/>
                <a:gd name="connsiteY13" fmla="*/ 289788 h 543039"/>
                <a:gd name="connsiteX14" fmla="*/ 217740 w 224865"/>
                <a:gd name="connsiteY14" fmla="*/ 409260 h 543039"/>
                <a:gd name="connsiteX15" fmla="*/ 218481 w 224865"/>
                <a:gd name="connsiteY15" fmla="*/ 414276 h 543039"/>
                <a:gd name="connsiteX16" fmla="*/ 218481 w 224865"/>
                <a:gd name="connsiteY16" fmla="*/ 441465 h 543039"/>
                <a:gd name="connsiteX17" fmla="*/ 217740 w 224865"/>
                <a:gd name="connsiteY17" fmla="*/ 463638 h 543039"/>
                <a:gd name="connsiteX18" fmla="*/ 219165 w 224865"/>
                <a:gd name="connsiteY18" fmla="*/ 468654 h 543039"/>
                <a:gd name="connsiteX19" fmla="*/ 219906 w 224865"/>
                <a:gd name="connsiteY19" fmla="*/ 482220 h 543039"/>
                <a:gd name="connsiteX20" fmla="*/ 219906 w 224865"/>
                <a:gd name="connsiteY20" fmla="*/ 527307 h 543039"/>
                <a:gd name="connsiteX21" fmla="*/ 209874 w 224865"/>
                <a:gd name="connsiteY21" fmla="*/ 535914 h 543039"/>
                <a:gd name="connsiteX22" fmla="*/ 191178 w 224865"/>
                <a:gd name="connsiteY22" fmla="*/ 535173 h 543039"/>
                <a:gd name="connsiteX23" fmla="*/ 171057 w 224865"/>
                <a:gd name="connsiteY23" fmla="*/ 515850 h 543039"/>
                <a:gd name="connsiteX24" fmla="*/ 168891 w 224865"/>
                <a:gd name="connsiteY24" fmla="*/ 513000 h 543039"/>
                <a:gd name="connsiteX25" fmla="*/ 160968 w 224865"/>
                <a:gd name="connsiteY25" fmla="*/ 520866 h 543039"/>
                <a:gd name="connsiteX26" fmla="*/ 137997 w 224865"/>
                <a:gd name="connsiteY26" fmla="*/ 537339 h 543039"/>
                <a:gd name="connsiteX27" fmla="*/ 111435 w 224865"/>
                <a:gd name="connsiteY27" fmla="*/ 543039 h 543039"/>
                <a:gd name="connsiteX28" fmla="*/ 62586 w 224865"/>
                <a:gd name="connsiteY28" fmla="*/ 536598 h 543039"/>
                <a:gd name="connsiteX29" fmla="*/ 37449 w 224865"/>
                <a:gd name="connsiteY29" fmla="*/ 520866 h 543039"/>
                <a:gd name="connsiteX30" fmla="*/ 18753 w 224865"/>
                <a:gd name="connsiteY30" fmla="*/ 498693 h 543039"/>
                <a:gd name="connsiteX31" fmla="*/ 10146 w 224865"/>
                <a:gd name="connsiteY31" fmla="*/ 477945 h 543039"/>
                <a:gd name="connsiteX32" fmla="*/ 2223 w 224865"/>
                <a:gd name="connsiteY32" fmla="*/ 445740 h 543039"/>
                <a:gd name="connsiteX33" fmla="*/ 1482 w 224865"/>
                <a:gd name="connsiteY33" fmla="*/ 434283 h 543039"/>
                <a:gd name="connsiteX34" fmla="*/ 1482 w 224865"/>
                <a:gd name="connsiteY34" fmla="*/ 427842 h 543039"/>
                <a:gd name="connsiteX35" fmla="*/ 741 w 224865"/>
                <a:gd name="connsiteY35" fmla="*/ 421401 h 543039"/>
                <a:gd name="connsiteX36" fmla="*/ 2166 w 224865"/>
                <a:gd name="connsiteY36" fmla="*/ 409260 h 543039"/>
                <a:gd name="connsiteX37" fmla="*/ 2166 w 224865"/>
                <a:gd name="connsiteY37" fmla="*/ 400653 h 543039"/>
                <a:gd name="connsiteX38" fmla="*/ 2166 w 224865"/>
                <a:gd name="connsiteY38" fmla="*/ 386346 h 543039"/>
                <a:gd name="connsiteX39" fmla="*/ 2907 w 224865"/>
                <a:gd name="connsiteY39" fmla="*/ 366339 h 543039"/>
                <a:gd name="connsiteX40" fmla="*/ 2166 w 224865"/>
                <a:gd name="connsiteY40" fmla="*/ 353457 h 543039"/>
                <a:gd name="connsiteX41" fmla="*/ 2166 w 224865"/>
                <a:gd name="connsiteY41" fmla="*/ 346275 h 543039"/>
                <a:gd name="connsiteX42" fmla="*/ 0 w 224865"/>
                <a:gd name="connsiteY42" fmla="*/ 310479 h 543039"/>
                <a:gd name="connsiteX43" fmla="*/ 741 w 224865"/>
                <a:gd name="connsiteY43" fmla="*/ 138054 h 543039"/>
                <a:gd name="connsiteX44" fmla="*/ 1482 w 224865"/>
                <a:gd name="connsiteY44" fmla="*/ 120897 h 543039"/>
                <a:gd name="connsiteX45" fmla="*/ 5814 w 224865"/>
                <a:gd name="connsiteY45" fmla="*/ 92967 h 543039"/>
                <a:gd name="connsiteX46" fmla="*/ 7239 w 224865"/>
                <a:gd name="connsiteY46" fmla="*/ 82251 h 543039"/>
                <a:gd name="connsiteX47" fmla="*/ 10830 w 224865"/>
                <a:gd name="connsiteY47" fmla="*/ 74385 h 543039"/>
                <a:gd name="connsiteX48" fmla="*/ 16587 w 224865"/>
                <a:gd name="connsiteY48" fmla="*/ 60819 h 543039"/>
                <a:gd name="connsiteX49" fmla="*/ 56088 w 224865"/>
                <a:gd name="connsiteY49" fmla="*/ 15048 h 543039"/>
                <a:gd name="connsiteX50" fmla="*/ 67602 w 224865"/>
                <a:gd name="connsiteY50" fmla="*/ 6441 h 543039"/>
                <a:gd name="connsiteX51" fmla="*/ 76950 w 224865"/>
                <a:gd name="connsiteY51" fmla="*/ 4275 h 543039"/>
                <a:gd name="connsiteX52" fmla="*/ 84873 w 224865"/>
                <a:gd name="connsiteY52" fmla="*/ 1425 h 543039"/>
                <a:gd name="connsiteX53" fmla="*/ 110010 w 224865"/>
                <a:gd name="connsiteY53" fmla="*/ 0 h 543039"/>
                <a:gd name="connsiteX54" fmla="*/ 137997 w 224865"/>
                <a:gd name="connsiteY54" fmla="*/ 1425 h 543039"/>
                <a:gd name="connsiteX55" fmla="*/ 151620 w 224865"/>
                <a:gd name="connsiteY55" fmla="*/ 6441 h 543039"/>
                <a:gd name="connsiteX56" fmla="*/ 206910 w 224865"/>
                <a:gd name="connsiteY56" fmla="*/ 47937 h 543039"/>
                <a:gd name="connsiteX57" fmla="*/ 212667 w 224865"/>
                <a:gd name="connsiteY57" fmla="*/ 59394 h 543039"/>
                <a:gd name="connsiteX58" fmla="*/ 216258 w 224865"/>
                <a:gd name="connsiteY58" fmla="*/ 65094 h 543039"/>
                <a:gd name="connsiteX59" fmla="*/ 224865 w 224865"/>
                <a:gd name="connsiteY59" fmla="*/ 119472 h 543039"/>
                <a:gd name="connsiteX60" fmla="*/ 222699 w 224865"/>
                <a:gd name="connsiteY60" fmla="*/ 151677 h 543039"/>
                <a:gd name="connsiteX61" fmla="*/ 222699 w 224865"/>
                <a:gd name="connsiteY61" fmla="*/ 169575 h 543039"/>
                <a:gd name="connsiteX62" fmla="*/ 211926 w 224865"/>
                <a:gd name="connsiteY62" fmla="*/ 186048 h 543039"/>
                <a:gd name="connsiteX63" fmla="*/ 147288 w 224865"/>
                <a:gd name="connsiteY63" fmla="*/ 186048 h 543039"/>
                <a:gd name="connsiteX64" fmla="*/ 137940 w 224865"/>
                <a:gd name="connsiteY64" fmla="*/ 173166 h 543039"/>
                <a:gd name="connsiteX65" fmla="*/ 139365 w 224865"/>
                <a:gd name="connsiteY65" fmla="*/ 155268 h 543039"/>
                <a:gd name="connsiteX66" fmla="*/ 140106 w 224865"/>
                <a:gd name="connsiteY66" fmla="*/ 101631 h 543039"/>
                <a:gd name="connsiteX67" fmla="*/ 109212 w 224865"/>
                <a:gd name="connsiteY67" fmla="*/ 70167 h 543039"/>
                <a:gd name="connsiteX68" fmla="*/ 87666 w 224865"/>
                <a:gd name="connsiteY68" fmla="*/ 92340 h 543039"/>
                <a:gd name="connsiteX69" fmla="*/ 86925 w 224865"/>
                <a:gd name="connsiteY69" fmla="*/ 127395 h 543039"/>
                <a:gd name="connsiteX70" fmla="*/ 86925 w 224865"/>
                <a:gd name="connsiteY70" fmla="*/ 158175 h 543039"/>
                <a:gd name="connsiteX71" fmla="*/ 85500 w 224865"/>
                <a:gd name="connsiteY71" fmla="*/ 177498 h 543039"/>
                <a:gd name="connsiteX72" fmla="*/ 85500 w 224865"/>
                <a:gd name="connsiteY72" fmla="*/ 179664 h 543039"/>
                <a:gd name="connsiteX73" fmla="*/ 86925 w 224865"/>
                <a:gd name="connsiteY73" fmla="*/ 183255 h 543039"/>
                <a:gd name="connsiteX74" fmla="*/ 86925 w 224865"/>
                <a:gd name="connsiteY74" fmla="*/ 185421 h 543039"/>
                <a:gd name="connsiteX75" fmla="*/ 85500 w 224865"/>
                <a:gd name="connsiteY75" fmla="*/ 222642 h 543039"/>
                <a:gd name="connsiteX76" fmla="*/ 88350 w 224865"/>
                <a:gd name="connsiteY76" fmla="*/ 240540 h 543039"/>
                <a:gd name="connsiteX77" fmla="*/ 87609 w 224865"/>
                <a:gd name="connsiteY77" fmla="*/ 329232 h 543039"/>
                <a:gd name="connsiteX78" fmla="*/ 87609 w 224865"/>
                <a:gd name="connsiteY78" fmla="*/ 357162 h 543039"/>
                <a:gd name="connsiteX79" fmla="*/ 85443 w 224865"/>
                <a:gd name="connsiteY79" fmla="*/ 374319 h 543039"/>
                <a:gd name="connsiteX80" fmla="*/ 85443 w 224865"/>
                <a:gd name="connsiteY80" fmla="*/ 441579 h 543039"/>
                <a:gd name="connsiteX81" fmla="*/ 86868 w 224865"/>
                <a:gd name="connsiteY81" fmla="*/ 445170 h 543039"/>
                <a:gd name="connsiteX82" fmla="*/ 104082 w 224865"/>
                <a:gd name="connsiteY82" fmla="*/ 470934 h 543039"/>
                <a:gd name="connsiteX83" fmla="*/ 114855 w 224865"/>
                <a:gd name="connsiteY83" fmla="*/ 472359 h 543039"/>
                <a:gd name="connsiteX84" fmla="*/ 134235 w 224865"/>
                <a:gd name="connsiteY84" fmla="*/ 457311 h 543039"/>
                <a:gd name="connsiteX85" fmla="*/ 134235 w 224865"/>
                <a:gd name="connsiteY85" fmla="*/ 419406 h 543039"/>
                <a:gd name="connsiteX86" fmla="*/ 134235 w 224865"/>
                <a:gd name="connsiteY86" fmla="*/ 391476 h 543039"/>
                <a:gd name="connsiteX87" fmla="*/ 28728 w 224865"/>
                <a:gd name="connsiteY87" fmla="*/ 201096 h 543039"/>
                <a:gd name="connsiteX88" fmla="*/ 28728 w 224865"/>
                <a:gd name="connsiteY88" fmla="*/ 196080 h 543039"/>
                <a:gd name="connsiteX89" fmla="*/ 22971 w 224865"/>
                <a:gd name="connsiteY89" fmla="*/ 201096 h 543039"/>
                <a:gd name="connsiteX90" fmla="*/ 28728 w 224865"/>
                <a:gd name="connsiteY90" fmla="*/ 201096 h 543039"/>
                <a:gd name="connsiteX91" fmla="*/ 25878 w 224865"/>
                <a:gd name="connsiteY91" fmla="*/ 289845 h 543039"/>
                <a:gd name="connsiteX92" fmla="*/ 25878 w 224865"/>
                <a:gd name="connsiteY92" fmla="*/ 294120 h 543039"/>
                <a:gd name="connsiteX93" fmla="*/ 25878 w 224865"/>
                <a:gd name="connsiteY93" fmla="*/ 289845 h 543039"/>
                <a:gd name="connsiteX94" fmla="*/ 28728 w 224865"/>
                <a:gd name="connsiteY94" fmla="*/ 239058 h 543039"/>
                <a:gd name="connsiteX95" fmla="*/ 33060 w 224865"/>
                <a:gd name="connsiteY95" fmla="*/ 243333 h 543039"/>
                <a:gd name="connsiteX96" fmla="*/ 39501 w 224865"/>
                <a:gd name="connsiteY96" fmla="*/ 236892 h 543039"/>
                <a:gd name="connsiteX97" fmla="*/ 35910 w 224865"/>
                <a:gd name="connsiteY97" fmla="*/ 233301 h 543039"/>
                <a:gd name="connsiteX98" fmla="*/ 30894 w 224865"/>
                <a:gd name="connsiteY98" fmla="*/ 231135 h 543039"/>
                <a:gd name="connsiteX99" fmla="*/ 28728 w 224865"/>
                <a:gd name="connsiteY99" fmla="*/ 239001 h 543039"/>
                <a:gd name="connsiteX100" fmla="*/ 43092 w 224865"/>
                <a:gd name="connsiteY100" fmla="*/ 377853 h 543039"/>
                <a:gd name="connsiteX101" fmla="*/ 45942 w 224865"/>
                <a:gd name="connsiteY101" fmla="*/ 375003 h 543039"/>
                <a:gd name="connsiteX102" fmla="*/ 40185 w 224865"/>
                <a:gd name="connsiteY102" fmla="*/ 370728 h 543039"/>
                <a:gd name="connsiteX103" fmla="*/ 38019 w 224865"/>
                <a:gd name="connsiteY103" fmla="*/ 377169 h 543039"/>
                <a:gd name="connsiteX104" fmla="*/ 39444 w 224865"/>
                <a:gd name="connsiteY104" fmla="*/ 377169 h 543039"/>
                <a:gd name="connsiteX105" fmla="*/ 41610 w 224865"/>
                <a:gd name="connsiteY105" fmla="*/ 377910 h 543039"/>
                <a:gd name="connsiteX106" fmla="*/ 43035 w 224865"/>
                <a:gd name="connsiteY106" fmla="*/ 377910 h 543039"/>
                <a:gd name="connsiteX107" fmla="*/ 41667 w 224865"/>
                <a:gd name="connsiteY107" fmla="*/ 257640 h 543039"/>
                <a:gd name="connsiteX108" fmla="*/ 41667 w 224865"/>
                <a:gd name="connsiteY108" fmla="*/ 262656 h 543039"/>
                <a:gd name="connsiteX109" fmla="*/ 48108 w 224865"/>
                <a:gd name="connsiteY109" fmla="*/ 262656 h 543039"/>
                <a:gd name="connsiteX110" fmla="*/ 47367 w 224865"/>
                <a:gd name="connsiteY110" fmla="*/ 261231 h 543039"/>
                <a:gd name="connsiteX111" fmla="*/ 47367 w 224865"/>
                <a:gd name="connsiteY111" fmla="*/ 259806 h 543039"/>
                <a:gd name="connsiteX112" fmla="*/ 46626 w 224865"/>
                <a:gd name="connsiteY112" fmla="*/ 257640 h 543039"/>
                <a:gd name="connsiteX113" fmla="*/ 41610 w 224865"/>
                <a:gd name="connsiteY113" fmla="*/ 257640 h 543039"/>
                <a:gd name="connsiteX114" fmla="*/ 43092 w 224865"/>
                <a:gd name="connsiteY114" fmla="*/ 357105 h 543039"/>
                <a:gd name="connsiteX115" fmla="*/ 43092 w 224865"/>
                <a:gd name="connsiteY115" fmla="*/ 362121 h 543039"/>
                <a:gd name="connsiteX116" fmla="*/ 49533 w 224865"/>
                <a:gd name="connsiteY116" fmla="*/ 362121 h 543039"/>
                <a:gd name="connsiteX117" fmla="*/ 48792 w 224865"/>
                <a:gd name="connsiteY117" fmla="*/ 360696 h 543039"/>
                <a:gd name="connsiteX118" fmla="*/ 48792 w 224865"/>
                <a:gd name="connsiteY118" fmla="*/ 359271 h 543039"/>
                <a:gd name="connsiteX119" fmla="*/ 48051 w 224865"/>
                <a:gd name="connsiteY119" fmla="*/ 357105 h 543039"/>
                <a:gd name="connsiteX120" fmla="*/ 43035 w 224865"/>
                <a:gd name="connsiteY120" fmla="*/ 357105 h 543039"/>
                <a:gd name="connsiteX121" fmla="*/ 48165 w 224865"/>
                <a:gd name="connsiteY121" fmla="*/ 196137 h 543039"/>
                <a:gd name="connsiteX122" fmla="*/ 48165 w 224865"/>
                <a:gd name="connsiteY122" fmla="*/ 191862 h 543039"/>
                <a:gd name="connsiteX123" fmla="*/ 45315 w 224865"/>
                <a:gd name="connsiteY123" fmla="*/ 191862 h 543039"/>
                <a:gd name="connsiteX124" fmla="*/ 45315 w 224865"/>
                <a:gd name="connsiteY124" fmla="*/ 196137 h 543039"/>
                <a:gd name="connsiteX125" fmla="*/ 48165 w 224865"/>
                <a:gd name="connsiteY125" fmla="*/ 196137 h 543039"/>
                <a:gd name="connsiteX126" fmla="*/ 50274 w 224865"/>
                <a:gd name="connsiteY126" fmla="*/ 205428 h 543039"/>
                <a:gd name="connsiteX127" fmla="*/ 45258 w 224865"/>
                <a:gd name="connsiteY127" fmla="*/ 205428 h 543039"/>
                <a:gd name="connsiteX128" fmla="*/ 45258 w 224865"/>
                <a:gd name="connsiteY128" fmla="*/ 209019 h 543039"/>
                <a:gd name="connsiteX129" fmla="*/ 50274 w 224865"/>
                <a:gd name="connsiteY129" fmla="*/ 213294 h 543039"/>
                <a:gd name="connsiteX130" fmla="*/ 53124 w 224865"/>
                <a:gd name="connsiteY130" fmla="*/ 208278 h 543039"/>
                <a:gd name="connsiteX131" fmla="*/ 50274 w 224865"/>
                <a:gd name="connsiteY131" fmla="*/ 205428 h 543039"/>
                <a:gd name="connsiteX132" fmla="*/ 48165 w 224865"/>
                <a:gd name="connsiteY132" fmla="*/ 168948 h 543039"/>
                <a:gd name="connsiteX133" fmla="*/ 53181 w 224865"/>
                <a:gd name="connsiteY133" fmla="*/ 166782 h 543039"/>
                <a:gd name="connsiteX134" fmla="*/ 46740 w 224865"/>
                <a:gd name="connsiteY134" fmla="*/ 162507 h 543039"/>
                <a:gd name="connsiteX135" fmla="*/ 48165 w 224865"/>
                <a:gd name="connsiteY135" fmla="*/ 168948 h 543039"/>
                <a:gd name="connsiteX136" fmla="*/ 53865 w 224865"/>
                <a:gd name="connsiteY136" fmla="*/ 285570 h 543039"/>
                <a:gd name="connsiteX137" fmla="*/ 56715 w 224865"/>
                <a:gd name="connsiteY137" fmla="*/ 282720 h 543039"/>
                <a:gd name="connsiteX138" fmla="*/ 50958 w 224865"/>
                <a:gd name="connsiteY138" fmla="*/ 278445 h 543039"/>
                <a:gd name="connsiteX139" fmla="*/ 48792 w 224865"/>
                <a:gd name="connsiteY139" fmla="*/ 284886 h 543039"/>
                <a:gd name="connsiteX140" fmla="*/ 50217 w 224865"/>
                <a:gd name="connsiteY140" fmla="*/ 284886 h 543039"/>
                <a:gd name="connsiteX141" fmla="*/ 52383 w 224865"/>
                <a:gd name="connsiteY141" fmla="*/ 285627 h 543039"/>
                <a:gd name="connsiteX142" fmla="*/ 53808 w 224865"/>
                <a:gd name="connsiteY142" fmla="*/ 285627 h 543039"/>
                <a:gd name="connsiteX143" fmla="*/ 50274 w 224865"/>
                <a:gd name="connsiteY143" fmla="*/ 247608 h 543039"/>
                <a:gd name="connsiteX144" fmla="*/ 50274 w 224865"/>
                <a:gd name="connsiteY144" fmla="*/ 251199 h 543039"/>
                <a:gd name="connsiteX145" fmla="*/ 54606 w 224865"/>
                <a:gd name="connsiteY145" fmla="*/ 251199 h 543039"/>
                <a:gd name="connsiteX146" fmla="*/ 54606 w 224865"/>
                <a:gd name="connsiteY146" fmla="*/ 247608 h 543039"/>
                <a:gd name="connsiteX147" fmla="*/ 50274 w 224865"/>
                <a:gd name="connsiteY147" fmla="*/ 247608 h 543039"/>
                <a:gd name="connsiteX148" fmla="*/ 51756 w 224865"/>
                <a:gd name="connsiteY148" fmla="*/ 347073 h 543039"/>
                <a:gd name="connsiteX149" fmla="*/ 51756 w 224865"/>
                <a:gd name="connsiteY149" fmla="*/ 350664 h 543039"/>
                <a:gd name="connsiteX150" fmla="*/ 56088 w 224865"/>
                <a:gd name="connsiteY150" fmla="*/ 350664 h 543039"/>
                <a:gd name="connsiteX151" fmla="*/ 56088 w 224865"/>
                <a:gd name="connsiteY151" fmla="*/ 347073 h 543039"/>
                <a:gd name="connsiteX152" fmla="*/ 51756 w 224865"/>
                <a:gd name="connsiteY152" fmla="*/ 347073 h 543039"/>
                <a:gd name="connsiteX153" fmla="*/ 53865 w 224865"/>
                <a:gd name="connsiteY153" fmla="*/ 387885 h 543039"/>
                <a:gd name="connsiteX154" fmla="*/ 61047 w 224865"/>
                <a:gd name="connsiteY154" fmla="*/ 386460 h 543039"/>
                <a:gd name="connsiteX155" fmla="*/ 54606 w 224865"/>
                <a:gd name="connsiteY155" fmla="*/ 381444 h 543039"/>
                <a:gd name="connsiteX156" fmla="*/ 53865 w 224865"/>
                <a:gd name="connsiteY156" fmla="*/ 385035 h 543039"/>
                <a:gd name="connsiteX157" fmla="*/ 53865 w 224865"/>
                <a:gd name="connsiteY157" fmla="*/ 387885 h 543039"/>
                <a:gd name="connsiteX158" fmla="*/ 64638 w 224865"/>
                <a:gd name="connsiteY158" fmla="*/ 296286 h 543039"/>
                <a:gd name="connsiteX159" fmla="*/ 71820 w 224865"/>
                <a:gd name="connsiteY159" fmla="*/ 294861 h 543039"/>
                <a:gd name="connsiteX160" fmla="*/ 65379 w 224865"/>
                <a:gd name="connsiteY160" fmla="*/ 289845 h 543039"/>
                <a:gd name="connsiteX161" fmla="*/ 64638 w 224865"/>
                <a:gd name="connsiteY161" fmla="*/ 293436 h 543039"/>
                <a:gd name="connsiteX162" fmla="*/ 64638 w 224865"/>
                <a:gd name="connsiteY162" fmla="*/ 296286 h 543039"/>
                <a:gd name="connsiteX163" fmla="*/ 95532 w 224865"/>
                <a:gd name="connsiteY163" fmla="*/ 56601 h 543039"/>
                <a:gd name="connsiteX164" fmla="*/ 94107 w 224865"/>
                <a:gd name="connsiteY164" fmla="*/ 55860 h 543039"/>
                <a:gd name="connsiteX165" fmla="*/ 94848 w 224865"/>
                <a:gd name="connsiteY165" fmla="*/ 54435 h 543039"/>
                <a:gd name="connsiteX166" fmla="*/ 96273 w 224865"/>
                <a:gd name="connsiteY166" fmla="*/ 54435 h 543039"/>
                <a:gd name="connsiteX167" fmla="*/ 95532 w 224865"/>
                <a:gd name="connsiteY167" fmla="*/ 56601 h 543039"/>
                <a:gd name="connsiteX168" fmla="*/ 101289 w 224865"/>
                <a:gd name="connsiteY168" fmla="*/ 60876 h 543039"/>
                <a:gd name="connsiteX169" fmla="*/ 102030 w 224865"/>
                <a:gd name="connsiteY169" fmla="*/ 64467 h 543039"/>
                <a:gd name="connsiteX170" fmla="*/ 107787 w 224865"/>
                <a:gd name="connsiteY170" fmla="*/ 64467 h 543039"/>
                <a:gd name="connsiteX171" fmla="*/ 106362 w 224865"/>
                <a:gd name="connsiteY171" fmla="*/ 59451 h 543039"/>
                <a:gd name="connsiteX172" fmla="*/ 101346 w 224865"/>
                <a:gd name="connsiteY172" fmla="*/ 60876 h 543039"/>
                <a:gd name="connsiteX173" fmla="*/ 137883 w 224865"/>
                <a:gd name="connsiteY173" fmla="*/ 21546 h 543039"/>
                <a:gd name="connsiteX174" fmla="*/ 142215 w 224865"/>
                <a:gd name="connsiteY174" fmla="*/ 15846 h 543039"/>
                <a:gd name="connsiteX175" fmla="*/ 135033 w 224865"/>
                <a:gd name="connsiteY175" fmla="*/ 15105 h 543039"/>
                <a:gd name="connsiteX176" fmla="*/ 135774 w 224865"/>
                <a:gd name="connsiteY176" fmla="*/ 21546 h 543039"/>
                <a:gd name="connsiteX177" fmla="*/ 137940 w 224865"/>
                <a:gd name="connsiteY177" fmla="*/ 21546 h 543039"/>
                <a:gd name="connsiteX178" fmla="*/ 144381 w 224865"/>
                <a:gd name="connsiteY178" fmla="*/ 33687 h 543039"/>
                <a:gd name="connsiteX179" fmla="*/ 152304 w 224865"/>
                <a:gd name="connsiteY179" fmla="*/ 33687 h 543039"/>
                <a:gd name="connsiteX180" fmla="*/ 154470 w 224865"/>
                <a:gd name="connsiteY180" fmla="*/ 31521 h 543039"/>
                <a:gd name="connsiteX181" fmla="*/ 151620 w 224865"/>
                <a:gd name="connsiteY181" fmla="*/ 27930 h 543039"/>
                <a:gd name="connsiteX182" fmla="*/ 153045 w 224865"/>
                <a:gd name="connsiteY182" fmla="*/ 25080 h 543039"/>
                <a:gd name="connsiteX183" fmla="*/ 143013 w 224865"/>
                <a:gd name="connsiteY183" fmla="*/ 31521 h 543039"/>
                <a:gd name="connsiteX184" fmla="*/ 144438 w 224865"/>
                <a:gd name="connsiteY184" fmla="*/ 33687 h 543039"/>
                <a:gd name="connsiteX185" fmla="*/ 150138 w 224865"/>
                <a:gd name="connsiteY185" fmla="*/ 55176 h 543039"/>
                <a:gd name="connsiteX186" fmla="*/ 150138 w 224865"/>
                <a:gd name="connsiteY186" fmla="*/ 52326 h 543039"/>
                <a:gd name="connsiteX187" fmla="*/ 145806 w 224865"/>
                <a:gd name="connsiteY187" fmla="*/ 48735 h 543039"/>
                <a:gd name="connsiteX188" fmla="*/ 142956 w 224865"/>
                <a:gd name="connsiteY188" fmla="*/ 52326 h 543039"/>
                <a:gd name="connsiteX189" fmla="*/ 150138 w 224865"/>
                <a:gd name="connsiteY189" fmla="*/ 55176 h 543039"/>
                <a:gd name="connsiteX190" fmla="*/ 164502 w 224865"/>
                <a:gd name="connsiteY190" fmla="*/ 105963 h 543039"/>
                <a:gd name="connsiteX191" fmla="*/ 156579 w 224865"/>
                <a:gd name="connsiteY191" fmla="*/ 103113 h 543039"/>
                <a:gd name="connsiteX192" fmla="*/ 145806 w 224865"/>
                <a:gd name="connsiteY192" fmla="*/ 104538 h 543039"/>
                <a:gd name="connsiteX193" fmla="*/ 155838 w 224865"/>
                <a:gd name="connsiteY193" fmla="*/ 110238 h 543039"/>
                <a:gd name="connsiteX194" fmla="*/ 164445 w 224865"/>
                <a:gd name="connsiteY194" fmla="*/ 105963 h 543039"/>
                <a:gd name="connsiteX195" fmla="*/ 147231 w 224865"/>
                <a:gd name="connsiteY195" fmla="*/ 88065 h 543039"/>
                <a:gd name="connsiteX196" fmla="*/ 148656 w 224865"/>
                <a:gd name="connsiteY196" fmla="*/ 91656 h 543039"/>
                <a:gd name="connsiteX197" fmla="*/ 147231 w 224865"/>
                <a:gd name="connsiteY197" fmla="*/ 90915 h 543039"/>
                <a:gd name="connsiteX198" fmla="*/ 147231 w 224865"/>
                <a:gd name="connsiteY198" fmla="*/ 88065 h 543039"/>
                <a:gd name="connsiteX199" fmla="*/ 164502 w 224865"/>
                <a:gd name="connsiteY199" fmla="*/ 129561 h 543039"/>
                <a:gd name="connsiteX200" fmla="*/ 164502 w 224865"/>
                <a:gd name="connsiteY200" fmla="*/ 125970 h 543039"/>
                <a:gd name="connsiteX201" fmla="*/ 160170 w 224865"/>
                <a:gd name="connsiteY201" fmla="*/ 122379 h 543039"/>
                <a:gd name="connsiteX202" fmla="*/ 150822 w 224865"/>
                <a:gd name="connsiteY202" fmla="*/ 129561 h 543039"/>
                <a:gd name="connsiteX203" fmla="*/ 155838 w 224865"/>
                <a:gd name="connsiteY203" fmla="*/ 135261 h 543039"/>
                <a:gd name="connsiteX204" fmla="*/ 160170 w 224865"/>
                <a:gd name="connsiteY204" fmla="*/ 130986 h 543039"/>
                <a:gd name="connsiteX205" fmla="*/ 164502 w 224865"/>
                <a:gd name="connsiteY205" fmla="*/ 129561 h 543039"/>
                <a:gd name="connsiteX206" fmla="*/ 152988 w 224865"/>
                <a:gd name="connsiteY206" fmla="*/ 83049 h 543039"/>
                <a:gd name="connsiteX207" fmla="*/ 156579 w 224865"/>
                <a:gd name="connsiteY207" fmla="*/ 83049 h 543039"/>
                <a:gd name="connsiteX208" fmla="*/ 158004 w 224865"/>
                <a:gd name="connsiteY208" fmla="*/ 79458 h 543039"/>
                <a:gd name="connsiteX209" fmla="*/ 155838 w 224865"/>
                <a:gd name="connsiteY209" fmla="*/ 76608 h 543039"/>
                <a:gd name="connsiteX210" fmla="*/ 151506 w 224865"/>
                <a:gd name="connsiteY210" fmla="*/ 80883 h 543039"/>
                <a:gd name="connsiteX211" fmla="*/ 152931 w 224865"/>
                <a:gd name="connsiteY211" fmla="*/ 83049 h 543039"/>
                <a:gd name="connsiteX212" fmla="*/ 161595 w 224865"/>
                <a:gd name="connsiteY212" fmla="*/ 119586 h 543039"/>
                <a:gd name="connsiteX213" fmla="*/ 161595 w 224865"/>
                <a:gd name="connsiteY213" fmla="*/ 115995 h 543039"/>
                <a:gd name="connsiteX214" fmla="*/ 158745 w 224865"/>
                <a:gd name="connsiteY214" fmla="*/ 112404 h 543039"/>
                <a:gd name="connsiteX215" fmla="*/ 155895 w 224865"/>
                <a:gd name="connsiteY215" fmla="*/ 113829 h 543039"/>
                <a:gd name="connsiteX216" fmla="*/ 155895 w 224865"/>
                <a:gd name="connsiteY216" fmla="*/ 117420 h 543039"/>
                <a:gd name="connsiteX217" fmla="*/ 160227 w 224865"/>
                <a:gd name="connsiteY217" fmla="*/ 121695 h 543039"/>
                <a:gd name="connsiteX218" fmla="*/ 161652 w 224865"/>
                <a:gd name="connsiteY218" fmla="*/ 119529 h 543039"/>
                <a:gd name="connsiteX219" fmla="*/ 163761 w 224865"/>
                <a:gd name="connsiteY219" fmla="*/ 158916 h 543039"/>
                <a:gd name="connsiteX220" fmla="*/ 166611 w 224865"/>
                <a:gd name="connsiteY220" fmla="*/ 157491 h 543039"/>
                <a:gd name="connsiteX221" fmla="*/ 163761 w 224865"/>
                <a:gd name="connsiteY221" fmla="*/ 153216 h 543039"/>
                <a:gd name="connsiteX222" fmla="*/ 160170 w 224865"/>
                <a:gd name="connsiteY222" fmla="*/ 156807 h 543039"/>
                <a:gd name="connsiteX223" fmla="*/ 163761 w 224865"/>
                <a:gd name="connsiteY223" fmla="*/ 158973 h 543039"/>
                <a:gd name="connsiteX224" fmla="*/ 165186 w 224865"/>
                <a:gd name="connsiteY224" fmla="*/ 284145 h 543039"/>
                <a:gd name="connsiteX225" fmla="*/ 161595 w 224865"/>
                <a:gd name="connsiteY225" fmla="*/ 285570 h 543039"/>
                <a:gd name="connsiteX226" fmla="*/ 161595 w 224865"/>
                <a:gd name="connsiteY226" fmla="*/ 284145 h 543039"/>
                <a:gd name="connsiteX227" fmla="*/ 165186 w 224865"/>
                <a:gd name="connsiteY227" fmla="*/ 284145 h 543039"/>
                <a:gd name="connsiteX228" fmla="*/ 175959 w 224865"/>
                <a:gd name="connsiteY228" fmla="*/ 88806 h 543039"/>
                <a:gd name="connsiteX229" fmla="*/ 178125 w 224865"/>
                <a:gd name="connsiteY229" fmla="*/ 88065 h 543039"/>
                <a:gd name="connsiteX230" fmla="*/ 179550 w 224865"/>
                <a:gd name="connsiteY230" fmla="*/ 88065 h 543039"/>
                <a:gd name="connsiteX231" fmla="*/ 174534 w 224865"/>
                <a:gd name="connsiteY231" fmla="*/ 80883 h 543039"/>
                <a:gd name="connsiteX232" fmla="*/ 171684 w 224865"/>
                <a:gd name="connsiteY232" fmla="*/ 75867 h 543039"/>
                <a:gd name="connsiteX233" fmla="*/ 166668 w 224865"/>
                <a:gd name="connsiteY233" fmla="*/ 79458 h 543039"/>
                <a:gd name="connsiteX234" fmla="*/ 176016 w 224865"/>
                <a:gd name="connsiteY234" fmla="*/ 88749 h 543039"/>
                <a:gd name="connsiteX235" fmla="*/ 167352 w 224865"/>
                <a:gd name="connsiteY235" fmla="*/ 68058 h 543039"/>
                <a:gd name="connsiteX236" fmla="*/ 167352 w 224865"/>
                <a:gd name="connsiteY236" fmla="*/ 71649 h 543039"/>
                <a:gd name="connsiteX237" fmla="*/ 169518 w 224865"/>
                <a:gd name="connsiteY237" fmla="*/ 73815 h 543039"/>
                <a:gd name="connsiteX238" fmla="*/ 170259 w 224865"/>
                <a:gd name="connsiteY238" fmla="*/ 68115 h 543039"/>
                <a:gd name="connsiteX239" fmla="*/ 167409 w 224865"/>
                <a:gd name="connsiteY239" fmla="*/ 68115 h 543039"/>
                <a:gd name="connsiteX240" fmla="*/ 172368 w 224865"/>
                <a:gd name="connsiteY240" fmla="*/ 377853 h 543039"/>
                <a:gd name="connsiteX241" fmla="*/ 175959 w 224865"/>
                <a:gd name="connsiteY241" fmla="*/ 378594 h 543039"/>
                <a:gd name="connsiteX242" fmla="*/ 177384 w 224865"/>
                <a:gd name="connsiteY242" fmla="*/ 375744 h 543039"/>
                <a:gd name="connsiteX243" fmla="*/ 173052 w 224865"/>
                <a:gd name="connsiteY243" fmla="*/ 375003 h 543039"/>
                <a:gd name="connsiteX244" fmla="*/ 172311 w 224865"/>
                <a:gd name="connsiteY244" fmla="*/ 377853 h 543039"/>
                <a:gd name="connsiteX245" fmla="*/ 174534 w 224865"/>
                <a:gd name="connsiteY245" fmla="*/ 101688 h 543039"/>
                <a:gd name="connsiteX246" fmla="*/ 173109 w 224865"/>
                <a:gd name="connsiteY246" fmla="*/ 104538 h 543039"/>
                <a:gd name="connsiteX247" fmla="*/ 175275 w 224865"/>
                <a:gd name="connsiteY247" fmla="*/ 105963 h 543039"/>
                <a:gd name="connsiteX248" fmla="*/ 174534 w 224865"/>
                <a:gd name="connsiteY248" fmla="*/ 101688 h 543039"/>
                <a:gd name="connsiteX249" fmla="*/ 173793 w 224865"/>
                <a:gd name="connsiteY249" fmla="*/ 137427 h 543039"/>
                <a:gd name="connsiteX250" fmla="*/ 176643 w 224865"/>
                <a:gd name="connsiteY250" fmla="*/ 134577 h 543039"/>
                <a:gd name="connsiteX251" fmla="*/ 173793 w 224865"/>
                <a:gd name="connsiteY251" fmla="*/ 133152 h 543039"/>
                <a:gd name="connsiteX252" fmla="*/ 173793 w 224865"/>
                <a:gd name="connsiteY252" fmla="*/ 137427 h 543039"/>
                <a:gd name="connsiteX253" fmla="*/ 180291 w 224865"/>
                <a:gd name="connsiteY253" fmla="*/ 117420 h 543039"/>
                <a:gd name="connsiteX254" fmla="*/ 175275 w 224865"/>
                <a:gd name="connsiteY254" fmla="*/ 119586 h 543039"/>
                <a:gd name="connsiteX255" fmla="*/ 180291 w 224865"/>
                <a:gd name="connsiteY255" fmla="*/ 123177 h 543039"/>
                <a:gd name="connsiteX256" fmla="*/ 181716 w 224865"/>
                <a:gd name="connsiteY256" fmla="*/ 119586 h 543039"/>
                <a:gd name="connsiteX257" fmla="*/ 180291 w 224865"/>
                <a:gd name="connsiteY257" fmla="*/ 117420 h 543039"/>
                <a:gd name="connsiteX258" fmla="*/ 179550 w 224865"/>
                <a:gd name="connsiteY258" fmla="*/ 44460 h 543039"/>
                <a:gd name="connsiteX259" fmla="*/ 182400 w 224865"/>
                <a:gd name="connsiteY259" fmla="*/ 44460 h 543039"/>
                <a:gd name="connsiteX260" fmla="*/ 184566 w 224865"/>
                <a:gd name="connsiteY260" fmla="*/ 39444 h 543039"/>
                <a:gd name="connsiteX261" fmla="*/ 180975 w 224865"/>
                <a:gd name="connsiteY261" fmla="*/ 35169 h 543039"/>
                <a:gd name="connsiteX262" fmla="*/ 175959 w 224865"/>
                <a:gd name="connsiteY262" fmla="*/ 40185 h 543039"/>
                <a:gd name="connsiteX263" fmla="*/ 179550 w 224865"/>
                <a:gd name="connsiteY263" fmla="*/ 44460 h 543039"/>
                <a:gd name="connsiteX264" fmla="*/ 175959 w 224865"/>
                <a:gd name="connsiteY264" fmla="*/ 349923 h 543039"/>
                <a:gd name="connsiteX265" fmla="*/ 181716 w 224865"/>
                <a:gd name="connsiteY265" fmla="*/ 350664 h 543039"/>
                <a:gd name="connsiteX266" fmla="*/ 181716 w 224865"/>
                <a:gd name="connsiteY266" fmla="*/ 348498 h 543039"/>
                <a:gd name="connsiteX267" fmla="*/ 178866 w 224865"/>
                <a:gd name="connsiteY267" fmla="*/ 344223 h 543039"/>
                <a:gd name="connsiteX268" fmla="*/ 181032 w 224865"/>
                <a:gd name="connsiteY268" fmla="*/ 335616 h 543039"/>
                <a:gd name="connsiteX269" fmla="*/ 176700 w 224865"/>
                <a:gd name="connsiteY269" fmla="*/ 336357 h 543039"/>
                <a:gd name="connsiteX270" fmla="*/ 175959 w 224865"/>
                <a:gd name="connsiteY270" fmla="*/ 344223 h 543039"/>
                <a:gd name="connsiteX271" fmla="*/ 175959 w 224865"/>
                <a:gd name="connsiteY271" fmla="*/ 349923 h 543039"/>
                <a:gd name="connsiteX272" fmla="*/ 198246 w 224865"/>
                <a:gd name="connsiteY272" fmla="*/ 287679 h 543039"/>
                <a:gd name="connsiteX273" fmla="*/ 193914 w 224865"/>
                <a:gd name="connsiteY273" fmla="*/ 286254 h 543039"/>
                <a:gd name="connsiteX274" fmla="*/ 187473 w 224865"/>
                <a:gd name="connsiteY274" fmla="*/ 292695 h 543039"/>
                <a:gd name="connsiteX275" fmla="*/ 191805 w 224865"/>
                <a:gd name="connsiteY275" fmla="*/ 294861 h 543039"/>
                <a:gd name="connsiteX276" fmla="*/ 198246 w 224865"/>
                <a:gd name="connsiteY276" fmla="*/ 292695 h 543039"/>
                <a:gd name="connsiteX277" fmla="*/ 198246 w 224865"/>
                <a:gd name="connsiteY277" fmla="*/ 287679 h 543039"/>
                <a:gd name="connsiteX278" fmla="*/ 197505 w 224865"/>
                <a:gd name="connsiteY278" fmla="*/ 328491 h 543039"/>
                <a:gd name="connsiteX279" fmla="*/ 197505 w 224865"/>
                <a:gd name="connsiteY279" fmla="*/ 316350 h 543039"/>
                <a:gd name="connsiteX280" fmla="*/ 194655 w 224865"/>
                <a:gd name="connsiteY280" fmla="*/ 316350 h 543039"/>
                <a:gd name="connsiteX281" fmla="*/ 191064 w 224865"/>
                <a:gd name="connsiteY281" fmla="*/ 320625 h 543039"/>
                <a:gd name="connsiteX282" fmla="*/ 192489 w 224865"/>
                <a:gd name="connsiteY282" fmla="*/ 329232 h 543039"/>
                <a:gd name="connsiteX283" fmla="*/ 197505 w 224865"/>
                <a:gd name="connsiteY283" fmla="*/ 328491 h 543039"/>
                <a:gd name="connsiteX284" fmla="*/ 191064 w 224865"/>
                <a:gd name="connsiteY284" fmla="*/ 400026 h 543039"/>
                <a:gd name="connsiteX285" fmla="*/ 191064 w 224865"/>
                <a:gd name="connsiteY285" fmla="*/ 409317 h 543039"/>
                <a:gd name="connsiteX286" fmla="*/ 193914 w 224865"/>
                <a:gd name="connsiteY286" fmla="*/ 411483 h 543039"/>
                <a:gd name="connsiteX287" fmla="*/ 198246 w 224865"/>
                <a:gd name="connsiteY287" fmla="*/ 408633 h 543039"/>
                <a:gd name="connsiteX288" fmla="*/ 197505 w 224865"/>
                <a:gd name="connsiteY288" fmla="*/ 401451 h 543039"/>
                <a:gd name="connsiteX289" fmla="*/ 191064 w 224865"/>
                <a:gd name="connsiteY289" fmla="*/ 400026 h 543039"/>
                <a:gd name="connsiteX290" fmla="*/ 195339 w 224865"/>
                <a:gd name="connsiteY290" fmla="*/ 304152 h 543039"/>
                <a:gd name="connsiteX291" fmla="*/ 195339 w 224865"/>
                <a:gd name="connsiteY291" fmla="*/ 299877 h 543039"/>
                <a:gd name="connsiteX292" fmla="*/ 193914 w 224865"/>
                <a:gd name="connsiteY292" fmla="*/ 299877 h 543039"/>
                <a:gd name="connsiteX293" fmla="*/ 193914 w 224865"/>
                <a:gd name="connsiteY293" fmla="*/ 304152 h 543039"/>
                <a:gd name="connsiteX294" fmla="*/ 195339 w 224865"/>
                <a:gd name="connsiteY294" fmla="*/ 304152 h 543039"/>
                <a:gd name="connsiteX295" fmla="*/ 202521 w 224865"/>
                <a:gd name="connsiteY295" fmla="*/ 372096 h 543039"/>
                <a:gd name="connsiteX296" fmla="*/ 206853 w 224865"/>
                <a:gd name="connsiteY296" fmla="*/ 370671 h 543039"/>
                <a:gd name="connsiteX297" fmla="*/ 206853 w 224865"/>
                <a:gd name="connsiteY297" fmla="*/ 364971 h 543039"/>
                <a:gd name="connsiteX298" fmla="*/ 202521 w 224865"/>
                <a:gd name="connsiteY298" fmla="*/ 359271 h 543039"/>
                <a:gd name="connsiteX299" fmla="*/ 202521 w 224865"/>
                <a:gd name="connsiteY299" fmla="*/ 362121 h 543039"/>
                <a:gd name="connsiteX300" fmla="*/ 201780 w 224865"/>
                <a:gd name="connsiteY300" fmla="*/ 365712 h 543039"/>
                <a:gd name="connsiteX301" fmla="*/ 202521 w 224865"/>
                <a:gd name="connsiteY301" fmla="*/ 372153 h 54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224865" h="543039">
                  <a:moveTo>
                    <a:pt x="134349" y="391419"/>
                  </a:moveTo>
                  <a:cubicBezTo>
                    <a:pt x="134349" y="388569"/>
                    <a:pt x="133608" y="379278"/>
                    <a:pt x="133608" y="373521"/>
                  </a:cubicBezTo>
                  <a:cubicBezTo>
                    <a:pt x="133608" y="367764"/>
                    <a:pt x="133608" y="359955"/>
                    <a:pt x="134349" y="352773"/>
                  </a:cubicBezTo>
                  <a:cubicBezTo>
                    <a:pt x="134349" y="350607"/>
                    <a:pt x="133608" y="348498"/>
                    <a:pt x="134349" y="346332"/>
                  </a:cubicBezTo>
                  <a:cubicBezTo>
                    <a:pt x="134349" y="343482"/>
                    <a:pt x="135090" y="339891"/>
                    <a:pt x="135090" y="337725"/>
                  </a:cubicBezTo>
                  <a:cubicBezTo>
                    <a:pt x="135090" y="329118"/>
                    <a:pt x="131499" y="330543"/>
                    <a:pt x="128649" y="330543"/>
                  </a:cubicBezTo>
                  <a:cubicBezTo>
                    <a:pt x="126483" y="330543"/>
                    <a:pt x="118617" y="331284"/>
                    <a:pt x="115710" y="331284"/>
                  </a:cubicBezTo>
                  <a:cubicBezTo>
                    <a:pt x="100605" y="331284"/>
                    <a:pt x="105678" y="296970"/>
                    <a:pt x="105678" y="295488"/>
                  </a:cubicBezTo>
                  <a:cubicBezTo>
                    <a:pt x="104937" y="292638"/>
                    <a:pt x="104937" y="287622"/>
                    <a:pt x="104937" y="284772"/>
                  </a:cubicBezTo>
                  <a:cubicBezTo>
                    <a:pt x="104937" y="282606"/>
                    <a:pt x="104196" y="276906"/>
                    <a:pt x="105678" y="268299"/>
                  </a:cubicBezTo>
                  <a:cubicBezTo>
                    <a:pt x="106419" y="266133"/>
                    <a:pt x="109269" y="262599"/>
                    <a:pt x="111435" y="261858"/>
                  </a:cubicBezTo>
                  <a:lnTo>
                    <a:pt x="214149" y="261858"/>
                  </a:lnTo>
                  <a:cubicBezTo>
                    <a:pt x="219165" y="263283"/>
                    <a:pt x="219165" y="269040"/>
                    <a:pt x="219165" y="273315"/>
                  </a:cubicBezTo>
                  <a:lnTo>
                    <a:pt x="217740" y="289788"/>
                  </a:lnTo>
                  <a:lnTo>
                    <a:pt x="217740" y="409260"/>
                  </a:lnTo>
                  <a:cubicBezTo>
                    <a:pt x="217740" y="412110"/>
                    <a:pt x="218481" y="412110"/>
                    <a:pt x="218481" y="414276"/>
                  </a:cubicBezTo>
                  <a:cubicBezTo>
                    <a:pt x="220647" y="422142"/>
                    <a:pt x="218481" y="432174"/>
                    <a:pt x="218481" y="441465"/>
                  </a:cubicBezTo>
                  <a:cubicBezTo>
                    <a:pt x="218481" y="448647"/>
                    <a:pt x="217740" y="455772"/>
                    <a:pt x="217740" y="463638"/>
                  </a:cubicBezTo>
                  <a:cubicBezTo>
                    <a:pt x="217740" y="464379"/>
                    <a:pt x="219165" y="466488"/>
                    <a:pt x="219165" y="468654"/>
                  </a:cubicBezTo>
                  <a:cubicBezTo>
                    <a:pt x="219165" y="472245"/>
                    <a:pt x="219906" y="480111"/>
                    <a:pt x="219906" y="482220"/>
                  </a:cubicBezTo>
                  <a:lnTo>
                    <a:pt x="219906" y="527307"/>
                  </a:lnTo>
                  <a:cubicBezTo>
                    <a:pt x="219906" y="534489"/>
                    <a:pt x="217740" y="535914"/>
                    <a:pt x="209874" y="535914"/>
                  </a:cubicBezTo>
                  <a:cubicBezTo>
                    <a:pt x="202008" y="535914"/>
                    <a:pt x="193344" y="535173"/>
                    <a:pt x="191178" y="535173"/>
                  </a:cubicBezTo>
                  <a:cubicBezTo>
                    <a:pt x="176814" y="535173"/>
                    <a:pt x="174648" y="534432"/>
                    <a:pt x="171057" y="515850"/>
                  </a:cubicBezTo>
                  <a:lnTo>
                    <a:pt x="168891" y="513000"/>
                  </a:lnTo>
                  <a:cubicBezTo>
                    <a:pt x="166041" y="513741"/>
                    <a:pt x="163875" y="518700"/>
                    <a:pt x="160968" y="520866"/>
                  </a:cubicBezTo>
                  <a:cubicBezTo>
                    <a:pt x="155211" y="524457"/>
                    <a:pt x="145863" y="533748"/>
                    <a:pt x="137997" y="537339"/>
                  </a:cubicBezTo>
                  <a:cubicBezTo>
                    <a:pt x="132240" y="540189"/>
                    <a:pt x="114285" y="543039"/>
                    <a:pt x="111435" y="543039"/>
                  </a:cubicBezTo>
                  <a:cubicBezTo>
                    <a:pt x="94905" y="543039"/>
                    <a:pt x="78375" y="541614"/>
                    <a:pt x="62586" y="536598"/>
                  </a:cubicBezTo>
                  <a:cubicBezTo>
                    <a:pt x="58995" y="535173"/>
                    <a:pt x="43890" y="528732"/>
                    <a:pt x="37449" y="520866"/>
                  </a:cubicBezTo>
                  <a:cubicBezTo>
                    <a:pt x="31692" y="515166"/>
                    <a:pt x="25251" y="507984"/>
                    <a:pt x="18753" y="498693"/>
                  </a:cubicBezTo>
                  <a:cubicBezTo>
                    <a:pt x="16587" y="494418"/>
                    <a:pt x="14421" y="485127"/>
                    <a:pt x="10146" y="477945"/>
                  </a:cubicBezTo>
                  <a:cubicBezTo>
                    <a:pt x="7980" y="470079"/>
                    <a:pt x="4389" y="460047"/>
                    <a:pt x="2223" y="445740"/>
                  </a:cubicBezTo>
                  <a:cubicBezTo>
                    <a:pt x="2223" y="437874"/>
                    <a:pt x="1482" y="440724"/>
                    <a:pt x="1482" y="434283"/>
                  </a:cubicBezTo>
                  <a:cubicBezTo>
                    <a:pt x="1482" y="432117"/>
                    <a:pt x="2223" y="428583"/>
                    <a:pt x="1482" y="427842"/>
                  </a:cubicBezTo>
                  <a:cubicBezTo>
                    <a:pt x="741" y="426417"/>
                    <a:pt x="741" y="423567"/>
                    <a:pt x="741" y="421401"/>
                  </a:cubicBezTo>
                  <a:cubicBezTo>
                    <a:pt x="741" y="417810"/>
                    <a:pt x="1482" y="412794"/>
                    <a:pt x="2166" y="409260"/>
                  </a:cubicBezTo>
                  <a:cubicBezTo>
                    <a:pt x="2907" y="407094"/>
                    <a:pt x="1425" y="403560"/>
                    <a:pt x="2166" y="400653"/>
                  </a:cubicBezTo>
                  <a:cubicBezTo>
                    <a:pt x="2907" y="395637"/>
                    <a:pt x="2166" y="389196"/>
                    <a:pt x="2166" y="386346"/>
                  </a:cubicBezTo>
                  <a:cubicBezTo>
                    <a:pt x="2166" y="379905"/>
                    <a:pt x="2907" y="374889"/>
                    <a:pt x="2907" y="366339"/>
                  </a:cubicBezTo>
                  <a:cubicBezTo>
                    <a:pt x="2907" y="364914"/>
                    <a:pt x="3648" y="357732"/>
                    <a:pt x="2166" y="353457"/>
                  </a:cubicBezTo>
                  <a:cubicBezTo>
                    <a:pt x="1425" y="352032"/>
                    <a:pt x="2907" y="348441"/>
                    <a:pt x="2166" y="346275"/>
                  </a:cubicBezTo>
                  <a:cubicBezTo>
                    <a:pt x="1425" y="334818"/>
                    <a:pt x="5016" y="324102"/>
                    <a:pt x="0" y="310479"/>
                  </a:cubicBezTo>
                  <a:lnTo>
                    <a:pt x="741" y="138054"/>
                  </a:lnTo>
                  <a:cubicBezTo>
                    <a:pt x="1482" y="133779"/>
                    <a:pt x="741" y="126597"/>
                    <a:pt x="1482" y="120897"/>
                  </a:cubicBezTo>
                  <a:cubicBezTo>
                    <a:pt x="2223" y="112290"/>
                    <a:pt x="4332" y="102315"/>
                    <a:pt x="5814" y="92967"/>
                  </a:cubicBezTo>
                  <a:cubicBezTo>
                    <a:pt x="5814" y="90117"/>
                    <a:pt x="6555" y="86526"/>
                    <a:pt x="7239" y="82251"/>
                  </a:cubicBezTo>
                  <a:lnTo>
                    <a:pt x="10830" y="74385"/>
                  </a:lnTo>
                  <a:cubicBezTo>
                    <a:pt x="12255" y="70110"/>
                    <a:pt x="15846" y="65778"/>
                    <a:pt x="16587" y="60819"/>
                  </a:cubicBezTo>
                  <a:cubicBezTo>
                    <a:pt x="23028" y="37905"/>
                    <a:pt x="37392" y="27189"/>
                    <a:pt x="56088" y="15048"/>
                  </a:cubicBezTo>
                  <a:cubicBezTo>
                    <a:pt x="58938" y="12882"/>
                    <a:pt x="64011" y="7866"/>
                    <a:pt x="67602" y="6441"/>
                  </a:cubicBezTo>
                  <a:cubicBezTo>
                    <a:pt x="70452" y="5016"/>
                    <a:pt x="74043" y="5016"/>
                    <a:pt x="76950" y="4275"/>
                  </a:cubicBezTo>
                  <a:cubicBezTo>
                    <a:pt x="78375" y="4275"/>
                    <a:pt x="81966" y="1425"/>
                    <a:pt x="84873" y="1425"/>
                  </a:cubicBezTo>
                  <a:cubicBezTo>
                    <a:pt x="92796" y="684"/>
                    <a:pt x="107844" y="0"/>
                    <a:pt x="110010" y="0"/>
                  </a:cubicBezTo>
                  <a:cubicBezTo>
                    <a:pt x="112176" y="0"/>
                    <a:pt x="128706" y="0"/>
                    <a:pt x="137997" y="1425"/>
                  </a:cubicBezTo>
                  <a:cubicBezTo>
                    <a:pt x="142329" y="1425"/>
                    <a:pt x="148029" y="5016"/>
                    <a:pt x="151620" y="6441"/>
                  </a:cubicBezTo>
                  <a:cubicBezTo>
                    <a:pt x="168834" y="11457"/>
                    <a:pt x="201894" y="31464"/>
                    <a:pt x="206910" y="47937"/>
                  </a:cubicBezTo>
                  <a:cubicBezTo>
                    <a:pt x="207651" y="52953"/>
                    <a:pt x="211242" y="55803"/>
                    <a:pt x="212667" y="59394"/>
                  </a:cubicBezTo>
                  <a:cubicBezTo>
                    <a:pt x="212667" y="60135"/>
                    <a:pt x="214833" y="62985"/>
                    <a:pt x="216258" y="65094"/>
                  </a:cubicBezTo>
                  <a:cubicBezTo>
                    <a:pt x="223440" y="82251"/>
                    <a:pt x="224865" y="101574"/>
                    <a:pt x="224865" y="119472"/>
                  </a:cubicBezTo>
                  <a:cubicBezTo>
                    <a:pt x="224865" y="121638"/>
                    <a:pt x="223440" y="139479"/>
                    <a:pt x="222699" y="151677"/>
                  </a:cubicBezTo>
                  <a:lnTo>
                    <a:pt x="222699" y="169575"/>
                  </a:lnTo>
                  <a:cubicBezTo>
                    <a:pt x="222699" y="175275"/>
                    <a:pt x="223440" y="186048"/>
                    <a:pt x="211926" y="186048"/>
                  </a:cubicBezTo>
                  <a:lnTo>
                    <a:pt x="147288" y="186048"/>
                  </a:lnTo>
                  <a:cubicBezTo>
                    <a:pt x="137940" y="186048"/>
                    <a:pt x="137256" y="178866"/>
                    <a:pt x="137940" y="173166"/>
                  </a:cubicBezTo>
                  <a:cubicBezTo>
                    <a:pt x="138624" y="167466"/>
                    <a:pt x="137199" y="161025"/>
                    <a:pt x="139365" y="155268"/>
                  </a:cubicBezTo>
                  <a:lnTo>
                    <a:pt x="140106" y="101631"/>
                  </a:lnTo>
                  <a:cubicBezTo>
                    <a:pt x="140106" y="78717"/>
                    <a:pt x="135090" y="70167"/>
                    <a:pt x="109212" y="70167"/>
                  </a:cubicBezTo>
                  <a:cubicBezTo>
                    <a:pt x="97698" y="70167"/>
                    <a:pt x="89832" y="78774"/>
                    <a:pt x="87666" y="92340"/>
                  </a:cubicBezTo>
                  <a:cubicBezTo>
                    <a:pt x="86925" y="96615"/>
                    <a:pt x="86241" y="116679"/>
                    <a:pt x="86925" y="127395"/>
                  </a:cubicBezTo>
                  <a:lnTo>
                    <a:pt x="86925" y="158175"/>
                  </a:lnTo>
                  <a:cubicBezTo>
                    <a:pt x="86925" y="164616"/>
                    <a:pt x="85500" y="175332"/>
                    <a:pt x="85500" y="177498"/>
                  </a:cubicBezTo>
                  <a:lnTo>
                    <a:pt x="85500" y="179664"/>
                  </a:lnTo>
                  <a:lnTo>
                    <a:pt x="86925" y="183255"/>
                  </a:lnTo>
                  <a:lnTo>
                    <a:pt x="86925" y="185421"/>
                  </a:lnTo>
                  <a:cubicBezTo>
                    <a:pt x="87666" y="195453"/>
                    <a:pt x="84759" y="209760"/>
                    <a:pt x="85500" y="222642"/>
                  </a:cubicBezTo>
                  <a:cubicBezTo>
                    <a:pt x="85500" y="225492"/>
                    <a:pt x="88350" y="234783"/>
                    <a:pt x="88350" y="240540"/>
                  </a:cubicBezTo>
                  <a:cubicBezTo>
                    <a:pt x="88350" y="269154"/>
                    <a:pt x="87609" y="327123"/>
                    <a:pt x="87609" y="329232"/>
                  </a:cubicBezTo>
                  <a:lnTo>
                    <a:pt x="87609" y="357162"/>
                  </a:lnTo>
                  <a:cubicBezTo>
                    <a:pt x="87609" y="360012"/>
                    <a:pt x="85443" y="372210"/>
                    <a:pt x="85443" y="374319"/>
                  </a:cubicBezTo>
                  <a:lnTo>
                    <a:pt x="85443" y="441579"/>
                  </a:lnTo>
                  <a:cubicBezTo>
                    <a:pt x="85443" y="444429"/>
                    <a:pt x="86184" y="444429"/>
                    <a:pt x="86868" y="445170"/>
                  </a:cubicBezTo>
                  <a:cubicBezTo>
                    <a:pt x="86868" y="453036"/>
                    <a:pt x="94050" y="468768"/>
                    <a:pt x="104082" y="470934"/>
                  </a:cubicBezTo>
                  <a:cubicBezTo>
                    <a:pt x="106248" y="471675"/>
                    <a:pt x="112689" y="472359"/>
                    <a:pt x="114855" y="472359"/>
                  </a:cubicBezTo>
                  <a:cubicBezTo>
                    <a:pt x="122778" y="472359"/>
                    <a:pt x="133551" y="465918"/>
                    <a:pt x="134235" y="457311"/>
                  </a:cubicBezTo>
                  <a:cubicBezTo>
                    <a:pt x="136401" y="445854"/>
                    <a:pt x="134235" y="422256"/>
                    <a:pt x="134235" y="419406"/>
                  </a:cubicBezTo>
                  <a:lnTo>
                    <a:pt x="134235" y="391476"/>
                  </a:lnTo>
                  <a:close/>
                  <a:moveTo>
                    <a:pt x="28728" y="201096"/>
                  </a:moveTo>
                  <a:lnTo>
                    <a:pt x="28728" y="196080"/>
                  </a:lnTo>
                  <a:cubicBezTo>
                    <a:pt x="25878" y="196080"/>
                    <a:pt x="22971" y="198930"/>
                    <a:pt x="22971" y="201096"/>
                  </a:cubicBezTo>
                  <a:lnTo>
                    <a:pt x="28728" y="201096"/>
                  </a:lnTo>
                  <a:close/>
                  <a:moveTo>
                    <a:pt x="25878" y="289845"/>
                  </a:moveTo>
                  <a:cubicBezTo>
                    <a:pt x="25137" y="291270"/>
                    <a:pt x="25137" y="292695"/>
                    <a:pt x="25878" y="294120"/>
                  </a:cubicBezTo>
                  <a:cubicBezTo>
                    <a:pt x="28728" y="292695"/>
                    <a:pt x="26619" y="291270"/>
                    <a:pt x="25878" y="289845"/>
                  </a:cubicBezTo>
                  <a:close/>
                  <a:moveTo>
                    <a:pt x="28728" y="239058"/>
                  </a:moveTo>
                  <a:lnTo>
                    <a:pt x="33060" y="243333"/>
                  </a:lnTo>
                  <a:cubicBezTo>
                    <a:pt x="35910" y="241908"/>
                    <a:pt x="39501" y="239058"/>
                    <a:pt x="39501" y="236892"/>
                  </a:cubicBezTo>
                  <a:cubicBezTo>
                    <a:pt x="39501" y="235467"/>
                    <a:pt x="38076" y="234042"/>
                    <a:pt x="35910" y="233301"/>
                  </a:cubicBezTo>
                  <a:cubicBezTo>
                    <a:pt x="33744" y="232560"/>
                    <a:pt x="32319" y="232560"/>
                    <a:pt x="30894" y="231135"/>
                  </a:cubicBezTo>
                  <a:lnTo>
                    <a:pt x="28728" y="239001"/>
                  </a:lnTo>
                  <a:close/>
                  <a:moveTo>
                    <a:pt x="43092" y="377853"/>
                  </a:moveTo>
                  <a:lnTo>
                    <a:pt x="45942" y="375003"/>
                  </a:lnTo>
                  <a:cubicBezTo>
                    <a:pt x="44517" y="372837"/>
                    <a:pt x="41610" y="370728"/>
                    <a:pt x="40185" y="370728"/>
                  </a:cubicBezTo>
                  <a:cubicBezTo>
                    <a:pt x="38760" y="372153"/>
                    <a:pt x="38019" y="375003"/>
                    <a:pt x="38019" y="377169"/>
                  </a:cubicBezTo>
                  <a:lnTo>
                    <a:pt x="39444" y="377169"/>
                  </a:lnTo>
                  <a:lnTo>
                    <a:pt x="41610" y="377910"/>
                  </a:lnTo>
                  <a:lnTo>
                    <a:pt x="43035" y="377910"/>
                  </a:lnTo>
                  <a:close/>
                  <a:moveTo>
                    <a:pt x="41667" y="257640"/>
                  </a:moveTo>
                  <a:lnTo>
                    <a:pt x="41667" y="262656"/>
                  </a:lnTo>
                  <a:lnTo>
                    <a:pt x="48108" y="262656"/>
                  </a:lnTo>
                  <a:cubicBezTo>
                    <a:pt x="48108" y="261915"/>
                    <a:pt x="48108" y="261231"/>
                    <a:pt x="47367" y="261231"/>
                  </a:cubicBezTo>
                  <a:lnTo>
                    <a:pt x="47367" y="259806"/>
                  </a:lnTo>
                  <a:cubicBezTo>
                    <a:pt x="47367" y="259065"/>
                    <a:pt x="46626" y="259065"/>
                    <a:pt x="46626" y="257640"/>
                  </a:cubicBezTo>
                  <a:lnTo>
                    <a:pt x="41610" y="257640"/>
                  </a:lnTo>
                  <a:close/>
                  <a:moveTo>
                    <a:pt x="43092" y="357105"/>
                  </a:moveTo>
                  <a:lnTo>
                    <a:pt x="43092" y="362121"/>
                  </a:lnTo>
                  <a:lnTo>
                    <a:pt x="49533" y="362121"/>
                  </a:lnTo>
                  <a:cubicBezTo>
                    <a:pt x="49533" y="361380"/>
                    <a:pt x="49533" y="360696"/>
                    <a:pt x="48792" y="360696"/>
                  </a:cubicBezTo>
                  <a:lnTo>
                    <a:pt x="48792" y="359271"/>
                  </a:lnTo>
                  <a:cubicBezTo>
                    <a:pt x="48792" y="358530"/>
                    <a:pt x="48051" y="358530"/>
                    <a:pt x="48051" y="357105"/>
                  </a:cubicBezTo>
                  <a:lnTo>
                    <a:pt x="43035" y="357105"/>
                  </a:lnTo>
                  <a:close/>
                  <a:moveTo>
                    <a:pt x="48165" y="196137"/>
                  </a:moveTo>
                  <a:lnTo>
                    <a:pt x="48165" y="191862"/>
                  </a:lnTo>
                  <a:lnTo>
                    <a:pt x="45315" y="191862"/>
                  </a:lnTo>
                  <a:lnTo>
                    <a:pt x="45315" y="196137"/>
                  </a:lnTo>
                  <a:lnTo>
                    <a:pt x="48165" y="196137"/>
                  </a:lnTo>
                  <a:close/>
                  <a:moveTo>
                    <a:pt x="50274" y="205428"/>
                  </a:moveTo>
                  <a:lnTo>
                    <a:pt x="45258" y="205428"/>
                  </a:lnTo>
                  <a:lnTo>
                    <a:pt x="45258" y="209019"/>
                  </a:lnTo>
                  <a:cubicBezTo>
                    <a:pt x="45258" y="212610"/>
                    <a:pt x="48849" y="213294"/>
                    <a:pt x="50274" y="213294"/>
                  </a:cubicBezTo>
                  <a:cubicBezTo>
                    <a:pt x="51699" y="212553"/>
                    <a:pt x="53124" y="209703"/>
                    <a:pt x="53124" y="208278"/>
                  </a:cubicBezTo>
                  <a:lnTo>
                    <a:pt x="50274" y="205428"/>
                  </a:lnTo>
                  <a:close/>
                  <a:moveTo>
                    <a:pt x="48165" y="168948"/>
                  </a:moveTo>
                  <a:cubicBezTo>
                    <a:pt x="49590" y="168948"/>
                    <a:pt x="51756" y="168207"/>
                    <a:pt x="53181" y="166782"/>
                  </a:cubicBezTo>
                  <a:cubicBezTo>
                    <a:pt x="51756" y="163932"/>
                    <a:pt x="48849" y="162507"/>
                    <a:pt x="46740" y="162507"/>
                  </a:cubicBezTo>
                  <a:cubicBezTo>
                    <a:pt x="46740" y="162507"/>
                    <a:pt x="46740" y="167523"/>
                    <a:pt x="48165" y="168948"/>
                  </a:cubicBezTo>
                  <a:close/>
                  <a:moveTo>
                    <a:pt x="53865" y="285570"/>
                  </a:moveTo>
                  <a:lnTo>
                    <a:pt x="56715" y="282720"/>
                  </a:lnTo>
                  <a:cubicBezTo>
                    <a:pt x="55290" y="280554"/>
                    <a:pt x="52383" y="278445"/>
                    <a:pt x="50958" y="278445"/>
                  </a:cubicBezTo>
                  <a:cubicBezTo>
                    <a:pt x="49533" y="279870"/>
                    <a:pt x="48792" y="282720"/>
                    <a:pt x="48792" y="284886"/>
                  </a:cubicBezTo>
                  <a:lnTo>
                    <a:pt x="50217" y="284886"/>
                  </a:lnTo>
                  <a:lnTo>
                    <a:pt x="52383" y="285627"/>
                  </a:lnTo>
                  <a:lnTo>
                    <a:pt x="53808" y="285627"/>
                  </a:lnTo>
                  <a:close/>
                  <a:moveTo>
                    <a:pt x="50274" y="247608"/>
                  </a:moveTo>
                  <a:lnTo>
                    <a:pt x="50274" y="251199"/>
                  </a:lnTo>
                  <a:lnTo>
                    <a:pt x="54606" y="251199"/>
                  </a:lnTo>
                  <a:lnTo>
                    <a:pt x="54606" y="247608"/>
                  </a:lnTo>
                  <a:lnTo>
                    <a:pt x="50274" y="247608"/>
                  </a:lnTo>
                  <a:close/>
                  <a:moveTo>
                    <a:pt x="51756" y="347073"/>
                  </a:moveTo>
                  <a:lnTo>
                    <a:pt x="51756" y="350664"/>
                  </a:lnTo>
                  <a:lnTo>
                    <a:pt x="56088" y="350664"/>
                  </a:lnTo>
                  <a:lnTo>
                    <a:pt x="56088" y="347073"/>
                  </a:lnTo>
                  <a:lnTo>
                    <a:pt x="51756" y="347073"/>
                  </a:lnTo>
                  <a:close/>
                  <a:moveTo>
                    <a:pt x="53865" y="387885"/>
                  </a:moveTo>
                  <a:lnTo>
                    <a:pt x="61047" y="386460"/>
                  </a:lnTo>
                  <a:cubicBezTo>
                    <a:pt x="59622" y="383610"/>
                    <a:pt x="56715" y="381444"/>
                    <a:pt x="54606" y="381444"/>
                  </a:cubicBezTo>
                  <a:cubicBezTo>
                    <a:pt x="53865" y="382869"/>
                    <a:pt x="53865" y="384294"/>
                    <a:pt x="53865" y="385035"/>
                  </a:cubicBezTo>
                  <a:lnTo>
                    <a:pt x="53865" y="387885"/>
                  </a:lnTo>
                  <a:close/>
                  <a:moveTo>
                    <a:pt x="64638" y="296286"/>
                  </a:moveTo>
                  <a:lnTo>
                    <a:pt x="71820" y="294861"/>
                  </a:lnTo>
                  <a:cubicBezTo>
                    <a:pt x="70395" y="292011"/>
                    <a:pt x="67488" y="289845"/>
                    <a:pt x="65379" y="289845"/>
                  </a:cubicBezTo>
                  <a:cubicBezTo>
                    <a:pt x="64638" y="291270"/>
                    <a:pt x="64638" y="292695"/>
                    <a:pt x="64638" y="293436"/>
                  </a:cubicBezTo>
                  <a:lnTo>
                    <a:pt x="64638" y="296286"/>
                  </a:lnTo>
                  <a:close/>
                  <a:moveTo>
                    <a:pt x="95532" y="56601"/>
                  </a:moveTo>
                  <a:lnTo>
                    <a:pt x="94107" y="55860"/>
                  </a:lnTo>
                  <a:lnTo>
                    <a:pt x="94848" y="54435"/>
                  </a:lnTo>
                  <a:lnTo>
                    <a:pt x="96273" y="54435"/>
                  </a:lnTo>
                  <a:lnTo>
                    <a:pt x="95532" y="56601"/>
                  </a:lnTo>
                  <a:close/>
                  <a:moveTo>
                    <a:pt x="101289" y="60876"/>
                  </a:moveTo>
                  <a:lnTo>
                    <a:pt x="102030" y="64467"/>
                  </a:lnTo>
                  <a:cubicBezTo>
                    <a:pt x="103455" y="64467"/>
                    <a:pt x="106362" y="65208"/>
                    <a:pt x="107787" y="64467"/>
                  </a:cubicBezTo>
                  <a:cubicBezTo>
                    <a:pt x="107787" y="62301"/>
                    <a:pt x="107046" y="60192"/>
                    <a:pt x="106362" y="59451"/>
                  </a:cubicBezTo>
                  <a:lnTo>
                    <a:pt x="101346" y="60876"/>
                  </a:lnTo>
                  <a:close/>
                  <a:moveTo>
                    <a:pt x="137883" y="21546"/>
                  </a:moveTo>
                  <a:lnTo>
                    <a:pt x="142215" y="15846"/>
                  </a:lnTo>
                  <a:lnTo>
                    <a:pt x="135033" y="15105"/>
                  </a:lnTo>
                  <a:cubicBezTo>
                    <a:pt x="135033" y="18696"/>
                    <a:pt x="135774" y="20805"/>
                    <a:pt x="135774" y="21546"/>
                  </a:cubicBezTo>
                  <a:lnTo>
                    <a:pt x="137940" y="21546"/>
                  </a:lnTo>
                  <a:close/>
                  <a:moveTo>
                    <a:pt x="144381" y="33687"/>
                  </a:moveTo>
                  <a:lnTo>
                    <a:pt x="152304" y="33687"/>
                  </a:lnTo>
                  <a:cubicBezTo>
                    <a:pt x="153729" y="33687"/>
                    <a:pt x="153729" y="32262"/>
                    <a:pt x="154470" y="31521"/>
                  </a:cubicBezTo>
                  <a:cubicBezTo>
                    <a:pt x="153045" y="30780"/>
                    <a:pt x="151620" y="29355"/>
                    <a:pt x="151620" y="27930"/>
                  </a:cubicBezTo>
                  <a:cubicBezTo>
                    <a:pt x="151620" y="25764"/>
                    <a:pt x="152361" y="25764"/>
                    <a:pt x="153045" y="25080"/>
                  </a:cubicBezTo>
                  <a:cubicBezTo>
                    <a:pt x="148029" y="27246"/>
                    <a:pt x="145863" y="25080"/>
                    <a:pt x="143013" y="31521"/>
                  </a:cubicBezTo>
                  <a:lnTo>
                    <a:pt x="144438" y="33687"/>
                  </a:lnTo>
                  <a:close/>
                  <a:moveTo>
                    <a:pt x="150138" y="55176"/>
                  </a:moveTo>
                  <a:lnTo>
                    <a:pt x="150138" y="52326"/>
                  </a:lnTo>
                  <a:cubicBezTo>
                    <a:pt x="149397" y="49476"/>
                    <a:pt x="147972" y="48735"/>
                    <a:pt x="145806" y="48735"/>
                  </a:cubicBezTo>
                  <a:cubicBezTo>
                    <a:pt x="143640" y="48735"/>
                    <a:pt x="142956" y="51585"/>
                    <a:pt x="142956" y="52326"/>
                  </a:cubicBezTo>
                  <a:cubicBezTo>
                    <a:pt x="145122" y="55176"/>
                    <a:pt x="147972" y="55176"/>
                    <a:pt x="150138" y="55176"/>
                  </a:cubicBezTo>
                  <a:close/>
                  <a:moveTo>
                    <a:pt x="164502" y="105963"/>
                  </a:moveTo>
                  <a:cubicBezTo>
                    <a:pt x="164502" y="103797"/>
                    <a:pt x="160911" y="103113"/>
                    <a:pt x="156579" y="103113"/>
                  </a:cubicBezTo>
                  <a:cubicBezTo>
                    <a:pt x="154413" y="103113"/>
                    <a:pt x="147972" y="102372"/>
                    <a:pt x="145806" y="104538"/>
                  </a:cubicBezTo>
                  <a:cubicBezTo>
                    <a:pt x="148656" y="105963"/>
                    <a:pt x="154413" y="110238"/>
                    <a:pt x="155838" y="110238"/>
                  </a:cubicBezTo>
                  <a:cubicBezTo>
                    <a:pt x="157263" y="110238"/>
                    <a:pt x="164445" y="109497"/>
                    <a:pt x="164445" y="105963"/>
                  </a:cubicBezTo>
                  <a:close/>
                  <a:moveTo>
                    <a:pt x="147231" y="88065"/>
                  </a:moveTo>
                  <a:cubicBezTo>
                    <a:pt x="149397" y="88806"/>
                    <a:pt x="149397" y="90915"/>
                    <a:pt x="148656" y="91656"/>
                  </a:cubicBezTo>
                  <a:lnTo>
                    <a:pt x="147231" y="90915"/>
                  </a:lnTo>
                  <a:lnTo>
                    <a:pt x="147231" y="88065"/>
                  </a:lnTo>
                  <a:close/>
                  <a:moveTo>
                    <a:pt x="164502" y="129561"/>
                  </a:moveTo>
                  <a:lnTo>
                    <a:pt x="164502" y="125970"/>
                  </a:lnTo>
                  <a:cubicBezTo>
                    <a:pt x="163761" y="124545"/>
                    <a:pt x="161652" y="123804"/>
                    <a:pt x="160170" y="122379"/>
                  </a:cubicBezTo>
                  <a:cubicBezTo>
                    <a:pt x="158745" y="126654"/>
                    <a:pt x="155154" y="129561"/>
                    <a:pt x="150822" y="129561"/>
                  </a:cubicBezTo>
                  <a:cubicBezTo>
                    <a:pt x="150822" y="129561"/>
                    <a:pt x="152988" y="135261"/>
                    <a:pt x="155838" y="135261"/>
                  </a:cubicBezTo>
                  <a:cubicBezTo>
                    <a:pt x="158004" y="135261"/>
                    <a:pt x="159429" y="131670"/>
                    <a:pt x="160170" y="130986"/>
                  </a:cubicBezTo>
                  <a:lnTo>
                    <a:pt x="164502" y="129561"/>
                  </a:lnTo>
                  <a:close/>
                  <a:moveTo>
                    <a:pt x="152988" y="83049"/>
                  </a:moveTo>
                  <a:lnTo>
                    <a:pt x="156579" y="83049"/>
                  </a:lnTo>
                  <a:cubicBezTo>
                    <a:pt x="157320" y="82308"/>
                    <a:pt x="158004" y="81624"/>
                    <a:pt x="158004" y="79458"/>
                  </a:cubicBezTo>
                  <a:cubicBezTo>
                    <a:pt x="158004" y="77292"/>
                    <a:pt x="156579" y="76608"/>
                    <a:pt x="155838" y="76608"/>
                  </a:cubicBezTo>
                  <a:cubicBezTo>
                    <a:pt x="153672" y="78033"/>
                    <a:pt x="151506" y="78033"/>
                    <a:pt x="151506" y="80883"/>
                  </a:cubicBezTo>
                  <a:cubicBezTo>
                    <a:pt x="151506" y="83049"/>
                    <a:pt x="151506" y="82308"/>
                    <a:pt x="152931" y="83049"/>
                  </a:cubicBezTo>
                  <a:close/>
                  <a:moveTo>
                    <a:pt x="161595" y="119586"/>
                  </a:moveTo>
                  <a:lnTo>
                    <a:pt x="161595" y="115995"/>
                  </a:lnTo>
                  <a:cubicBezTo>
                    <a:pt x="161595" y="113829"/>
                    <a:pt x="160170" y="112404"/>
                    <a:pt x="158745" y="112404"/>
                  </a:cubicBezTo>
                  <a:cubicBezTo>
                    <a:pt x="157320" y="113145"/>
                    <a:pt x="156579" y="113829"/>
                    <a:pt x="155895" y="113829"/>
                  </a:cubicBezTo>
                  <a:lnTo>
                    <a:pt x="155895" y="117420"/>
                  </a:lnTo>
                  <a:cubicBezTo>
                    <a:pt x="157320" y="118161"/>
                    <a:pt x="159486" y="120270"/>
                    <a:pt x="160227" y="121695"/>
                  </a:cubicBezTo>
                  <a:lnTo>
                    <a:pt x="161652" y="119529"/>
                  </a:lnTo>
                  <a:close/>
                  <a:moveTo>
                    <a:pt x="163761" y="158916"/>
                  </a:moveTo>
                  <a:cubicBezTo>
                    <a:pt x="164502" y="158175"/>
                    <a:pt x="165927" y="157491"/>
                    <a:pt x="166611" y="157491"/>
                  </a:cubicBezTo>
                  <a:cubicBezTo>
                    <a:pt x="166611" y="156066"/>
                    <a:pt x="165186" y="153900"/>
                    <a:pt x="163761" y="153216"/>
                  </a:cubicBezTo>
                  <a:cubicBezTo>
                    <a:pt x="162336" y="153957"/>
                    <a:pt x="160170" y="156066"/>
                    <a:pt x="160170" y="156807"/>
                  </a:cubicBezTo>
                  <a:lnTo>
                    <a:pt x="163761" y="158973"/>
                  </a:lnTo>
                  <a:close/>
                  <a:moveTo>
                    <a:pt x="165186" y="284145"/>
                  </a:moveTo>
                  <a:cubicBezTo>
                    <a:pt x="164445" y="285570"/>
                    <a:pt x="161595" y="285570"/>
                    <a:pt x="161595" y="285570"/>
                  </a:cubicBezTo>
                  <a:cubicBezTo>
                    <a:pt x="161595" y="284829"/>
                    <a:pt x="160854" y="284829"/>
                    <a:pt x="161595" y="284145"/>
                  </a:cubicBezTo>
                  <a:lnTo>
                    <a:pt x="165186" y="284145"/>
                  </a:lnTo>
                  <a:close/>
                  <a:moveTo>
                    <a:pt x="175959" y="88806"/>
                  </a:moveTo>
                  <a:lnTo>
                    <a:pt x="178125" y="88065"/>
                  </a:lnTo>
                  <a:lnTo>
                    <a:pt x="179550" y="88065"/>
                  </a:lnTo>
                  <a:cubicBezTo>
                    <a:pt x="178809" y="84474"/>
                    <a:pt x="174534" y="84474"/>
                    <a:pt x="174534" y="80883"/>
                  </a:cubicBezTo>
                  <a:cubicBezTo>
                    <a:pt x="171684" y="79458"/>
                    <a:pt x="173109" y="75867"/>
                    <a:pt x="171684" y="75867"/>
                  </a:cubicBezTo>
                  <a:cubicBezTo>
                    <a:pt x="166668" y="75867"/>
                    <a:pt x="166668" y="78033"/>
                    <a:pt x="166668" y="79458"/>
                  </a:cubicBezTo>
                  <a:cubicBezTo>
                    <a:pt x="166668" y="82308"/>
                    <a:pt x="169518" y="88749"/>
                    <a:pt x="176016" y="88749"/>
                  </a:cubicBezTo>
                  <a:close/>
                  <a:moveTo>
                    <a:pt x="167352" y="68058"/>
                  </a:moveTo>
                  <a:lnTo>
                    <a:pt x="167352" y="71649"/>
                  </a:lnTo>
                  <a:cubicBezTo>
                    <a:pt x="167352" y="73815"/>
                    <a:pt x="168777" y="73815"/>
                    <a:pt x="169518" y="73815"/>
                  </a:cubicBezTo>
                  <a:cubicBezTo>
                    <a:pt x="170259" y="73074"/>
                    <a:pt x="170259" y="68799"/>
                    <a:pt x="170259" y="68115"/>
                  </a:cubicBezTo>
                  <a:lnTo>
                    <a:pt x="167409" y="68115"/>
                  </a:lnTo>
                  <a:close/>
                  <a:moveTo>
                    <a:pt x="172368" y="377853"/>
                  </a:moveTo>
                  <a:lnTo>
                    <a:pt x="175959" y="378594"/>
                  </a:lnTo>
                  <a:cubicBezTo>
                    <a:pt x="176700" y="377853"/>
                    <a:pt x="177384" y="376428"/>
                    <a:pt x="177384" y="375744"/>
                  </a:cubicBezTo>
                  <a:cubicBezTo>
                    <a:pt x="175959" y="375744"/>
                    <a:pt x="173793" y="375744"/>
                    <a:pt x="173052" y="375003"/>
                  </a:cubicBezTo>
                  <a:lnTo>
                    <a:pt x="172311" y="377853"/>
                  </a:lnTo>
                  <a:close/>
                  <a:moveTo>
                    <a:pt x="174534" y="101688"/>
                  </a:moveTo>
                  <a:cubicBezTo>
                    <a:pt x="173793" y="102429"/>
                    <a:pt x="173109" y="103113"/>
                    <a:pt x="173109" y="104538"/>
                  </a:cubicBezTo>
                  <a:cubicBezTo>
                    <a:pt x="173109" y="106704"/>
                    <a:pt x="175275" y="106704"/>
                    <a:pt x="175275" y="105963"/>
                  </a:cubicBezTo>
                  <a:cubicBezTo>
                    <a:pt x="176016" y="103797"/>
                    <a:pt x="176016" y="102372"/>
                    <a:pt x="174534" y="101688"/>
                  </a:cubicBezTo>
                  <a:close/>
                  <a:moveTo>
                    <a:pt x="173793" y="137427"/>
                  </a:moveTo>
                  <a:cubicBezTo>
                    <a:pt x="175218" y="137427"/>
                    <a:pt x="176643" y="135261"/>
                    <a:pt x="176643" y="134577"/>
                  </a:cubicBezTo>
                  <a:cubicBezTo>
                    <a:pt x="175902" y="133836"/>
                    <a:pt x="174477" y="133152"/>
                    <a:pt x="173793" y="133152"/>
                  </a:cubicBezTo>
                  <a:cubicBezTo>
                    <a:pt x="173052" y="134577"/>
                    <a:pt x="173052" y="136743"/>
                    <a:pt x="173793" y="137427"/>
                  </a:cubicBezTo>
                  <a:close/>
                  <a:moveTo>
                    <a:pt x="180291" y="117420"/>
                  </a:moveTo>
                  <a:lnTo>
                    <a:pt x="175275" y="119586"/>
                  </a:lnTo>
                  <a:lnTo>
                    <a:pt x="180291" y="123177"/>
                  </a:lnTo>
                  <a:cubicBezTo>
                    <a:pt x="181032" y="122436"/>
                    <a:pt x="181716" y="120327"/>
                    <a:pt x="181716" y="119586"/>
                  </a:cubicBezTo>
                  <a:lnTo>
                    <a:pt x="180291" y="117420"/>
                  </a:lnTo>
                  <a:close/>
                  <a:moveTo>
                    <a:pt x="179550" y="44460"/>
                  </a:moveTo>
                  <a:lnTo>
                    <a:pt x="182400" y="44460"/>
                  </a:lnTo>
                  <a:cubicBezTo>
                    <a:pt x="183141" y="43035"/>
                    <a:pt x="184566" y="41610"/>
                    <a:pt x="184566" y="39444"/>
                  </a:cubicBezTo>
                  <a:cubicBezTo>
                    <a:pt x="184566" y="38019"/>
                    <a:pt x="182400" y="35853"/>
                    <a:pt x="180975" y="35169"/>
                  </a:cubicBezTo>
                  <a:cubicBezTo>
                    <a:pt x="178809" y="37335"/>
                    <a:pt x="175959" y="38019"/>
                    <a:pt x="175959" y="40185"/>
                  </a:cubicBezTo>
                  <a:cubicBezTo>
                    <a:pt x="175959" y="42351"/>
                    <a:pt x="178125" y="44460"/>
                    <a:pt x="179550" y="44460"/>
                  </a:cubicBezTo>
                  <a:close/>
                  <a:moveTo>
                    <a:pt x="175959" y="349923"/>
                  </a:moveTo>
                  <a:lnTo>
                    <a:pt x="181716" y="350664"/>
                  </a:lnTo>
                  <a:lnTo>
                    <a:pt x="181716" y="348498"/>
                  </a:lnTo>
                  <a:lnTo>
                    <a:pt x="178866" y="344223"/>
                  </a:lnTo>
                  <a:cubicBezTo>
                    <a:pt x="180291" y="341373"/>
                    <a:pt x="181032" y="338523"/>
                    <a:pt x="181032" y="335616"/>
                  </a:cubicBezTo>
                  <a:lnTo>
                    <a:pt x="176700" y="336357"/>
                  </a:lnTo>
                  <a:cubicBezTo>
                    <a:pt x="177441" y="341373"/>
                    <a:pt x="175959" y="339948"/>
                    <a:pt x="175959" y="344223"/>
                  </a:cubicBezTo>
                  <a:lnTo>
                    <a:pt x="175959" y="349923"/>
                  </a:lnTo>
                  <a:close/>
                  <a:moveTo>
                    <a:pt x="198246" y="287679"/>
                  </a:moveTo>
                  <a:cubicBezTo>
                    <a:pt x="197505" y="286938"/>
                    <a:pt x="196080" y="286254"/>
                    <a:pt x="193914" y="286254"/>
                  </a:cubicBezTo>
                  <a:cubicBezTo>
                    <a:pt x="191748" y="286254"/>
                    <a:pt x="189582" y="286995"/>
                    <a:pt x="187473" y="292695"/>
                  </a:cubicBezTo>
                  <a:cubicBezTo>
                    <a:pt x="188898" y="294120"/>
                    <a:pt x="190323" y="294861"/>
                    <a:pt x="191805" y="294861"/>
                  </a:cubicBezTo>
                  <a:cubicBezTo>
                    <a:pt x="193971" y="294861"/>
                    <a:pt x="195396" y="294120"/>
                    <a:pt x="198246" y="292695"/>
                  </a:cubicBezTo>
                  <a:lnTo>
                    <a:pt x="198246" y="287679"/>
                  </a:lnTo>
                  <a:close/>
                  <a:moveTo>
                    <a:pt x="197505" y="328491"/>
                  </a:moveTo>
                  <a:cubicBezTo>
                    <a:pt x="197505" y="327066"/>
                    <a:pt x="195339" y="324900"/>
                    <a:pt x="197505" y="316350"/>
                  </a:cubicBezTo>
                  <a:lnTo>
                    <a:pt x="194655" y="316350"/>
                  </a:lnTo>
                  <a:cubicBezTo>
                    <a:pt x="193230" y="317091"/>
                    <a:pt x="191805" y="319941"/>
                    <a:pt x="191064" y="320625"/>
                  </a:cubicBezTo>
                  <a:cubicBezTo>
                    <a:pt x="191805" y="324900"/>
                    <a:pt x="192489" y="327807"/>
                    <a:pt x="192489" y="329232"/>
                  </a:cubicBezTo>
                  <a:lnTo>
                    <a:pt x="197505" y="328491"/>
                  </a:lnTo>
                  <a:close/>
                  <a:moveTo>
                    <a:pt x="191064" y="400026"/>
                  </a:moveTo>
                  <a:lnTo>
                    <a:pt x="191064" y="409317"/>
                  </a:lnTo>
                  <a:cubicBezTo>
                    <a:pt x="191805" y="410742"/>
                    <a:pt x="193230" y="411483"/>
                    <a:pt x="193914" y="411483"/>
                  </a:cubicBezTo>
                  <a:cubicBezTo>
                    <a:pt x="195339" y="411483"/>
                    <a:pt x="197505" y="410058"/>
                    <a:pt x="198246" y="408633"/>
                  </a:cubicBezTo>
                  <a:cubicBezTo>
                    <a:pt x="198246" y="407208"/>
                    <a:pt x="197505" y="405042"/>
                    <a:pt x="197505" y="401451"/>
                  </a:cubicBezTo>
                  <a:lnTo>
                    <a:pt x="191064" y="400026"/>
                  </a:lnTo>
                  <a:close/>
                  <a:moveTo>
                    <a:pt x="195339" y="304152"/>
                  </a:moveTo>
                  <a:lnTo>
                    <a:pt x="195339" y="299877"/>
                  </a:lnTo>
                  <a:lnTo>
                    <a:pt x="193914" y="299877"/>
                  </a:lnTo>
                  <a:lnTo>
                    <a:pt x="193914" y="304152"/>
                  </a:lnTo>
                  <a:lnTo>
                    <a:pt x="195339" y="304152"/>
                  </a:lnTo>
                  <a:close/>
                  <a:moveTo>
                    <a:pt x="202521" y="372096"/>
                  </a:moveTo>
                  <a:lnTo>
                    <a:pt x="206853" y="370671"/>
                  </a:lnTo>
                  <a:lnTo>
                    <a:pt x="206853" y="364971"/>
                  </a:lnTo>
                  <a:lnTo>
                    <a:pt x="202521" y="359271"/>
                  </a:lnTo>
                  <a:lnTo>
                    <a:pt x="202521" y="362121"/>
                  </a:lnTo>
                  <a:lnTo>
                    <a:pt x="201780" y="365712"/>
                  </a:lnTo>
                  <a:lnTo>
                    <a:pt x="202521" y="372153"/>
                  </a:lnTo>
                  <a:close/>
                </a:path>
              </a:pathLst>
            </a:custGeom>
            <a:solidFill>
              <a:schemeClr val="bg1"/>
            </a:solidFill>
            <a:ln w="5689"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7B9B1442-6662-FC68-FDD3-B686B8B1053C}"/>
                </a:ext>
              </a:extLst>
            </p:cNvPr>
            <p:cNvSpPr/>
            <p:nvPr/>
          </p:nvSpPr>
          <p:spPr>
            <a:xfrm>
              <a:off x="6706484" y="4000715"/>
              <a:ext cx="94340" cy="526159"/>
            </a:xfrm>
            <a:custGeom>
              <a:avLst/>
              <a:gdLst>
                <a:gd name="connsiteX0" fmla="*/ 91143 w 94340"/>
                <a:gd name="connsiteY0" fmla="*/ 454974 h 526159"/>
                <a:gd name="connsiteX1" fmla="*/ 92568 w 94340"/>
                <a:gd name="connsiteY1" fmla="*/ 515052 h 526159"/>
                <a:gd name="connsiteX2" fmla="*/ 86811 w 94340"/>
                <a:gd name="connsiteY2" fmla="*/ 525084 h 526159"/>
                <a:gd name="connsiteX3" fmla="*/ 83220 w 94340"/>
                <a:gd name="connsiteY3" fmla="*/ 525825 h 526159"/>
                <a:gd name="connsiteX4" fmla="*/ 16416 w 94340"/>
                <a:gd name="connsiteY4" fmla="*/ 523659 h 526159"/>
                <a:gd name="connsiteX5" fmla="*/ 3477 w 94340"/>
                <a:gd name="connsiteY5" fmla="*/ 503652 h 526159"/>
                <a:gd name="connsiteX6" fmla="*/ 4218 w 94340"/>
                <a:gd name="connsiteY6" fmla="*/ 470763 h 526159"/>
                <a:gd name="connsiteX7" fmla="*/ 6384 w 94340"/>
                <a:gd name="connsiteY7" fmla="*/ 429267 h 526159"/>
                <a:gd name="connsiteX8" fmla="*/ 3534 w 94340"/>
                <a:gd name="connsiteY8" fmla="*/ 399912 h 526159"/>
                <a:gd name="connsiteX9" fmla="*/ 5700 w 94340"/>
                <a:gd name="connsiteY9" fmla="*/ 380589 h 526159"/>
                <a:gd name="connsiteX10" fmla="*/ 6441 w 94340"/>
                <a:gd name="connsiteY10" fmla="*/ 359100 h 526159"/>
                <a:gd name="connsiteX11" fmla="*/ 3591 w 94340"/>
                <a:gd name="connsiteY11" fmla="*/ 304722 h 526159"/>
                <a:gd name="connsiteX12" fmla="*/ 5016 w 94340"/>
                <a:gd name="connsiteY12" fmla="*/ 292581 h 526159"/>
                <a:gd name="connsiteX13" fmla="*/ 5016 w 94340"/>
                <a:gd name="connsiteY13" fmla="*/ 258267 h 526159"/>
                <a:gd name="connsiteX14" fmla="*/ 2166 w 94340"/>
                <a:gd name="connsiteY14" fmla="*/ 194598 h 526159"/>
                <a:gd name="connsiteX15" fmla="*/ 2166 w 94340"/>
                <a:gd name="connsiteY15" fmla="*/ 160968 h 526159"/>
                <a:gd name="connsiteX16" fmla="*/ 0 w 94340"/>
                <a:gd name="connsiteY16" fmla="*/ 151677 h 526159"/>
                <a:gd name="connsiteX17" fmla="*/ 0 w 94340"/>
                <a:gd name="connsiteY17" fmla="*/ 108756 h 526159"/>
                <a:gd name="connsiteX18" fmla="*/ 741 w 94340"/>
                <a:gd name="connsiteY18" fmla="*/ 99465 h 526159"/>
                <a:gd name="connsiteX19" fmla="*/ 0 w 94340"/>
                <a:gd name="connsiteY19" fmla="*/ 70110 h 526159"/>
                <a:gd name="connsiteX20" fmla="*/ 0 w 94340"/>
                <a:gd name="connsiteY20" fmla="*/ 63669 h 526159"/>
                <a:gd name="connsiteX21" fmla="*/ 1425 w 94340"/>
                <a:gd name="connsiteY21" fmla="*/ 55803 h 526159"/>
                <a:gd name="connsiteX22" fmla="*/ 0 w 94340"/>
                <a:gd name="connsiteY22" fmla="*/ 14307 h 526159"/>
                <a:gd name="connsiteX23" fmla="*/ 12939 w 94340"/>
                <a:gd name="connsiteY23" fmla="*/ 1425 h 526159"/>
                <a:gd name="connsiteX24" fmla="*/ 41667 w 94340"/>
                <a:gd name="connsiteY24" fmla="*/ 1425 h 526159"/>
                <a:gd name="connsiteX25" fmla="*/ 61047 w 94340"/>
                <a:gd name="connsiteY25" fmla="*/ 0 h 526159"/>
                <a:gd name="connsiteX26" fmla="*/ 80427 w 94340"/>
                <a:gd name="connsiteY26" fmla="*/ 741 h 526159"/>
                <a:gd name="connsiteX27" fmla="*/ 92625 w 94340"/>
                <a:gd name="connsiteY27" fmla="*/ 7923 h 526159"/>
                <a:gd name="connsiteX28" fmla="*/ 92625 w 94340"/>
                <a:gd name="connsiteY28" fmla="*/ 156009 h 526159"/>
                <a:gd name="connsiteX29" fmla="*/ 94050 w 94340"/>
                <a:gd name="connsiteY29" fmla="*/ 206796 h 526159"/>
                <a:gd name="connsiteX30" fmla="*/ 91200 w 94340"/>
                <a:gd name="connsiteY30" fmla="*/ 279756 h 526159"/>
                <a:gd name="connsiteX31" fmla="*/ 91941 w 94340"/>
                <a:gd name="connsiteY31" fmla="*/ 314070 h 526159"/>
                <a:gd name="connsiteX32" fmla="*/ 92682 w 94340"/>
                <a:gd name="connsiteY32" fmla="*/ 434967 h 526159"/>
                <a:gd name="connsiteX33" fmla="*/ 91257 w 94340"/>
                <a:gd name="connsiteY33" fmla="*/ 454974 h 526159"/>
                <a:gd name="connsiteX34" fmla="*/ 30837 w 94340"/>
                <a:gd name="connsiteY34" fmla="*/ 404187 h 526159"/>
                <a:gd name="connsiteX35" fmla="*/ 30837 w 94340"/>
                <a:gd name="connsiteY35" fmla="*/ 399171 h 526159"/>
                <a:gd name="connsiteX36" fmla="*/ 22230 w 94340"/>
                <a:gd name="connsiteY36" fmla="*/ 401337 h 526159"/>
                <a:gd name="connsiteX37" fmla="*/ 30837 w 94340"/>
                <a:gd name="connsiteY37" fmla="*/ 404187 h 526159"/>
                <a:gd name="connsiteX38" fmla="*/ 27246 w 94340"/>
                <a:gd name="connsiteY38" fmla="*/ 415644 h 526159"/>
                <a:gd name="connsiteX39" fmla="*/ 24396 w 94340"/>
                <a:gd name="connsiteY39" fmla="*/ 418494 h 526159"/>
                <a:gd name="connsiteX40" fmla="*/ 30153 w 94340"/>
                <a:gd name="connsiteY40" fmla="*/ 421344 h 526159"/>
                <a:gd name="connsiteX41" fmla="*/ 31578 w 94340"/>
                <a:gd name="connsiteY41" fmla="*/ 419919 h 526159"/>
                <a:gd name="connsiteX42" fmla="*/ 34428 w 94340"/>
                <a:gd name="connsiteY42" fmla="*/ 417753 h 526159"/>
                <a:gd name="connsiteX43" fmla="*/ 27246 w 94340"/>
                <a:gd name="connsiteY43" fmla="*/ 415587 h 526159"/>
                <a:gd name="connsiteX44" fmla="*/ 24396 w 94340"/>
                <a:gd name="connsiteY44" fmla="*/ 432060 h 526159"/>
                <a:gd name="connsiteX45" fmla="*/ 24396 w 94340"/>
                <a:gd name="connsiteY45" fmla="*/ 434910 h 526159"/>
                <a:gd name="connsiteX46" fmla="*/ 30837 w 94340"/>
                <a:gd name="connsiteY46" fmla="*/ 434910 h 526159"/>
                <a:gd name="connsiteX47" fmla="*/ 30837 w 94340"/>
                <a:gd name="connsiteY47" fmla="*/ 432060 h 526159"/>
                <a:gd name="connsiteX48" fmla="*/ 24396 w 94340"/>
                <a:gd name="connsiteY48" fmla="*/ 432060 h 526159"/>
                <a:gd name="connsiteX49" fmla="*/ 32262 w 94340"/>
                <a:gd name="connsiteY49" fmla="*/ 208164 h 526159"/>
                <a:gd name="connsiteX50" fmla="*/ 32262 w 94340"/>
                <a:gd name="connsiteY50" fmla="*/ 203148 h 526159"/>
                <a:gd name="connsiteX51" fmla="*/ 27246 w 94340"/>
                <a:gd name="connsiteY51" fmla="*/ 208164 h 526159"/>
                <a:gd name="connsiteX52" fmla="*/ 32262 w 94340"/>
                <a:gd name="connsiteY52" fmla="*/ 208164 h 526159"/>
                <a:gd name="connsiteX53" fmla="*/ 35853 w 94340"/>
                <a:gd name="connsiteY53" fmla="*/ 454290 h 526159"/>
                <a:gd name="connsiteX54" fmla="*/ 37278 w 94340"/>
                <a:gd name="connsiteY54" fmla="*/ 452124 h 526159"/>
                <a:gd name="connsiteX55" fmla="*/ 38019 w 94340"/>
                <a:gd name="connsiteY55" fmla="*/ 451383 h 526159"/>
                <a:gd name="connsiteX56" fmla="*/ 39444 w 94340"/>
                <a:gd name="connsiteY56" fmla="*/ 449217 h 526159"/>
                <a:gd name="connsiteX57" fmla="*/ 34428 w 94340"/>
                <a:gd name="connsiteY57" fmla="*/ 448476 h 526159"/>
                <a:gd name="connsiteX58" fmla="*/ 28671 w 94340"/>
                <a:gd name="connsiteY58" fmla="*/ 446310 h 526159"/>
                <a:gd name="connsiteX59" fmla="*/ 27246 w 94340"/>
                <a:gd name="connsiteY59" fmla="*/ 449901 h 526159"/>
                <a:gd name="connsiteX60" fmla="*/ 28671 w 94340"/>
                <a:gd name="connsiteY60" fmla="*/ 451326 h 526159"/>
                <a:gd name="connsiteX61" fmla="*/ 29412 w 94340"/>
                <a:gd name="connsiteY61" fmla="*/ 452067 h 526159"/>
                <a:gd name="connsiteX62" fmla="*/ 31578 w 94340"/>
                <a:gd name="connsiteY62" fmla="*/ 454233 h 526159"/>
                <a:gd name="connsiteX63" fmla="*/ 35910 w 94340"/>
                <a:gd name="connsiteY63" fmla="*/ 454233 h 526159"/>
                <a:gd name="connsiteX64" fmla="*/ 41610 w 94340"/>
                <a:gd name="connsiteY64" fmla="*/ 367707 h 526159"/>
                <a:gd name="connsiteX65" fmla="*/ 42351 w 94340"/>
                <a:gd name="connsiteY65" fmla="*/ 367707 h 526159"/>
                <a:gd name="connsiteX66" fmla="*/ 42351 w 94340"/>
                <a:gd name="connsiteY66" fmla="*/ 361266 h 526159"/>
                <a:gd name="connsiteX67" fmla="*/ 38019 w 94340"/>
                <a:gd name="connsiteY67" fmla="*/ 359100 h 526159"/>
                <a:gd name="connsiteX68" fmla="*/ 35169 w 94340"/>
                <a:gd name="connsiteY68" fmla="*/ 355509 h 526159"/>
                <a:gd name="connsiteX69" fmla="*/ 30837 w 94340"/>
                <a:gd name="connsiteY69" fmla="*/ 355509 h 526159"/>
                <a:gd name="connsiteX70" fmla="*/ 27987 w 94340"/>
                <a:gd name="connsiteY70" fmla="*/ 359784 h 526159"/>
                <a:gd name="connsiteX71" fmla="*/ 33744 w 94340"/>
                <a:gd name="connsiteY71" fmla="*/ 365484 h 526159"/>
                <a:gd name="connsiteX72" fmla="*/ 38076 w 94340"/>
                <a:gd name="connsiteY72" fmla="*/ 369075 h 526159"/>
                <a:gd name="connsiteX73" fmla="*/ 40926 w 94340"/>
                <a:gd name="connsiteY73" fmla="*/ 368334 h 526159"/>
                <a:gd name="connsiteX74" fmla="*/ 41667 w 94340"/>
                <a:gd name="connsiteY74" fmla="*/ 367593 h 526159"/>
                <a:gd name="connsiteX75" fmla="*/ 29412 w 94340"/>
                <a:gd name="connsiteY75" fmla="*/ 376257 h 526159"/>
                <a:gd name="connsiteX76" fmla="*/ 27987 w 94340"/>
                <a:gd name="connsiteY76" fmla="*/ 380532 h 526159"/>
                <a:gd name="connsiteX77" fmla="*/ 34428 w 94340"/>
                <a:gd name="connsiteY77" fmla="*/ 383382 h 526159"/>
                <a:gd name="connsiteX78" fmla="*/ 35853 w 94340"/>
                <a:gd name="connsiteY78" fmla="*/ 376200 h 526159"/>
                <a:gd name="connsiteX79" fmla="*/ 29412 w 94340"/>
                <a:gd name="connsiteY79" fmla="*/ 376200 h 526159"/>
                <a:gd name="connsiteX80" fmla="*/ 34428 w 94340"/>
                <a:gd name="connsiteY80" fmla="*/ 237462 h 526159"/>
                <a:gd name="connsiteX81" fmla="*/ 33003 w 94340"/>
                <a:gd name="connsiteY81" fmla="*/ 245328 h 526159"/>
                <a:gd name="connsiteX82" fmla="*/ 37335 w 94340"/>
                <a:gd name="connsiteY82" fmla="*/ 248919 h 526159"/>
                <a:gd name="connsiteX83" fmla="*/ 43092 w 94340"/>
                <a:gd name="connsiteY83" fmla="*/ 242478 h 526159"/>
                <a:gd name="connsiteX84" fmla="*/ 40242 w 94340"/>
                <a:gd name="connsiteY84" fmla="*/ 239628 h 526159"/>
                <a:gd name="connsiteX85" fmla="*/ 34485 w 94340"/>
                <a:gd name="connsiteY85" fmla="*/ 237462 h 526159"/>
                <a:gd name="connsiteX86" fmla="*/ 33003 w 94340"/>
                <a:gd name="connsiteY86" fmla="*/ 397005 h 526159"/>
                <a:gd name="connsiteX87" fmla="*/ 35169 w 94340"/>
                <a:gd name="connsiteY87" fmla="*/ 403446 h 526159"/>
                <a:gd name="connsiteX88" fmla="*/ 37335 w 94340"/>
                <a:gd name="connsiteY88" fmla="*/ 402021 h 526159"/>
                <a:gd name="connsiteX89" fmla="*/ 38760 w 94340"/>
                <a:gd name="connsiteY89" fmla="*/ 401280 h 526159"/>
                <a:gd name="connsiteX90" fmla="*/ 40185 w 94340"/>
                <a:gd name="connsiteY90" fmla="*/ 399114 h 526159"/>
                <a:gd name="connsiteX91" fmla="*/ 33003 w 94340"/>
                <a:gd name="connsiteY91" fmla="*/ 396948 h 526159"/>
                <a:gd name="connsiteX92" fmla="*/ 35853 w 94340"/>
                <a:gd name="connsiteY92" fmla="*/ 482163 h 526159"/>
                <a:gd name="connsiteX93" fmla="*/ 35853 w 94340"/>
                <a:gd name="connsiteY93" fmla="*/ 485754 h 526159"/>
                <a:gd name="connsiteX94" fmla="*/ 42294 w 94340"/>
                <a:gd name="connsiteY94" fmla="*/ 485754 h 526159"/>
                <a:gd name="connsiteX95" fmla="*/ 42294 w 94340"/>
                <a:gd name="connsiteY95" fmla="*/ 482163 h 526159"/>
                <a:gd name="connsiteX96" fmla="*/ 35853 w 94340"/>
                <a:gd name="connsiteY96" fmla="*/ 482163 h 526159"/>
                <a:gd name="connsiteX97" fmla="*/ 42351 w 94340"/>
                <a:gd name="connsiteY97" fmla="*/ 55062 h 526159"/>
                <a:gd name="connsiteX98" fmla="*/ 40185 w 94340"/>
                <a:gd name="connsiteY98" fmla="*/ 52212 h 526159"/>
                <a:gd name="connsiteX99" fmla="*/ 38019 w 94340"/>
                <a:gd name="connsiteY99" fmla="*/ 55062 h 526159"/>
                <a:gd name="connsiteX100" fmla="*/ 42351 w 94340"/>
                <a:gd name="connsiteY100" fmla="*/ 55062 h 526159"/>
                <a:gd name="connsiteX101" fmla="*/ 44460 w 94340"/>
                <a:gd name="connsiteY101" fmla="*/ 319770 h 526159"/>
                <a:gd name="connsiteX102" fmla="*/ 39444 w 94340"/>
                <a:gd name="connsiteY102" fmla="*/ 318345 h 526159"/>
                <a:gd name="connsiteX103" fmla="*/ 38019 w 94340"/>
                <a:gd name="connsiteY103" fmla="*/ 322620 h 526159"/>
                <a:gd name="connsiteX104" fmla="*/ 40185 w 94340"/>
                <a:gd name="connsiteY104" fmla="*/ 323361 h 526159"/>
                <a:gd name="connsiteX105" fmla="*/ 42351 w 94340"/>
                <a:gd name="connsiteY105" fmla="*/ 325527 h 526159"/>
                <a:gd name="connsiteX106" fmla="*/ 43776 w 94340"/>
                <a:gd name="connsiteY106" fmla="*/ 321936 h 526159"/>
                <a:gd name="connsiteX107" fmla="*/ 45201 w 94340"/>
                <a:gd name="connsiteY107" fmla="*/ 323361 h 526159"/>
                <a:gd name="connsiteX108" fmla="*/ 46626 w 94340"/>
                <a:gd name="connsiteY108" fmla="*/ 325527 h 526159"/>
                <a:gd name="connsiteX109" fmla="*/ 51642 w 94340"/>
                <a:gd name="connsiteY109" fmla="*/ 324102 h 526159"/>
                <a:gd name="connsiteX110" fmla="*/ 46626 w 94340"/>
                <a:gd name="connsiteY110" fmla="*/ 319827 h 526159"/>
                <a:gd name="connsiteX111" fmla="*/ 43776 w 94340"/>
                <a:gd name="connsiteY111" fmla="*/ 321252 h 526159"/>
                <a:gd name="connsiteX112" fmla="*/ 44517 w 94340"/>
                <a:gd name="connsiteY112" fmla="*/ 319827 h 526159"/>
                <a:gd name="connsiteX113" fmla="*/ 48051 w 94340"/>
                <a:gd name="connsiteY113" fmla="*/ 427101 h 526159"/>
                <a:gd name="connsiteX114" fmla="*/ 48051 w 94340"/>
                <a:gd name="connsiteY114" fmla="*/ 422826 h 526159"/>
                <a:gd name="connsiteX115" fmla="*/ 42294 w 94340"/>
                <a:gd name="connsiteY115" fmla="*/ 421401 h 526159"/>
                <a:gd name="connsiteX116" fmla="*/ 40128 w 94340"/>
                <a:gd name="connsiteY116" fmla="*/ 425676 h 526159"/>
                <a:gd name="connsiteX117" fmla="*/ 48051 w 94340"/>
                <a:gd name="connsiteY117" fmla="*/ 427101 h 526159"/>
                <a:gd name="connsiteX118" fmla="*/ 51642 w 94340"/>
                <a:gd name="connsiteY118" fmla="*/ 414903 h 526159"/>
                <a:gd name="connsiteX119" fmla="*/ 50901 w 94340"/>
                <a:gd name="connsiteY119" fmla="*/ 414162 h 526159"/>
                <a:gd name="connsiteX120" fmla="*/ 48051 w 94340"/>
                <a:gd name="connsiteY120" fmla="*/ 413421 h 526159"/>
                <a:gd name="connsiteX121" fmla="*/ 44460 w 94340"/>
                <a:gd name="connsiteY121" fmla="*/ 415587 h 526159"/>
                <a:gd name="connsiteX122" fmla="*/ 41610 w 94340"/>
                <a:gd name="connsiteY122" fmla="*/ 417753 h 526159"/>
                <a:gd name="connsiteX123" fmla="*/ 49533 w 94340"/>
                <a:gd name="connsiteY123" fmla="*/ 421344 h 526159"/>
                <a:gd name="connsiteX124" fmla="*/ 52383 w 94340"/>
                <a:gd name="connsiteY124" fmla="*/ 417069 h 526159"/>
                <a:gd name="connsiteX125" fmla="*/ 52383 w 94340"/>
                <a:gd name="connsiteY125" fmla="*/ 417810 h 526159"/>
                <a:gd name="connsiteX126" fmla="*/ 58824 w 94340"/>
                <a:gd name="connsiteY126" fmla="*/ 417810 h 526159"/>
                <a:gd name="connsiteX127" fmla="*/ 58824 w 94340"/>
                <a:gd name="connsiteY127" fmla="*/ 415644 h 526159"/>
                <a:gd name="connsiteX128" fmla="*/ 59565 w 94340"/>
                <a:gd name="connsiteY128" fmla="*/ 413478 h 526159"/>
                <a:gd name="connsiteX129" fmla="*/ 53124 w 94340"/>
                <a:gd name="connsiteY129" fmla="*/ 412053 h 526159"/>
                <a:gd name="connsiteX130" fmla="*/ 52383 w 94340"/>
                <a:gd name="connsiteY130" fmla="*/ 414903 h 526159"/>
                <a:gd name="connsiteX131" fmla="*/ 51642 w 94340"/>
                <a:gd name="connsiteY131" fmla="*/ 414903 h 526159"/>
                <a:gd name="connsiteX132" fmla="*/ 43776 w 94340"/>
                <a:gd name="connsiteY132" fmla="*/ 321879 h 526159"/>
                <a:gd name="connsiteX133" fmla="*/ 42351 w 94340"/>
                <a:gd name="connsiteY133" fmla="*/ 321138 h 526159"/>
                <a:gd name="connsiteX134" fmla="*/ 43776 w 94340"/>
                <a:gd name="connsiteY134" fmla="*/ 321138 h 526159"/>
                <a:gd name="connsiteX135" fmla="*/ 43776 w 94340"/>
                <a:gd name="connsiteY135" fmla="*/ 321879 h 526159"/>
                <a:gd name="connsiteX136" fmla="*/ 43035 w 94340"/>
                <a:gd name="connsiteY136" fmla="*/ 224580 h 526159"/>
                <a:gd name="connsiteX137" fmla="*/ 45201 w 94340"/>
                <a:gd name="connsiteY137" fmla="*/ 222414 h 526159"/>
                <a:gd name="connsiteX138" fmla="*/ 48051 w 94340"/>
                <a:gd name="connsiteY138" fmla="*/ 217398 h 526159"/>
                <a:gd name="connsiteX139" fmla="*/ 43719 w 94340"/>
                <a:gd name="connsiteY139" fmla="*/ 214548 h 526159"/>
                <a:gd name="connsiteX140" fmla="*/ 42978 w 94340"/>
                <a:gd name="connsiteY140" fmla="*/ 218823 h 526159"/>
                <a:gd name="connsiteX141" fmla="*/ 42978 w 94340"/>
                <a:gd name="connsiteY141" fmla="*/ 224523 h 526159"/>
                <a:gd name="connsiteX142" fmla="*/ 45201 w 94340"/>
                <a:gd name="connsiteY142" fmla="*/ 334077 h 526159"/>
                <a:gd name="connsiteX143" fmla="*/ 50958 w 94340"/>
                <a:gd name="connsiteY143" fmla="*/ 334077 h 526159"/>
                <a:gd name="connsiteX144" fmla="*/ 43035 w 94340"/>
                <a:gd name="connsiteY144" fmla="*/ 330486 h 526159"/>
                <a:gd name="connsiteX145" fmla="*/ 45201 w 94340"/>
                <a:gd name="connsiteY145" fmla="*/ 334077 h 526159"/>
                <a:gd name="connsiteX146" fmla="*/ 43035 w 94340"/>
                <a:gd name="connsiteY146" fmla="*/ 340518 h 526159"/>
                <a:gd name="connsiteX147" fmla="*/ 43035 w 94340"/>
                <a:gd name="connsiteY147" fmla="*/ 343368 h 526159"/>
                <a:gd name="connsiteX148" fmla="*/ 47367 w 94340"/>
                <a:gd name="connsiteY148" fmla="*/ 341202 h 526159"/>
                <a:gd name="connsiteX149" fmla="*/ 46626 w 94340"/>
                <a:gd name="connsiteY149" fmla="*/ 338352 h 526159"/>
                <a:gd name="connsiteX150" fmla="*/ 43035 w 94340"/>
                <a:gd name="connsiteY150" fmla="*/ 340518 h 526159"/>
                <a:gd name="connsiteX151" fmla="*/ 45942 w 94340"/>
                <a:gd name="connsiteY151" fmla="*/ 317604 h 526159"/>
                <a:gd name="connsiteX152" fmla="*/ 46683 w 94340"/>
                <a:gd name="connsiteY152" fmla="*/ 317604 h 526159"/>
                <a:gd name="connsiteX153" fmla="*/ 47424 w 94340"/>
                <a:gd name="connsiteY153" fmla="*/ 318345 h 526159"/>
                <a:gd name="connsiteX154" fmla="*/ 53181 w 94340"/>
                <a:gd name="connsiteY154" fmla="*/ 318345 h 526159"/>
                <a:gd name="connsiteX155" fmla="*/ 53181 w 94340"/>
                <a:gd name="connsiteY155" fmla="*/ 313329 h 526159"/>
                <a:gd name="connsiteX156" fmla="*/ 58938 w 94340"/>
                <a:gd name="connsiteY156" fmla="*/ 311904 h 526159"/>
                <a:gd name="connsiteX157" fmla="*/ 58197 w 94340"/>
                <a:gd name="connsiteY157" fmla="*/ 309738 h 526159"/>
                <a:gd name="connsiteX158" fmla="*/ 57456 w 94340"/>
                <a:gd name="connsiteY158" fmla="*/ 306888 h 526159"/>
                <a:gd name="connsiteX159" fmla="*/ 54606 w 94340"/>
                <a:gd name="connsiteY159" fmla="*/ 308313 h 526159"/>
                <a:gd name="connsiteX160" fmla="*/ 57456 w 94340"/>
                <a:gd name="connsiteY160" fmla="*/ 306147 h 526159"/>
                <a:gd name="connsiteX161" fmla="*/ 57456 w 94340"/>
                <a:gd name="connsiteY161" fmla="*/ 301872 h 526159"/>
                <a:gd name="connsiteX162" fmla="*/ 48108 w 94340"/>
                <a:gd name="connsiteY162" fmla="*/ 300447 h 526159"/>
                <a:gd name="connsiteX163" fmla="*/ 49533 w 94340"/>
                <a:gd name="connsiteY163" fmla="*/ 308313 h 526159"/>
                <a:gd name="connsiteX164" fmla="*/ 54549 w 94340"/>
                <a:gd name="connsiteY164" fmla="*/ 308313 h 526159"/>
                <a:gd name="connsiteX165" fmla="*/ 43776 w 94340"/>
                <a:gd name="connsiteY165" fmla="*/ 311904 h 526159"/>
                <a:gd name="connsiteX166" fmla="*/ 43776 w 94340"/>
                <a:gd name="connsiteY166" fmla="*/ 316179 h 526159"/>
                <a:gd name="connsiteX167" fmla="*/ 45942 w 94340"/>
                <a:gd name="connsiteY167" fmla="*/ 317604 h 526159"/>
                <a:gd name="connsiteX168" fmla="*/ 48051 w 94340"/>
                <a:gd name="connsiteY168" fmla="*/ 356250 h 526159"/>
                <a:gd name="connsiteX169" fmla="*/ 53067 w 94340"/>
                <a:gd name="connsiteY169" fmla="*/ 353400 h 526159"/>
                <a:gd name="connsiteX170" fmla="*/ 49476 w 94340"/>
                <a:gd name="connsiteY170" fmla="*/ 349809 h 526159"/>
                <a:gd name="connsiteX171" fmla="*/ 45144 w 94340"/>
                <a:gd name="connsiteY171" fmla="*/ 353400 h 526159"/>
                <a:gd name="connsiteX172" fmla="*/ 47994 w 94340"/>
                <a:gd name="connsiteY172" fmla="*/ 356250 h 526159"/>
                <a:gd name="connsiteX173" fmla="*/ 45942 w 94340"/>
                <a:gd name="connsiteY173" fmla="*/ 266817 h 526159"/>
                <a:gd name="connsiteX174" fmla="*/ 51699 w 94340"/>
                <a:gd name="connsiteY174" fmla="*/ 266817 h 526159"/>
                <a:gd name="connsiteX175" fmla="*/ 51699 w 94340"/>
                <a:gd name="connsiteY175" fmla="*/ 263967 h 526159"/>
                <a:gd name="connsiteX176" fmla="*/ 50958 w 94340"/>
                <a:gd name="connsiteY176" fmla="*/ 261801 h 526159"/>
                <a:gd name="connsiteX177" fmla="*/ 45942 w 94340"/>
                <a:gd name="connsiteY177" fmla="*/ 261801 h 526159"/>
                <a:gd name="connsiteX178" fmla="*/ 45942 w 94340"/>
                <a:gd name="connsiteY178" fmla="*/ 266817 h 526159"/>
                <a:gd name="connsiteX179" fmla="*/ 45942 w 94340"/>
                <a:gd name="connsiteY179" fmla="*/ 359841 h 526159"/>
                <a:gd name="connsiteX180" fmla="*/ 45942 w 94340"/>
                <a:gd name="connsiteY180" fmla="*/ 364116 h 526159"/>
                <a:gd name="connsiteX181" fmla="*/ 58881 w 94340"/>
                <a:gd name="connsiteY181" fmla="*/ 361950 h 526159"/>
                <a:gd name="connsiteX182" fmla="*/ 45942 w 94340"/>
                <a:gd name="connsiteY182" fmla="*/ 359784 h 526159"/>
                <a:gd name="connsiteX183" fmla="*/ 49533 w 94340"/>
                <a:gd name="connsiteY183" fmla="*/ 200298 h 526159"/>
                <a:gd name="connsiteX184" fmla="*/ 49533 w 94340"/>
                <a:gd name="connsiteY184" fmla="*/ 203148 h 526159"/>
                <a:gd name="connsiteX185" fmla="*/ 52383 w 94340"/>
                <a:gd name="connsiteY185" fmla="*/ 203148 h 526159"/>
                <a:gd name="connsiteX186" fmla="*/ 52383 w 94340"/>
                <a:gd name="connsiteY186" fmla="*/ 200298 h 526159"/>
                <a:gd name="connsiteX187" fmla="*/ 49533 w 94340"/>
                <a:gd name="connsiteY187" fmla="*/ 200298 h 526159"/>
                <a:gd name="connsiteX188" fmla="*/ 54549 w 94340"/>
                <a:gd name="connsiteY188" fmla="*/ 212439 h 526159"/>
                <a:gd name="connsiteX189" fmla="*/ 49533 w 94340"/>
                <a:gd name="connsiteY189" fmla="*/ 212439 h 526159"/>
                <a:gd name="connsiteX190" fmla="*/ 49533 w 94340"/>
                <a:gd name="connsiteY190" fmla="*/ 216714 h 526159"/>
                <a:gd name="connsiteX191" fmla="*/ 54549 w 94340"/>
                <a:gd name="connsiteY191" fmla="*/ 220989 h 526159"/>
                <a:gd name="connsiteX192" fmla="*/ 56715 w 94340"/>
                <a:gd name="connsiteY192" fmla="*/ 215289 h 526159"/>
                <a:gd name="connsiteX193" fmla="*/ 54549 w 94340"/>
                <a:gd name="connsiteY193" fmla="*/ 212439 h 526159"/>
                <a:gd name="connsiteX194" fmla="*/ 52383 w 94340"/>
                <a:gd name="connsiteY194" fmla="*/ 178125 h 526159"/>
                <a:gd name="connsiteX195" fmla="*/ 57399 w 94340"/>
                <a:gd name="connsiteY195" fmla="*/ 175959 h 526159"/>
                <a:gd name="connsiteX196" fmla="*/ 50217 w 94340"/>
                <a:gd name="connsiteY196" fmla="*/ 171684 h 526159"/>
                <a:gd name="connsiteX197" fmla="*/ 52383 w 94340"/>
                <a:gd name="connsiteY197" fmla="*/ 178125 h 526159"/>
                <a:gd name="connsiteX198" fmla="*/ 50958 w 94340"/>
                <a:gd name="connsiteY198" fmla="*/ 470022 h 526159"/>
                <a:gd name="connsiteX199" fmla="*/ 61731 w 94340"/>
                <a:gd name="connsiteY199" fmla="*/ 463581 h 526159"/>
                <a:gd name="connsiteX200" fmla="*/ 50217 w 94340"/>
                <a:gd name="connsiteY200" fmla="*/ 466431 h 526159"/>
                <a:gd name="connsiteX201" fmla="*/ 50958 w 94340"/>
                <a:gd name="connsiteY201" fmla="*/ 470022 h 526159"/>
                <a:gd name="connsiteX202" fmla="*/ 50958 w 94340"/>
                <a:gd name="connsiteY202" fmla="*/ 336927 h 526159"/>
                <a:gd name="connsiteX203" fmla="*/ 53808 w 94340"/>
                <a:gd name="connsiteY203" fmla="*/ 339777 h 526159"/>
                <a:gd name="connsiteX204" fmla="*/ 55233 w 94340"/>
                <a:gd name="connsiteY204" fmla="*/ 339777 h 526159"/>
                <a:gd name="connsiteX205" fmla="*/ 55974 w 94340"/>
                <a:gd name="connsiteY205" fmla="*/ 339036 h 526159"/>
                <a:gd name="connsiteX206" fmla="*/ 57399 w 94340"/>
                <a:gd name="connsiteY206" fmla="*/ 339036 h 526159"/>
                <a:gd name="connsiteX207" fmla="*/ 59565 w 94340"/>
                <a:gd name="connsiteY207" fmla="*/ 341886 h 526159"/>
                <a:gd name="connsiteX208" fmla="*/ 61731 w 94340"/>
                <a:gd name="connsiteY208" fmla="*/ 344052 h 526159"/>
                <a:gd name="connsiteX209" fmla="*/ 63897 w 94340"/>
                <a:gd name="connsiteY209" fmla="*/ 340461 h 526159"/>
                <a:gd name="connsiteX210" fmla="*/ 61047 w 94340"/>
                <a:gd name="connsiteY210" fmla="*/ 336186 h 526159"/>
                <a:gd name="connsiteX211" fmla="*/ 58197 w 94340"/>
                <a:gd name="connsiteY211" fmla="*/ 333336 h 526159"/>
                <a:gd name="connsiteX212" fmla="*/ 53865 w 94340"/>
                <a:gd name="connsiteY212" fmla="*/ 333336 h 526159"/>
                <a:gd name="connsiteX213" fmla="*/ 51015 w 94340"/>
                <a:gd name="connsiteY213" fmla="*/ 336927 h 526159"/>
                <a:gd name="connsiteX214" fmla="*/ 50958 w 94340"/>
                <a:gd name="connsiteY214" fmla="*/ 402762 h 526159"/>
                <a:gd name="connsiteX215" fmla="*/ 50958 w 94340"/>
                <a:gd name="connsiteY215" fmla="*/ 406353 h 526159"/>
                <a:gd name="connsiteX216" fmla="*/ 54549 w 94340"/>
                <a:gd name="connsiteY216" fmla="*/ 406353 h 526159"/>
                <a:gd name="connsiteX217" fmla="*/ 54549 w 94340"/>
                <a:gd name="connsiteY217" fmla="*/ 402762 h 526159"/>
                <a:gd name="connsiteX218" fmla="*/ 50958 w 94340"/>
                <a:gd name="connsiteY218" fmla="*/ 402762 h 526159"/>
                <a:gd name="connsiteX219" fmla="*/ 53808 w 94340"/>
                <a:gd name="connsiteY219" fmla="*/ 55062 h 526159"/>
                <a:gd name="connsiteX220" fmla="*/ 51642 w 94340"/>
                <a:gd name="connsiteY220" fmla="*/ 58653 h 526159"/>
                <a:gd name="connsiteX221" fmla="*/ 53808 w 94340"/>
                <a:gd name="connsiteY221" fmla="*/ 60078 h 526159"/>
                <a:gd name="connsiteX222" fmla="*/ 58140 w 94340"/>
                <a:gd name="connsiteY222" fmla="*/ 56487 h 526159"/>
                <a:gd name="connsiteX223" fmla="*/ 53808 w 94340"/>
                <a:gd name="connsiteY223" fmla="*/ 55062 h 526159"/>
                <a:gd name="connsiteX224" fmla="*/ 58140 w 94340"/>
                <a:gd name="connsiteY224" fmla="*/ 289731 h 526159"/>
                <a:gd name="connsiteX225" fmla="*/ 60990 w 94340"/>
                <a:gd name="connsiteY225" fmla="*/ 286881 h 526159"/>
                <a:gd name="connsiteX226" fmla="*/ 55233 w 94340"/>
                <a:gd name="connsiteY226" fmla="*/ 282606 h 526159"/>
                <a:gd name="connsiteX227" fmla="*/ 52383 w 94340"/>
                <a:gd name="connsiteY227" fmla="*/ 288306 h 526159"/>
                <a:gd name="connsiteX228" fmla="*/ 53808 w 94340"/>
                <a:gd name="connsiteY228" fmla="*/ 288306 h 526159"/>
                <a:gd name="connsiteX229" fmla="*/ 56658 w 94340"/>
                <a:gd name="connsiteY229" fmla="*/ 289731 h 526159"/>
                <a:gd name="connsiteX230" fmla="*/ 58083 w 94340"/>
                <a:gd name="connsiteY230" fmla="*/ 289731 h 526159"/>
                <a:gd name="connsiteX231" fmla="*/ 55233 w 94340"/>
                <a:gd name="connsiteY231" fmla="*/ 377739 h 526159"/>
                <a:gd name="connsiteX232" fmla="*/ 52383 w 94340"/>
                <a:gd name="connsiteY232" fmla="*/ 382014 h 526159"/>
                <a:gd name="connsiteX233" fmla="*/ 54549 w 94340"/>
                <a:gd name="connsiteY233" fmla="*/ 385605 h 526159"/>
                <a:gd name="connsiteX234" fmla="*/ 58881 w 94340"/>
                <a:gd name="connsiteY234" fmla="*/ 385605 h 526159"/>
                <a:gd name="connsiteX235" fmla="*/ 61731 w 94340"/>
                <a:gd name="connsiteY235" fmla="*/ 379905 h 526159"/>
                <a:gd name="connsiteX236" fmla="*/ 55974 w 94340"/>
                <a:gd name="connsiteY236" fmla="*/ 377055 h 526159"/>
                <a:gd name="connsiteX237" fmla="*/ 55233 w 94340"/>
                <a:gd name="connsiteY237" fmla="*/ 377796 h 526159"/>
                <a:gd name="connsiteX238" fmla="*/ 61731 w 94340"/>
                <a:gd name="connsiteY238" fmla="*/ 434226 h 526159"/>
                <a:gd name="connsiteX239" fmla="*/ 60306 w 94340"/>
                <a:gd name="connsiteY239" fmla="*/ 427785 h 526159"/>
                <a:gd name="connsiteX240" fmla="*/ 52383 w 94340"/>
                <a:gd name="connsiteY240" fmla="*/ 433485 h 526159"/>
                <a:gd name="connsiteX241" fmla="*/ 61731 w 94340"/>
                <a:gd name="connsiteY241" fmla="*/ 434226 h 526159"/>
                <a:gd name="connsiteX242" fmla="*/ 54549 w 94340"/>
                <a:gd name="connsiteY242" fmla="*/ 253194 h 526159"/>
                <a:gd name="connsiteX243" fmla="*/ 54549 w 94340"/>
                <a:gd name="connsiteY243" fmla="*/ 256044 h 526159"/>
                <a:gd name="connsiteX244" fmla="*/ 58881 w 94340"/>
                <a:gd name="connsiteY244" fmla="*/ 256044 h 526159"/>
                <a:gd name="connsiteX245" fmla="*/ 58881 w 94340"/>
                <a:gd name="connsiteY245" fmla="*/ 253194 h 526159"/>
                <a:gd name="connsiteX246" fmla="*/ 54549 w 94340"/>
                <a:gd name="connsiteY246" fmla="*/ 253194 h 526159"/>
                <a:gd name="connsiteX247" fmla="*/ 55974 w 94340"/>
                <a:gd name="connsiteY247" fmla="*/ 479997 h 526159"/>
                <a:gd name="connsiteX248" fmla="*/ 56715 w 94340"/>
                <a:gd name="connsiteY248" fmla="*/ 482847 h 526159"/>
                <a:gd name="connsiteX249" fmla="*/ 60306 w 94340"/>
                <a:gd name="connsiteY249" fmla="*/ 484272 h 526159"/>
                <a:gd name="connsiteX250" fmla="*/ 61731 w 94340"/>
                <a:gd name="connsiteY250" fmla="*/ 473556 h 526159"/>
                <a:gd name="connsiteX251" fmla="*/ 55974 w 94340"/>
                <a:gd name="connsiteY251" fmla="*/ 471390 h 526159"/>
                <a:gd name="connsiteX252" fmla="*/ 55974 w 94340"/>
                <a:gd name="connsiteY252" fmla="*/ 477090 h 526159"/>
                <a:gd name="connsiteX253" fmla="*/ 55974 w 94340"/>
                <a:gd name="connsiteY253" fmla="*/ 479940 h 526159"/>
                <a:gd name="connsiteX254" fmla="*/ 58140 w 94340"/>
                <a:gd name="connsiteY254" fmla="*/ 440667 h 526159"/>
                <a:gd name="connsiteX255" fmla="*/ 58140 w 94340"/>
                <a:gd name="connsiteY255" fmla="*/ 442833 h 526159"/>
                <a:gd name="connsiteX256" fmla="*/ 62472 w 94340"/>
                <a:gd name="connsiteY256" fmla="*/ 442833 h 526159"/>
                <a:gd name="connsiteX257" fmla="*/ 62472 w 94340"/>
                <a:gd name="connsiteY257" fmla="*/ 440667 h 526159"/>
                <a:gd name="connsiteX258" fmla="*/ 58140 w 94340"/>
                <a:gd name="connsiteY258" fmla="*/ 440667 h 526159"/>
                <a:gd name="connsiteX259" fmla="*/ 67488 w 94340"/>
                <a:gd name="connsiteY259" fmla="*/ 143070 h 526159"/>
                <a:gd name="connsiteX260" fmla="*/ 64638 w 94340"/>
                <a:gd name="connsiteY260" fmla="*/ 143811 h 526159"/>
                <a:gd name="connsiteX261" fmla="*/ 62472 w 94340"/>
                <a:gd name="connsiteY261" fmla="*/ 145977 h 526159"/>
                <a:gd name="connsiteX262" fmla="*/ 66804 w 94340"/>
                <a:gd name="connsiteY262" fmla="*/ 148143 h 526159"/>
                <a:gd name="connsiteX263" fmla="*/ 67545 w 94340"/>
                <a:gd name="connsiteY263" fmla="*/ 143127 h 526159"/>
                <a:gd name="connsiteX264" fmla="*/ 62415 w 94340"/>
                <a:gd name="connsiteY264" fmla="*/ 415644 h 526159"/>
                <a:gd name="connsiteX265" fmla="*/ 62415 w 94340"/>
                <a:gd name="connsiteY265" fmla="*/ 417810 h 526159"/>
                <a:gd name="connsiteX266" fmla="*/ 66747 w 94340"/>
                <a:gd name="connsiteY266" fmla="*/ 417810 h 526159"/>
                <a:gd name="connsiteX267" fmla="*/ 66747 w 94340"/>
                <a:gd name="connsiteY267" fmla="*/ 415644 h 526159"/>
                <a:gd name="connsiteX268" fmla="*/ 62415 w 94340"/>
                <a:gd name="connsiteY268" fmla="*/ 415644 h 526159"/>
                <a:gd name="connsiteX269" fmla="*/ 68172 w 94340"/>
                <a:gd name="connsiteY269" fmla="*/ 465006 h 526159"/>
                <a:gd name="connsiteX270" fmla="*/ 70338 w 94340"/>
                <a:gd name="connsiteY270" fmla="*/ 460731 h 526159"/>
                <a:gd name="connsiteX271" fmla="*/ 67488 w 94340"/>
                <a:gd name="connsiteY271" fmla="*/ 459990 h 526159"/>
                <a:gd name="connsiteX272" fmla="*/ 65322 w 94340"/>
                <a:gd name="connsiteY272" fmla="*/ 463581 h 526159"/>
                <a:gd name="connsiteX273" fmla="*/ 68172 w 94340"/>
                <a:gd name="connsiteY273" fmla="*/ 465006 h 526159"/>
                <a:gd name="connsiteX274" fmla="*/ 66006 w 94340"/>
                <a:gd name="connsiteY274" fmla="*/ 483588 h 526159"/>
                <a:gd name="connsiteX275" fmla="*/ 71022 w 94340"/>
                <a:gd name="connsiteY275" fmla="*/ 484329 h 526159"/>
                <a:gd name="connsiteX276" fmla="*/ 73188 w 94340"/>
                <a:gd name="connsiteY276" fmla="*/ 485070 h 526159"/>
                <a:gd name="connsiteX277" fmla="*/ 74613 w 94340"/>
                <a:gd name="connsiteY277" fmla="*/ 485070 h 526159"/>
                <a:gd name="connsiteX278" fmla="*/ 78945 w 94340"/>
                <a:gd name="connsiteY278" fmla="*/ 480054 h 526159"/>
                <a:gd name="connsiteX279" fmla="*/ 67431 w 94340"/>
                <a:gd name="connsiteY279" fmla="*/ 478629 h 526159"/>
                <a:gd name="connsiteX280" fmla="*/ 66006 w 94340"/>
                <a:gd name="connsiteY280" fmla="*/ 483645 h 526159"/>
                <a:gd name="connsiteX281" fmla="*/ 73929 w 94340"/>
                <a:gd name="connsiteY281" fmla="*/ 387714 h 526159"/>
                <a:gd name="connsiteX282" fmla="*/ 73929 w 94340"/>
                <a:gd name="connsiteY282" fmla="*/ 382698 h 526159"/>
                <a:gd name="connsiteX283" fmla="*/ 69597 w 94340"/>
                <a:gd name="connsiteY283" fmla="*/ 381273 h 526159"/>
                <a:gd name="connsiteX284" fmla="*/ 67431 w 94340"/>
                <a:gd name="connsiteY284" fmla="*/ 389139 h 526159"/>
                <a:gd name="connsiteX285" fmla="*/ 73872 w 94340"/>
                <a:gd name="connsiteY285" fmla="*/ 387714 h 526159"/>
                <a:gd name="connsiteX286" fmla="*/ 81111 w 94340"/>
                <a:gd name="connsiteY286" fmla="*/ 343368 h 526159"/>
                <a:gd name="connsiteX287" fmla="*/ 86127 w 94340"/>
                <a:gd name="connsiteY287" fmla="*/ 344793 h 526159"/>
                <a:gd name="connsiteX288" fmla="*/ 85386 w 94340"/>
                <a:gd name="connsiteY288" fmla="*/ 336186 h 526159"/>
                <a:gd name="connsiteX289" fmla="*/ 80370 w 94340"/>
                <a:gd name="connsiteY289" fmla="*/ 336186 h 526159"/>
                <a:gd name="connsiteX290" fmla="*/ 74613 w 94340"/>
                <a:gd name="connsiteY290" fmla="*/ 336927 h 526159"/>
                <a:gd name="connsiteX291" fmla="*/ 74613 w 94340"/>
                <a:gd name="connsiteY291" fmla="*/ 343368 h 526159"/>
                <a:gd name="connsiteX292" fmla="*/ 76038 w 94340"/>
                <a:gd name="connsiteY292" fmla="*/ 343368 h 526159"/>
                <a:gd name="connsiteX293" fmla="*/ 72447 w 94340"/>
                <a:gd name="connsiteY293" fmla="*/ 347643 h 526159"/>
                <a:gd name="connsiteX294" fmla="*/ 68115 w 94340"/>
                <a:gd name="connsiteY294" fmla="*/ 351234 h 526159"/>
                <a:gd name="connsiteX295" fmla="*/ 83220 w 94340"/>
                <a:gd name="connsiteY295" fmla="*/ 354825 h 526159"/>
                <a:gd name="connsiteX296" fmla="*/ 80370 w 94340"/>
                <a:gd name="connsiteY296" fmla="*/ 351975 h 526159"/>
                <a:gd name="connsiteX297" fmla="*/ 79629 w 94340"/>
                <a:gd name="connsiteY297" fmla="*/ 351234 h 526159"/>
                <a:gd name="connsiteX298" fmla="*/ 81054 w 94340"/>
                <a:gd name="connsiteY298" fmla="*/ 347643 h 526159"/>
                <a:gd name="connsiteX299" fmla="*/ 81054 w 94340"/>
                <a:gd name="connsiteY299" fmla="*/ 343368 h 526159"/>
                <a:gd name="connsiteX300" fmla="*/ 73929 w 94340"/>
                <a:gd name="connsiteY300" fmla="*/ 425676 h 526159"/>
                <a:gd name="connsiteX301" fmla="*/ 73929 w 94340"/>
                <a:gd name="connsiteY301" fmla="*/ 422826 h 526159"/>
                <a:gd name="connsiteX302" fmla="*/ 73188 w 94340"/>
                <a:gd name="connsiteY302" fmla="*/ 422085 h 526159"/>
                <a:gd name="connsiteX303" fmla="*/ 73188 w 94340"/>
                <a:gd name="connsiteY303" fmla="*/ 420660 h 526159"/>
                <a:gd name="connsiteX304" fmla="*/ 68172 w 94340"/>
                <a:gd name="connsiteY304" fmla="*/ 420660 h 526159"/>
                <a:gd name="connsiteX305" fmla="*/ 68172 w 94340"/>
                <a:gd name="connsiteY305" fmla="*/ 427101 h 526159"/>
                <a:gd name="connsiteX306" fmla="*/ 73929 w 94340"/>
                <a:gd name="connsiteY306" fmla="*/ 425676 h 526159"/>
                <a:gd name="connsiteX307" fmla="*/ 78945 w 94340"/>
                <a:gd name="connsiteY307" fmla="*/ 459249 h 526159"/>
                <a:gd name="connsiteX308" fmla="*/ 78945 w 94340"/>
                <a:gd name="connsiteY308" fmla="*/ 452067 h 526159"/>
                <a:gd name="connsiteX309" fmla="*/ 74613 w 94340"/>
                <a:gd name="connsiteY309" fmla="*/ 449217 h 526159"/>
                <a:gd name="connsiteX310" fmla="*/ 71763 w 94340"/>
                <a:gd name="connsiteY310" fmla="*/ 451383 h 526159"/>
                <a:gd name="connsiteX311" fmla="*/ 70338 w 94340"/>
                <a:gd name="connsiteY311" fmla="*/ 449217 h 526159"/>
                <a:gd name="connsiteX312" fmla="*/ 68913 w 94340"/>
                <a:gd name="connsiteY312" fmla="*/ 450642 h 526159"/>
                <a:gd name="connsiteX313" fmla="*/ 68172 w 94340"/>
                <a:gd name="connsiteY313" fmla="*/ 454233 h 526159"/>
                <a:gd name="connsiteX314" fmla="*/ 74613 w 94340"/>
                <a:gd name="connsiteY314" fmla="*/ 460674 h 526159"/>
                <a:gd name="connsiteX315" fmla="*/ 78204 w 94340"/>
                <a:gd name="connsiteY315" fmla="*/ 459933 h 526159"/>
                <a:gd name="connsiteX316" fmla="*/ 78945 w 94340"/>
                <a:gd name="connsiteY316" fmla="*/ 459192 h 526159"/>
                <a:gd name="connsiteX317" fmla="*/ 68913 w 94340"/>
                <a:gd name="connsiteY317" fmla="*/ 298281 h 526159"/>
                <a:gd name="connsiteX318" fmla="*/ 75354 w 94340"/>
                <a:gd name="connsiteY318" fmla="*/ 297540 h 526159"/>
                <a:gd name="connsiteX319" fmla="*/ 69597 w 94340"/>
                <a:gd name="connsiteY319" fmla="*/ 293265 h 526159"/>
                <a:gd name="connsiteX320" fmla="*/ 68856 w 94340"/>
                <a:gd name="connsiteY320" fmla="*/ 296115 h 526159"/>
                <a:gd name="connsiteX321" fmla="*/ 68856 w 94340"/>
                <a:gd name="connsiteY321" fmla="*/ 298281 h 526159"/>
                <a:gd name="connsiteX322" fmla="*/ 74670 w 94340"/>
                <a:gd name="connsiteY322" fmla="*/ 448533 h 526159"/>
                <a:gd name="connsiteX323" fmla="*/ 74670 w 94340"/>
                <a:gd name="connsiteY323" fmla="*/ 442833 h 526159"/>
                <a:gd name="connsiteX324" fmla="*/ 71820 w 94340"/>
                <a:gd name="connsiteY324" fmla="*/ 444258 h 526159"/>
                <a:gd name="connsiteX325" fmla="*/ 73245 w 94340"/>
                <a:gd name="connsiteY325" fmla="*/ 447108 h 526159"/>
                <a:gd name="connsiteX326" fmla="*/ 74670 w 94340"/>
                <a:gd name="connsiteY326" fmla="*/ 448533 h 526159"/>
                <a:gd name="connsiteX327" fmla="*/ 84702 w 94340"/>
                <a:gd name="connsiteY327" fmla="*/ 393471 h 526159"/>
                <a:gd name="connsiteX328" fmla="*/ 86127 w 94340"/>
                <a:gd name="connsiteY328" fmla="*/ 390621 h 526159"/>
                <a:gd name="connsiteX329" fmla="*/ 86127 w 94340"/>
                <a:gd name="connsiteY329" fmla="*/ 382755 h 526159"/>
                <a:gd name="connsiteX330" fmla="*/ 83277 w 94340"/>
                <a:gd name="connsiteY330" fmla="*/ 382755 h 526159"/>
                <a:gd name="connsiteX331" fmla="*/ 82536 w 94340"/>
                <a:gd name="connsiteY331" fmla="*/ 382014 h 526159"/>
                <a:gd name="connsiteX332" fmla="*/ 81111 w 94340"/>
                <a:gd name="connsiteY332" fmla="*/ 382014 h 526159"/>
                <a:gd name="connsiteX333" fmla="*/ 74670 w 94340"/>
                <a:gd name="connsiteY333" fmla="*/ 387030 h 526159"/>
                <a:gd name="connsiteX334" fmla="*/ 76095 w 94340"/>
                <a:gd name="connsiteY334" fmla="*/ 404928 h 526159"/>
                <a:gd name="connsiteX335" fmla="*/ 83277 w 94340"/>
                <a:gd name="connsiteY335" fmla="*/ 398487 h 526159"/>
                <a:gd name="connsiteX336" fmla="*/ 84018 w 94340"/>
                <a:gd name="connsiteY336" fmla="*/ 394212 h 526159"/>
                <a:gd name="connsiteX337" fmla="*/ 84759 w 94340"/>
                <a:gd name="connsiteY337" fmla="*/ 393471 h 526159"/>
                <a:gd name="connsiteX338" fmla="*/ 80370 w 94340"/>
                <a:gd name="connsiteY338" fmla="*/ 414903 h 526159"/>
                <a:gd name="connsiteX339" fmla="*/ 76038 w 94340"/>
                <a:gd name="connsiteY339" fmla="*/ 418494 h 526159"/>
                <a:gd name="connsiteX340" fmla="*/ 77463 w 94340"/>
                <a:gd name="connsiteY340" fmla="*/ 419235 h 526159"/>
                <a:gd name="connsiteX341" fmla="*/ 77463 w 94340"/>
                <a:gd name="connsiteY341" fmla="*/ 419976 h 526159"/>
                <a:gd name="connsiteX342" fmla="*/ 80313 w 94340"/>
                <a:gd name="connsiteY342" fmla="*/ 420717 h 526159"/>
                <a:gd name="connsiteX343" fmla="*/ 87495 w 94340"/>
                <a:gd name="connsiteY343" fmla="*/ 420717 h 526159"/>
                <a:gd name="connsiteX344" fmla="*/ 80313 w 94340"/>
                <a:gd name="connsiteY344" fmla="*/ 415017 h 526159"/>
                <a:gd name="connsiteX345" fmla="*/ 84702 w 94340"/>
                <a:gd name="connsiteY345" fmla="*/ 22857 h 526159"/>
                <a:gd name="connsiteX346" fmla="*/ 81852 w 94340"/>
                <a:gd name="connsiteY346" fmla="*/ 21432 h 526159"/>
                <a:gd name="connsiteX347" fmla="*/ 78261 w 94340"/>
                <a:gd name="connsiteY347" fmla="*/ 25707 h 526159"/>
                <a:gd name="connsiteX348" fmla="*/ 82593 w 94340"/>
                <a:gd name="connsiteY348" fmla="*/ 27132 h 526159"/>
                <a:gd name="connsiteX349" fmla="*/ 84759 w 94340"/>
                <a:gd name="connsiteY349" fmla="*/ 25707 h 526159"/>
                <a:gd name="connsiteX350" fmla="*/ 84759 w 94340"/>
                <a:gd name="connsiteY350" fmla="*/ 22857 h 526159"/>
                <a:gd name="connsiteX351" fmla="*/ 78261 w 94340"/>
                <a:gd name="connsiteY351" fmla="*/ 92226 h 526159"/>
                <a:gd name="connsiteX352" fmla="*/ 81111 w 94340"/>
                <a:gd name="connsiteY352" fmla="*/ 90801 h 526159"/>
                <a:gd name="connsiteX353" fmla="*/ 81111 w 94340"/>
                <a:gd name="connsiteY353" fmla="*/ 92226 h 526159"/>
                <a:gd name="connsiteX354" fmla="*/ 78261 w 94340"/>
                <a:gd name="connsiteY354" fmla="*/ 93651 h 526159"/>
                <a:gd name="connsiteX355" fmla="*/ 78261 w 94340"/>
                <a:gd name="connsiteY355" fmla="*/ 92226 h 526159"/>
                <a:gd name="connsiteX356" fmla="*/ 80370 w 94340"/>
                <a:gd name="connsiteY356" fmla="*/ 466431 h 526159"/>
                <a:gd name="connsiteX357" fmla="*/ 81111 w 94340"/>
                <a:gd name="connsiteY357" fmla="*/ 472131 h 526159"/>
                <a:gd name="connsiteX358" fmla="*/ 81852 w 94340"/>
                <a:gd name="connsiteY358" fmla="*/ 473556 h 526159"/>
                <a:gd name="connsiteX359" fmla="*/ 81852 w 94340"/>
                <a:gd name="connsiteY359" fmla="*/ 474297 h 526159"/>
                <a:gd name="connsiteX360" fmla="*/ 89034 w 94340"/>
                <a:gd name="connsiteY360" fmla="*/ 473556 h 526159"/>
                <a:gd name="connsiteX361" fmla="*/ 86184 w 94340"/>
                <a:gd name="connsiteY361" fmla="*/ 466374 h 526159"/>
                <a:gd name="connsiteX362" fmla="*/ 80427 w 94340"/>
                <a:gd name="connsiteY362" fmla="*/ 466374 h 526159"/>
                <a:gd name="connsiteX363" fmla="*/ 84702 w 94340"/>
                <a:gd name="connsiteY363" fmla="*/ 439242 h 526159"/>
                <a:gd name="connsiteX364" fmla="*/ 84702 w 94340"/>
                <a:gd name="connsiteY364" fmla="*/ 439983 h 526159"/>
                <a:gd name="connsiteX365" fmla="*/ 87552 w 94340"/>
                <a:gd name="connsiteY365" fmla="*/ 439242 h 526159"/>
                <a:gd name="connsiteX366" fmla="*/ 89718 w 94340"/>
                <a:gd name="connsiteY366" fmla="*/ 437817 h 526159"/>
                <a:gd name="connsiteX367" fmla="*/ 83277 w 94340"/>
                <a:gd name="connsiteY367" fmla="*/ 433542 h 526159"/>
                <a:gd name="connsiteX368" fmla="*/ 84018 w 94340"/>
                <a:gd name="connsiteY368" fmla="*/ 437817 h 526159"/>
                <a:gd name="connsiteX369" fmla="*/ 84759 w 94340"/>
                <a:gd name="connsiteY369" fmla="*/ 439242 h 52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94340" h="526159">
                  <a:moveTo>
                    <a:pt x="91143" y="454974"/>
                  </a:moveTo>
                  <a:lnTo>
                    <a:pt x="92568" y="515052"/>
                  </a:lnTo>
                  <a:cubicBezTo>
                    <a:pt x="92568" y="517902"/>
                    <a:pt x="92568" y="525084"/>
                    <a:pt x="86811" y="525084"/>
                  </a:cubicBezTo>
                  <a:cubicBezTo>
                    <a:pt x="84645" y="525084"/>
                    <a:pt x="83220" y="524343"/>
                    <a:pt x="83220" y="525825"/>
                  </a:cubicBezTo>
                  <a:cubicBezTo>
                    <a:pt x="32946" y="527250"/>
                    <a:pt x="18582" y="523659"/>
                    <a:pt x="16416" y="523659"/>
                  </a:cubicBezTo>
                  <a:cubicBezTo>
                    <a:pt x="4218" y="524400"/>
                    <a:pt x="3477" y="520809"/>
                    <a:pt x="3477" y="503652"/>
                  </a:cubicBezTo>
                  <a:lnTo>
                    <a:pt x="4218" y="470763"/>
                  </a:lnTo>
                  <a:cubicBezTo>
                    <a:pt x="4218" y="467913"/>
                    <a:pt x="6384" y="435708"/>
                    <a:pt x="6384" y="429267"/>
                  </a:cubicBezTo>
                  <a:cubicBezTo>
                    <a:pt x="6384" y="427101"/>
                    <a:pt x="4218" y="402819"/>
                    <a:pt x="3534" y="399912"/>
                  </a:cubicBezTo>
                  <a:cubicBezTo>
                    <a:pt x="3534" y="399171"/>
                    <a:pt x="5700" y="384180"/>
                    <a:pt x="5700" y="380589"/>
                  </a:cubicBezTo>
                  <a:cubicBezTo>
                    <a:pt x="5700" y="374889"/>
                    <a:pt x="4959" y="366282"/>
                    <a:pt x="6441" y="359100"/>
                  </a:cubicBezTo>
                  <a:cubicBezTo>
                    <a:pt x="3591" y="354825"/>
                    <a:pt x="2850" y="346959"/>
                    <a:pt x="3591" y="304722"/>
                  </a:cubicBezTo>
                  <a:cubicBezTo>
                    <a:pt x="3591" y="298281"/>
                    <a:pt x="4332" y="296115"/>
                    <a:pt x="5016" y="292581"/>
                  </a:cubicBezTo>
                  <a:lnTo>
                    <a:pt x="5016" y="258267"/>
                  </a:lnTo>
                  <a:cubicBezTo>
                    <a:pt x="5016" y="238944"/>
                    <a:pt x="2166" y="212496"/>
                    <a:pt x="2166" y="194598"/>
                  </a:cubicBezTo>
                  <a:lnTo>
                    <a:pt x="2166" y="160968"/>
                  </a:lnTo>
                  <a:cubicBezTo>
                    <a:pt x="741" y="159543"/>
                    <a:pt x="0" y="154527"/>
                    <a:pt x="0" y="151677"/>
                  </a:cubicBezTo>
                  <a:lnTo>
                    <a:pt x="0" y="108756"/>
                  </a:lnTo>
                  <a:cubicBezTo>
                    <a:pt x="0" y="107331"/>
                    <a:pt x="5757" y="105906"/>
                    <a:pt x="741" y="99465"/>
                  </a:cubicBezTo>
                  <a:lnTo>
                    <a:pt x="0" y="70110"/>
                  </a:lnTo>
                  <a:cubicBezTo>
                    <a:pt x="2850" y="66519"/>
                    <a:pt x="0" y="65835"/>
                    <a:pt x="0" y="63669"/>
                  </a:cubicBezTo>
                  <a:cubicBezTo>
                    <a:pt x="0" y="60078"/>
                    <a:pt x="741" y="59394"/>
                    <a:pt x="1425" y="55803"/>
                  </a:cubicBezTo>
                  <a:lnTo>
                    <a:pt x="0" y="14307"/>
                  </a:lnTo>
                  <a:cubicBezTo>
                    <a:pt x="0" y="8607"/>
                    <a:pt x="1425" y="1425"/>
                    <a:pt x="12939" y="1425"/>
                  </a:cubicBezTo>
                  <a:cubicBezTo>
                    <a:pt x="21546" y="-741"/>
                    <a:pt x="32319" y="684"/>
                    <a:pt x="41667" y="1425"/>
                  </a:cubicBezTo>
                  <a:cubicBezTo>
                    <a:pt x="47424" y="0"/>
                    <a:pt x="53181" y="0"/>
                    <a:pt x="61047" y="0"/>
                  </a:cubicBezTo>
                  <a:lnTo>
                    <a:pt x="80427" y="741"/>
                  </a:lnTo>
                  <a:cubicBezTo>
                    <a:pt x="88350" y="741"/>
                    <a:pt x="92625" y="2166"/>
                    <a:pt x="92625" y="7923"/>
                  </a:cubicBezTo>
                  <a:lnTo>
                    <a:pt x="92625" y="156009"/>
                  </a:lnTo>
                  <a:cubicBezTo>
                    <a:pt x="92625" y="178182"/>
                    <a:pt x="93366" y="194655"/>
                    <a:pt x="94050" y="206796"/>
                  </a:cubicBezTo>
                  <a:cubicBezTo>
                    <a:pt x="95475" y="231135"/>
                    <a:pt x="91200" y="255474"/>
                    <a:pt x="91200" y="279756"/>
                  </a:cubicBezTo>
                  <a:lnTo>
                    <a:pt x="91941" y="314070"/>
                  </a:lnTo>
                  <a:lnTo>
                    <a:pt x="92682" y="434967"/>
                  </a:lnTo>
                  <a:lnTo>
                    <a:pt x="91257" y="454974"/>
                  </a:lnTo>
                  <a:close/>
                  <a:moveTo>
                    <a:pt x="30837" y="404187"/>
                  </a:moveTo>
                  <a:lnTo>
                    <a:pt x="30837" y="399171"/>
                  </a:lnTo>
                  <a:lnTo>
                    <a:pt x="22230" y="401337"/>
                  </a:lnTo>
                  <a:lnTo>
                    <a:pt x="30837" y="404187"/>
                  </a:lnTo>
                  <a:close/>
                  <a:moveTo>
                    <a:pt x="27246" y="415644"/>
                  </a:moveTo>
                  <a:lnTo>
                    <a:pt x="24396" y="418494"/>
                  </a:lnTo>
                  <a:cubicBezTo>
                    <a:pt x="25821" y="419919"/>
                    <a:pt x="28728" y="421344"/>
                    <a:pt x="30153" y="421344"/>
                  </a:cubicBezTo>
                  <a:cubicBezTo>
                    <a:pt x="30894" y="420603"/>
                    <a:pt x="31578" y="420603"/>
                    <a:pt x="31578" y="419919"/>
                  </a:cubicBezTo>
                  <a:lnTo>
                    <a:pt x="34428" y="417753"/>
                  </a:lnTo>
                  <a:lnTo>
                    <a:pt x="27246" y="415587"/>
                  </a:lnTo>
                  <a:close/>
                  <a:moveTo>
                    <a:pt x="24396" y="432060"/>
                  </a:moveTo>
                  <a:lnTo>
                    <a:pt x="24396" y="434910"/>
                  </a:lnTo>
                  <a:lnTo>
                    <a:pt x="30837" y="434910"/>
                  </a:lnTo>
                  <a:lnTo>
                    <a:pt x="30837" y="432060"/>
                  </a:lnTo>
                  <a:lnTo>
                    <a:pt x="24396" y="432060"/>
                  </a:lnTo>
                  <a:close/>
                  <a:moveTo>
                    <a:pt x="32262" y="208164"/>
                  </a:moveTo>
                  <a:lnTo>
                    <a:pt x="32262" y="203148"/>
                  </a:lnTo>
                  <a:cubicBezTo>
                    <a:pt x="30096" y="203148"/>
                    <a:pt x="27246" y="205998"/>
                    <a:pt x="27246" y="208164"/>
                  </a:cubicBezTo>
                  <a:lnTo>
                    <a:pt x="32262" y="208164"/>
                  </a:lnTo>
                  <a:close/>
                  <a:moveTo>
                    <a:pt x="35853" y="454290"/>
                  </a:moveTo>
                  <a:cubicBezTo>
                    <a:pt x="36594" y="453549"/>
                    <a:pt x="37278" y="452865"/>
                    <a:pt x="37278" y="452124"/>
                  </a:cubicBezTo>
                  <a:lnTo>
                    <a:pt x="38019" y="451383"/>
                  </a:lnTo>
                  <a:cubicBezTo>
                    <a:pt x="38019" y="450889"/>
                    <a:pt x="38494" y="450167"/>
                    <a:pt x="39444" y="449217"/>
                  </a:cubicBezTo>
                  <a:cubicBezTo>
                    <a:pt x="36594" y="449217"/>
                    <a:pt x="35853" y="448476"/>
                    <a:pt x="34428" y="448476"/>
                  </a:cubicBezTo>
                  <a:lnTo>
                    <a:pt x="28671" y="446310"/>
                  </a:lnTo>
                  <a:cubicBezTo>
                    <a:pt x="28671" y="448476"/>
                    <a:pt x="27246" y="449160"/>
                    <a:pt x="27246" y="449901"/>
                  </a:cubicBezTo>
                  <a:cubicBezTo>
                    <a:pt x="27987" y="450642"/>
                    <a:pt x="27987" y="451326"/>
                    <a:pt x="28671" y="451326"/>
                  </a:cubicBezTo>
                  <a:lnTo>
                    <a:pt x="29412" y="452067"/>
                  </a:lnTo>
                  <a:cubicBezTo>
                    <a:pt x="30837" y="452808"/>
                    <a:pt x="31578" y="453492"/>
                    <a:pt x="31578" y="454233"/>
                  </a:cubicBezTo>
                  <a:lnTo>
                    <a:pt x="35910" y="454233"/>
                  </a:lnTo>
                  <a:close/>
                  <a:moveTo>
                    <a:pt x="41610" y="367707"/>
                  </a:moveTo>
                  <a:lnTo>
                    <a:pt x="42351" y="367707"/>
                  </a:lnTo>
                  <a:lnTo>
                    <a:pt x="42351" y="361266"/>
                  </a:lnTo>
                  <a:lnTo>
                    <a:pt x="38019" y="359100"/>
                  </a:lnTo>
                  <a:cubicBezTo>
                    <a:pt x="36594" y="358359"/>
                    <a:pt x="35853" y="357675"/>
                    <a:pt x="35169" y="355509"/>
                  </a:cubicBezTo>
                  <a:lnTo>
                    <a:pt x="30837" y="355509"/>
                  </a:lnTo>
                  <a:lnTo>
                    <a:pt x="27987" y="359784"/>
                  </a:lnTo>
                  <a:lnTo>
                    <a:pt x="33744" y="365484"/>
                  </a:lnTo>
                  <a:cubicBezTo>
                    <a:pt x="35169" y="367650"/>
                    <a:pt x="37335" y="369075"/>
                    <a:pt x="38076" y="369075"/>
                  </a:cubicBezTo>
                  <a:cubicBezTo>
                    <a:pt x="39501" y="369075"/>
                    <a:pt x="40242" y="368334"/>
                    <a:pt x="40926" y="368334"/>
                  </a:cubicBezTo>
                  <a:lnTo>
                    <a:pt x="41667" y="367593"/>
                  </a:lnTo>
                  <a:close/>
                  <a:moveTo>
                    <a:pt x="29412" y="376257"/>
                  </a:moveTo>
                  <a:lnTo>
                    <a:pt x="27987" y="380532"/>
                  </a:lnTo>
                  <a:cubicBezTo>
                    <a:pt x="29412" y="381957"/>
                    <a:pt x="32319" y="383382"/>
                    <a:pt x="34428" y="383382"/>
                  </a:cubicBezTo>
                  <a:lnTo>
                    <a:pt x="35853" y="376200"/>
                  </a:lnTo>
                  <a:lnTo>
                    <a:pt x="29412" y="376200"/>
                  </a:lnTo>
                  <a:close/>
                  <a:moveTo>
                    <a:pt x="34428" y="237462"/>
                  </a:moveTo>
                  <a:lnTo>
                    <a:pt x="33003" y="245328"/>
                  </a:lnTo>
                  <a:lnTo>
                    <a:pt x="37335" y="248919"/>
                  </a:lnTo>
                  <a:cubicBezTo>
                    <a:pt x="39501" y="247494"/>
                    <a:pt x="43092" y="245328"/>
                    <a:pt x="43092" y="242478"/>
                  </a:cubicBezTo>
                  <a:cubicBezTo>
                    <a:pt x="43092" y="241053"/>
                    <a:pt x="41667" y="240312"/>
                    <a:pt x="40242" y="239628"/>
                  </a:cubicBezTo>
                  <a:lnTo>
                    <a:pt x="34485" y="237462"/>
                  </a:lnTo>
                  <a:close/>
                  <a:moveTo>
                    <a:pt x="33003" y="397005"/>
                  </a:moveTo>
                  <a:cubicBezTo>
                    <a:pt x="33003" y="397005"/>
                    <a:pt x="33744" y="402705"/>
                    <a:pt x="35169" y="403446"/>
                  </a:cubicBezTo>
                  <a:cubicBezTo>
                    <a:pt x="35910" y="403446"/>
                    <a:pt x="36594" y="403446"/>
                    <a:pt x="37335" y="402021"/>
                  </a:cubicBezTo>
                  <a:lnTo>
                    <a:pt x="38760" y="401280"/>
                  </a:lnTo>
                  <a:cubicBezTo>
                    <a:pt x="38760" y="400786"/>
                    <a:pt x="39235" y="400064"/>
                    <a:pt x="40185" y="399114"/>
                  </a:cubicBezTo>
                  <a:lnTo>
                    <a:pt x="33003" y="396948"/>
                  </a:lnTo>
                  <a:close/>
                  <a:moveTo>
                    <a:pt x="35853" y="482163"/>
                  </a:moveTo>
                  <a:lnTo>
                    <a:pt x="35853" y="485754"/>
                  </a:lnTo>
                  <a:lnTo>
                    <a:pt x="42294" y="485754"/>
                  </a:lnTo>
                  <a:lnTo>
                    <a:pt x="42294" y="482163"/>
                  </a:lnTo>
                  <a:lnTo>
                    <a:pt x="35853" y="482163"/>
                  </a:lnTo>
                  <a:close/>
                  <a:moveTo>
                    <a:pt x="42351" y="55062"/>
                  </a:moveTo>
                  <a:lnTo>
                    <a:pt x="40185" y="52212"/>
                  </a:lnTo>
                  <a:cubicBezTo>
                    <a:pt x="39444" y="52212"/>
                    <a:pt x="38760" y="53637"/>
                    <a:pt x="38019" y="55062"/>
                  </a:cubicBezTo>
                  <a:lnTo>
                    <a:pt x="42351" y="55062"/>
                  </a:lnTo>
                  <a:close/>
                  <a:moveTo>
                    <a:pt x="44460" y="319770"/>
                  </a:moveTo>
                  <a:cubicBezTo>
                    <a:pt x="43035" y="318345"/>
                    <a:pt x="40869" y="318345"/>
                    <a:pt x="39444" y="318345"/>
                  </a:cubicBezTo>
                  <a:lnTo>
                    <a:pt x="38019" y="322620"/>
                  </a:lnTo>
                  <a:cubicBezTo>
                    <a:pt x="38760" y="322620"/>
                    <a:pt x="39444" y="322620"/>
                    <a:pt x="40185" y="323361"/>
                  </a:cubicBezTo>
                  <a:cubicBezTo>
                    <a:pt x="40926" y="323361"/>
                    <a:pt x="41610" y="324102"/>
                    <a:pt x="42351" y="325527"/>
                  </a:cubicBezTo>
                  <a:lnTo>
                    <a:pt x="43776" y="321936"/>
                  </a:lnTo>
                  <a:lnTo>
                    <a:pt x="45201" y="323361"/>
                  </a:lnTo>
                  <a:cubicBezTo>
                    <a:pt x="45201" y="324102"/>
                    <a:pt x="45942" y="324786"/>
                    <a:pt x="46626" y="325527"/>
                  </a:cubicBezTo>
                  <a:lnTo>
                    <a:pt x="51642" y="324102"/>
                  </a:lnTo>
                  <a:cubicBezTo>
                    <a:pt x="51642" y="321936"/>
                    <a:pt x="48792" y="319827"/>
                    <a:pt x="46626" y="319827"/>
                  </a:cubicBezTo>
                  <a:cubicBezTo>
                    <a:pt x="46626" y="321252"/>
                    <a:pt x="45885" y="321252"/>
                    <a:pt x="43776" y="321252"/>
                  </a:cubicBezTo>
                  <a:lnTo>
                    <a:pt x="44517" y="319827"/>
                  </a:lnTo>
                  <a:close/>
                  <a:moveTo>
                    <a:pt x="48051" y="427101"/>
                  </a:moveTo>
                  <a:lnTo>
                    <a:pt x="48051" y="422826"/>
                  </a:lnTo>
                  <a:lnTo>
                    <a:pt x="42294" y="421401"/>
                  </a:lnTo>
                  <a:cubicBezTo>
                    <a:pt x="42294" y="423567"/>
                    <a:pt x="40869" y="424251"/>
                    <a:pt x="40128" y="425676"/>
                  </a:cubicBezTo>
                  <a:lnTo>
                    <a:pt x="48051" y="427101"/>
                  </a:lnTo>
                  <a:close/>
                  <a:moveTo>
                    <a:pt x="51642" y="414903"/>
                  </a:moveTo>
                  <a:lnTo>
                    <a:pt x="50901" y="414162"/>
                  </a:lnTo>
                  <a:cubicBezTo>
                    <a:pt x="50160" y="414162"/>
                    <a:pt x="49476" y="413421"/>
                    <a:pt x="48051" y="413421"/>
                  </a:cubicBezTo>
                  <a:cubicBezTo>
                    <a:pt x="46626" y="413421"/>
                    <a:pt x="45201" y="414846"/>
                    <a:pt x="44460" y="415587"/>
                  </a:cubicBezTo>
                  <a:cubicBezTo>
                    <a:pt x="43035" y="417012"/>
                    <a:pt x="43035" y="417753"/>
                    <a:pt x="41610" y="417753"/>
                  </a:cubicBezTo>
                  <a:cubicBezTo>
                    <a:pt x="43035" y="419919"/>
                    <a:pt x="45942" y="421344"/>
                    <a:pt x="49533" y="421344"/>
                  </a:cubicBezTo>
                  <a:cubicBezTo>
                    <a:pt x="50958" y="420603"/>
                    <a:pt x="51699" y="419178"/>
                    <a:pt x="52383" y="417069"/>
                  </a:cubicBezTo>
                  <a:lnTo>
                    <a:pt x="52383" y="417810"/>
                  </a:lnTo>
                  <a:lnTo>
                    <a:pt x="58824" y="417810"/>
                  </a:lnTo>
                  <a:lnTo>
                    <a:pt x="58824" y="415644"/>
                  </a:lnTo>
                  <a:cubicBezTo>
                    <a:pt x="59565" y="414903"/>
                    <a:pt x="59565" y="414219"/>
                    <a:pt x="59565" y="413478"/>
                  </a:cubicBezTo>
                  <a:lnTo>
                    <a:pt x="53124" y="412053"/>
                  </a:lnTo>
                  <a:cubicBezTo>
                    <a:pt x="52383" y="413478"/>
                    <a:pt x="52383" y="414219"/>
                    <a:pt x="52383" y="414903"/>
                  </a:cubicBezTo>
                  <a:lnTo>
                    <a:pt x="51642" y="414903"/>
                  </a:lnTo>
                  <a:close/>
                  <a:moveTo>
                    <a:pt x="43776" y="321879"/>
                  </a:moveTo>
                  <a:lnTo>
                    <a:pt x="42351" y="321138"/>
                  </a:lnTo>
                  <a:lnTo>
                    <a:pt x="43776" y="321138"/>
                  </a:lnTo>
                  <a:lnTo>
                    <a:pt x="43776" y="321879"/>
                  </a:lnTo>
                  <a:close/>
                  <a:moveTo>
                    <a:pt x="43035" y="224580"/>
                  </a:moveTo>
                  <a:cubicBezTo>
                    <a:pt x="44460" y="223155"/>
                    <a:pt x="45201" y="223155"/>
                    <a:pt x="45201" y="222414"/>
                  </a:cubicBezTo>
                  <a:cubicBezTo>
                    <a:pt x="46626" y="220989"/>
                    <a:pt x="48051" y="219564"/>
                    <a:pt x="48051" y="217398"/>
                  </a:cubicBezTo>
                  <a:cubicBezTo>
                    <a:pt x="48051" y="214548"/>
                    <a:pt x="45201" y="214548"/>
                    <a:pt x="43719" y="214548"/>
                  </a:cubicBezTo>
                  <a:cubicBezTo>
                    <a:pt x="43719" y="214548"/>
                    <a:pt x="42978" y="216714"/>
                    <a:pt x="42978" y="218823"/>
                  </a:cubicBezTo>
                  <a:lnTo>
                    <a:pt x="42978" y="224523"/>
                  </a:lnTo>
                  <a:close/>
                  <a:moveTo>
                    <a:pt x="45201" y="334077"/>
                  </a:moveTo>
                  <a:lnTo>
                    <a:pt x="50958" y="334077"/>
                  </a:lnTo>
                  <a:cubicBezTo>
                    <a:pt x="48792" y="330486"/>
                    <a:pt x="45942" y="329802"/>
                    <a:pt x="43035" y="330486"/>
                  </a:cubicBezTo>
                  <a:cubicBezTo>
                    <a:pt x="44460" y="331911"/>
                    <a:pt x="45201" y="334077"/>
                    <a:pt x="45201" y="334077"/>
                  </a:cubicBezTo>
                  <a:close/>
                  <a:moveTo>
                    <a:pt x="43035" y="340518"/>
                  </a:moveTo>
                  <a:lnTo>
                    <a:pt x="43035" y="343368"/>
                  </a:lnTo>
                  <a:lnTo>
                    <a:pt x="47367" y="341202"/>
                  </a:lnTo>
                  <a:lnTo>
                    <a:pt x="46626" y="338352"/>
                  </a:lnTo>
                  <a:lnTo>
                    <a:pt x="43035" y="340518"/>
                  </a:lnTo>
                  <a:close/>
                  <a:moveTo>
                    <a:pt x="45942" y="317604"/>
                  </a:moveTo>
                  <a:lnTo>
                    <a:pt x="46683" y="317604"/>
                  </a:lnTo>
                  <a:cubicBezTo>
                    <a:pt x="46683" y="317604"/>
                    <a:pt x="46683" y="318345"/>
                    <a:pt x="47424" y="318345"/>
                  </a:cubicBezTo>
                  <a:lnTo>
                    <a:pt x="53181" y="318345"/>
                  </a:lnTo>
                  <a:lnTo>
                    <a:pt x="53181" y="313329"/>
                  </a:lnTo>
                  <a:cubicBezTo>
                    <a:pt x="55347" y="313329"/>
                    <a:pt x="57513" y="313329"/>
                    <a:pt x="58938" y="311904"/>
                  </a:cubicBezTo>
                  <a:cubicBezTo>
                    <a:pt x="58938" y="311163"/>
                    <a:pt x="58938" y="310479"/>
                    <a:pt x="58197" y="309738"/>
                  </a:cubicBezTo>
                  <a:cubicBezTo>
                    <a:pt x="58197" y="308997"/>
                    <a:pt x="57456" y="308313"/>
                    <a:pt x="57456" y="306888"/>
                  </a:cubicBezTo>
                  <a:cubicBezTo>
                    <a:pt x="56715" y="307629"/>
                    <a:pt x="56031" y="308313"/>
                    <a:pt x="54606" y="308313"/>
                  </a:cubicBezTo>
                  <a:cubicBezTo>
                    <a:pt x="55347" y="307572"/>
                    <a:pt x="56031" y="307572"/>
                    <a:pt x="57456" y="306147"/>
                  </a:cubicBezTo>
                  <a:lnTo>
                    <a:pt x="57456" y="301872"/>
                  </a:lnTo>
                  <a:lnTo>
                    <a:pt x="48108" y="300447"/>
                  </a:lnTo>
                  <a:cubicBezTo>
                    <a:pt x="48108" y="304038"/>
                    <a:pt x="48108" y="306888"/>
                    <a:pt x="49533" y="308313"/>
                  </a:cubicBezTo>
                  <a:lnTo>
                    <a:pt x="54549" y="308313"/>
                  </a:lnTo>
                  <a:cubicBezTo>
                    <a:pt x="50217" y="309738"/>
                    <a:pt x="46626" y="310479"/>
                    <a:pt x="43776" y="311904"/>
                  </a:cubicBezTo>
                  <a:lnTo>
                    <a:pt x="43776" y="316179"/>
                  </a:lnTo>
                  <a:lnTo>
                    <a:pt x="45942" y="317604"/>
                  </a:lnTo>
                  <a:close/>
                  <a:moveTo>
                    <a:pt x="48051" y="356250"/>
                  </a:moveTo>
                  <a:cubicBezTo>
                    <a:pt x="50217" y="356250"/>
                    <a:pt x="51642" y="354825"/>
                    <a:pt x="53067" y="353400"/>
                  </a:cubicBezTo>
                  <a:cubicBezTo>
                    <a:pt x="53067" y="351975"/>
                    <a:pt x="51642" y="349809"/>
                    <a:pt x="49476" y="349809"/>
                  </a:cubicBezTo>
                  <a:cubicBezTo>
                    <a:pt x="48735" y="349809"/>
                    <a:pt x="47310" y="351234"/>
                    <a:pt x="45144" y="353400"/>
                  </a:cubicBezTo>
                  <a:lnTo>
                    <a:pt x="47994" y="356250"/>
                  </a:lnTo>
                  <a:close/>
                  <a:moveTo>
                    <a:pt x="45942" y="266817"/>
                  </a:moveTo>
                  <a:lnTo>
                    <a:pt x="51699" y="266817"/>
                  </a:lnTo>
                  <a:lnTo>
                    <a:pt x="51699" y="263967"/>
                  </a:lnTo>
                  <a:cubicBezTo>
                    <a:pt x="50958" y="263967"/>
                    <a:pt x="50958" y="263226"/>
                    <a:pt x="50958" y="261801"/>
                  </a:cubicBezTo>
                  <a:lnTo>
                    <a:pt x="45942" y="261801"/>
                  </a:lnTo>
                  <a:lnTo>
                    <a:pt x="45942" y="266817"/>
                  </a:lnTo>
                  <a:close/>
                  <a:moveTo>
                    <a:pt x="45942" y="359841"/>
                  </a:moveTo>
                  <a:lnTo>
                    <a:pt x="45942" y="364116"/>
                  </a:lnTo>
                  <a:lnTo>
                    <a:pt x="58881" y="361950"/>
                  </a:lnTo>
                  <a:lnTo>
                    <a:pt x="45942" y="359784"/>
                  </a:lnTo>
                  <a:close/>
                  <a:moveTo>
                    <a:pt x="49533" y="200298"/>
                  </a:moveTo>
                  <a:lnTo>
                    <a:pt x="49533" y="203148"/>
                  </a:lnTo>
                  <a:lnTo>
                    <a:pt x="52383" y="203148"/>
                  </a:lnTo>
                  <a:lnTo>
                    <a:pt x="52383" y="200298"/>
                  </a:lnTo>
                  <a:lnTo>
                    <a:pt x="49533" y="200298"/>
                  </a:lnTo>
                  <a:close/>
                  <a:moveTo>
                    <a:pt x="54549" y="212439"/>
                  </a:moveTo>
                  <a:lnTo>
                    <a:pt x="49533" y="212439"/>
                  </a:lnTo>
                  <a:lnTo>
                    <a:pt x="49533" y="216714"/>
                  </a:lnTo>
                  <a:cubicBezTo>
                    <a:pt x="49533" y="219564"/>
                    <a:pt x="52383" y="220989"/>
                    <a:pt x="54549" y="220989"/>
                  </a:cubicBezTo>
                  <a:cubicBezTo>
                    <a:pt x="55290" y="219564"/>
                    <a:pt x="56715" y="216714"/>
                    <a:pt x="56715" y="215289"/>
                  </a:cubicBezTo>
                  <a:lnTo>
                    <a:pt x="54549" y="212439"/>
                  </a:lnTo>
                  <a:close/>
                  <a:moveTo>
                    <a:pt x="52383" y="178125"/>
                  </a:moveTo>
                  <a:cubicBezTo>
                    <a:pt x="53808" y="178125"/>
                    <a:pt x="55233" y="177384"/>
                    <a:pt x="57399" y="175959"/>
                  </a:cubicBezTo>
                  <a:cubicBezTo>
                    <a:pt x="55974" y="173793"/>
                    <a:pt x="52383" y="171684"/>
                    <a:pt x="50217" y="171684"/>
                  </a:cubicBezTo>
                  <a:cubicBezTo>
                    <a:pt x="50217" y="171684"/>
                    <a:pt x="50958" y="176700"/>
                    <a:pt x="52383" y="178125"/>
                  </a:cubicBezTo>
                  <a:close/>
                  <a:moveTo>
                    <a:pt x="50958" y="470022"/>
                  </a:moveTo>
                  <a:cubicBezTo>
                    <a:pt x="55290" y="470022"/>
                    <a:pt x="60990" y="467172"/>
                    <a:pt x="61731" y="463581"/>
                  </a:cubicBezTo>
                  <a:cubicBezTo>
                    <a:pt x="56715" y="462156"/>
                    <a:pt x="52383" y="464322"/>
                    <a:pt x="50217" y="466431"/>
                  </a:cubicBezTo>
                  <a:lnTo>
                    <a:pt x="50958" y="470022"/>
                  </a:lnTo>
                  <a:close/>
                  <a:moveTo>
                    <a:pt x="50958" y="336927"/>
                  </a:moveTo>
                  <a:lnTo>
                    <a:pt x="53808" y="339777"/>
                  </a:lnTo>
                  <a:lnTo>
                    <a:pt x="55233" y="339777"/>
                  </a:lnTo>
                  <a:lnTo>
                    <a:pt x="55974" y="339036"/>
                  </a:lnTo>
                  <a:lnTo>
                    <a:pt x="57399" y="339036"/>
                  </a:lnTo>
                  <a:cubicBezTo>
                    <a:pt x="58140" y="339036"/>
                    <a:pt x="58824" y="341202"/>
                    <a:pt x="59565" y="341886"/>
                  </a:cubicBezTo>
                  <a:cubicBezTo>
                    <a:pt x="60306" y="342627"/>
                    <a:pt x="60306" y="343311"/>
                    <a:pt x="61731" y="344052"/>
                  </a:cubicBezTo>
                  <a:cubicBezTo>
                    <a:pt x="63156" y="342627"/>
                    <a:pt x="63897" y="340461"/>
                    <a:pt x="63897" y="340461"/>
                  </a:cubicBezTo>
                  <a:cubicBezTo>
                    <a:pt x="63156" y="338295"/>
                    <a:pt x="61731" y="337611"/>
                    <a:pt x="61047" y="336186"/>
                  </a:cubicBezTo>
                  <a:lnTo>
                    <a:pt x="58197" y="333336"/>
                  </a:lnTo>
                  <a:lnTo>
                    <a:pt x="53865" y="333336"/>
                  </a:lnTo>
                  <a:lnTo>
                    <a:pt x="51015" y="336927"/>
                  </a:lnTo>
                  <a:close/>
                  <a:moveTo>
                    <a:pt x="50958" y="402762"/>
                  </a:moveTo>
                  <a:lnTo>
                    <a:pt x="50958" y="406353"/>
                  </a:lnTo>
                  <a:lnTo>
                    <a:pt x="54549" y="406353"/>
                  </a:lnTo>
                  <a:lnTo>
                    <a:pt x="54549" y="402762"/>
                  </a:lnTo>
                  <a:lnTo>
                    <a:pt x="50958" y="402762"/>
                  </a:lnTo>
                  <a:close/>
                  <a:moveTo>
                    <a:pt x="53808" y="55062"/>
                  </a:moveTo>
                  <a:cubicBezTo>
                    <a:pt x="52383" y="56487"/>
                    <a:pt x="51642" y="57912"/>
                    <a:pt x="51642" y="58653"/>
                  </a:cubicBezTo>
                  <a:lnTo>
                    <a:pt x="53808" y="60078"/>
                  </a:lnTo>
                  <a:cubicBezTo>
                    <a:pt x="55233" y="60078"/>
                    <a:pt x="56658" y="58653"/>
                    <a:pt x="58140" y="56487"/>
                  </a:cubicBezTo>
                  <a:lnTo>
                    <a:pt x="53808" y="55062"/>
                  </a:lnTo>
                  <a:close/>
                  <a:moveTo>
                    <a:pt x="58140" y="289731"/>
                  </a:moveTo>
                  <a:lnTo>
                    <a:pt x="60990" y="286881"/>
                  </a:lnTo>
                  <a:cubicBezTo>
                    <a:pt x="59565" y="284031"/>
                    <a:pt x="56658" y="282606"/>
                    <a:pt x="55233" y="282606"/>
                  </a:cubicBezTo>
                  <a:cubicBezTo>
                    <a:pt x="53808" y="283347"/>
                    <a:pt x="52383" y="286197"/>
                    <a:pt x="52383" y="288306"/>
                  </a:cubicBezTo>
                  <a:lnTo>
                    <a:pt x="53808" y="288306"/>
                  </a:lnTo>
                  <a:lnTo>
                    <a:pt x="56658" y="289731"/>
                  </a:lnTo>
                  <a:lnTo>
                    <a:pt x="58083" y="289731"/>
                  </a:lnTo>
                  <a:close/>
                  <a:moveTo>
                    <a:pt x="55233" y="377739"/>
                  </a:moveTo>
                  <a:cubicBezTo>
                    <a:pt x="53808" y="379164"/>
                    <a:pt x="52383" y="379905"/>
                    <a:pt x="52383" y="382014"/>
                  </a:cubicBezTo>
                  <a:cubicBezTo>
                    <a:pt x="52383" y="385605"/>
                    <a:pt x="54549" y="385605"/>
                    <a:pt x="54549" y="385605"/>
                  </a:cubicBezTo>
                  <a:lnTo>
                    <a:pt x="58881" y="385605"/>
                  </a:lnTo>
                  <a:cubicBezTo>
                    <a:pt x="60306" y="384180"/>
                    <a:pt x="61731" y="381330"/>
                    <a:pt x="61731" y="379905"/>
                  </a:cubicBezTo>
                  <a:cubicBezTo>
                    <a:pt x="60306" y="378480"/>
                    <a:pt x="57399" y="377055"/>
                    <a:pt x="55974" y="377055"/>
                  </a:cubicBezTo>
                  <a:lnTo>
                    <a:pt x="55233" y="377796"/>
                  </a:lnTo>
                  <a:close/>
                  <a:moveTo>
                    <a:pt x="61731" y="434226"/>
                  </a:moveTo>
                  <a:lnTo>
                    <a:pt x="60306" y="427785"/>
                  </a:lnTo>
                  <a:cubicBezTo>
                    <a:pt x="57456" y="429210"/>
                    <a:pt x="54549" y="430635"/>
                    <a:pt x="52383" y="433485"/>
                  </a:cubicBezTo>
                  <a:cubicBezTo>
                    <a:pt x="53808" y="435651"/>
                    <a:pt x="58824" y="434226"/>
                    <a:pt x="61731" y="434226"/>
                  </a:cubicBezTo>
                  <a:close/>
                  <a:moveTo>
                    <a:pt x="54549" y="253194"/>
                  </a:moveTo>
                  <a:lnTo>
                    <a:pt x="54549" y="256044"/>
                  </a:lnTo>
                  <a:lnTo>
                    <a:pt x="58881" y="256044"/>
                  </a:lnTo>
                  <a:lnTo>
                    <a:pt x="58881" y="253194"/>
                  </a:lnTo>
                  <a:lnTo>
                    <a:pt x="54549" y="253194"/>
                  </a:lnTo>
                  <a:close/>
                  <a:moveTo>
                    <a:pt x="55974" y="479997"/>
                  </a:moveTo>
                  <a:cubicBezTo>
                    <a:pt x="55974" y="480738"/>
                    <a:pt x="56715" y="481422"/>
                    <a:pt x="56715" y="482847"/>
                  </a:cubicBezTo>
                  <a:cubicBezTo>
                    <a:pt x="58140" y="482847"/>
                    <a:pt x="58881" y="483588"/>
                    <a:pt x="60306" y="484272"/>
                  </a:cubicBezTo>
                  <a:lnTo>
                    <a:pt x="61731" y="473556"/>
                  </a:lnTo>
                  <a:cubicBezTo>
                    <a:pt x="60306" y="472131"/>
                    <a:pt x="57399" y="471390"/>
                    <a:pt x="55974" y="471390"/>
                  </a:cubicBezTo>
                  <a:cubicBezTo>
                    <a:pt x="55233" y="473556"/>
                    <a:pt x="55233" y="475665"/>
                    <a:pt x="55974" y="477090"/>
                  </a:cubicBezTo>
                  <a:lnTo>
                    <a:pt x="55974" y="479940"/>
                  </a:lnTo>
                  <a:close/>
                  <a:moveTo>
                    <a:pt x="58140" y="440667"/>
                  </a:moveTo>
                  <a:lnTo>
                    <a:pt x="58140" y="442833"/>
                  </a:lnTo>
                  <a:lnTo>
                    <a:pt x="62472" y="442833"/>
                  </a:lnTo>
                  <a:lnTo>
                    <a:pt x="62472" y="440667"/>
                  </a:lnTo>
                  <a:lnTo>
                    <a:pt x="58140" y="440667"/>
                  </a:lnTo>
                  <a:close/>
                  <a:moveTo>
                    <a:pt x="67488" y="143070"/>
                  </a:moveTo>
                  <a:cubicBezTo>
                    <a:pt x="66063" y="143070"/>
                    <a:pt x="65322" y="143811"/>
                    <a:pt x="64638" y="143811"/>
                  </a:cubicBezTo>
                  <a:cubicBezTo>
                    <a:pt x="63897" y="144552"/>
                    <a:pt x="63897" y="145236"/>
                    <a:pt x="62472" y="145977"/>
                  </a:cubicBezTo>
                  <a:cubicBezTo>
                    <a:pt x="64638" y="147402"/>
                    <a:pt x="66804" y="148143"/>
                    <a:pt x="66804" y="148143"/>
                  </a:cubicBezTo>
                  <a:cubicBezTo>
                    <a:pt x="68229" y="146718"/>
                    <a:pt x="67545" y="145293"/>
                    <a:pt x="67545" y="143127"/>
                  </a:cubicBezTo>
                  <a:close/>
                  <a:moveTo>
                    <a:pt x="62415" y="415644"/>
                  </a:moveTo>
                  <a:lnTo>
                    <a:pt x="62415" y="417810"/>
                  </a:lnTo>
                  <a:lnTo>
                    <a:pt x="66747" y="417810"/>
                  </a:lnTo>
                  <a:lnTo>
                    <a:pt x="66747" y="415644"/>
                  </a:lnTo>
                  <a:lnTo>
                    <a:pt x="62415" y="415644"/>
                  </a:lnTo>
                  <a:close/>
                  <a:moveTo>
                    <a:pt x="68172" y="465006"/>
                  </a:moveTo>
                  <a:lnTo>
                    <a:pt x="70338" y="460731"/>
                  </a:lnTo>
                  <a:lnTo>
                    <a:pt x="67488" y="459990"/>
                  </a:lnTo>
                  <a:lnTo>
                    <a:pt x="65322" y="463581"/>
                  </a:lnTo>
                  <a:lnTo>
                    <a:pt x="68172" y="465006"/>
                  </a:lnTo>
                  <a:close/>
                  <a:moveTo>
                    <a:pt x="66006" y="483588"/>
                  </a:moveTo>
                  <a:cubicBezTo>
                    <a:pt x="68172" y="483588"/>
                    <a:pt x="69597" y="484329"/>
                    <a:pt x="71022" y="484329"/>
                  </a:cubicBezTo>
                  <a:lnTo>
                    <a:pt x="73188" y="485070"/>
                  </a:lnTo>
                  <a:lnTo>
                    <a:pt x="74613" y="485070"/>
                  </a:lnTo>
                  <a:cubicBezTo>
                    <a:pt x="78204" y="485070"/>
                    <a:pt x="78945" y="481479"/>
                    <a:pt x="78945" y="480054"/>
                  </a:cubicBezTo>
                  <a:cubicBezTo>
                    <a:pt x="74613" y="480054"/>
                    <a:pt x="70338" y="480054"/>
                    <a:pt x="67431" y="478629"/>
                  </a:cubicBezTo>
                  <a:lnTo>
                    <a:pt x="66006" y="483645"/>
                  </a:lnTo>
                  <a:close/>
                  <a:moveTo>
                    <a:pt x="73929" y="387714"/>
                  </a:moveTo>
                  <a:lnTo>
                    <a:pt x="73929" y="382698"/>
                  </a:lnTo>
                  <a:cubicBezTo>
                    <a:pt x="72504" y="381273"/>
                    <a:pt x="71079" y="381273"/>
                    <a:pt x="69597" y="381273"/>
                  </a:cubicBezTo>
                  <a:cubicBezTo>
                    <a:pt x="68172" y="383439"/>
                    <a:pt x="66747" y="386289"/>
                    <a:pt x="67431" y="389139"/>
                  </a:cubicBezTo>
                  <a:cubicBezTo>
                    <a:pt x="69597" y="389880"/>
                    <a:pt x="73188" y="389139"/>
                    <a:pt x="73872" y="387714"/>
                  </a:cubicBezTo>
                  <a:close/>
                  <a:moveTo>
                    <a:pt x="81111" y="343368"/>
                  </a:moveTo>
                  <a:cubicBezTo>
                    <a:pt x="82536" y="344109"/>
                    <a:pt x="84702" y="344109"/>
                    <a:pt x="86127" y="344793"/>
                  </a:cubicBezTo>
                  <a:cubicBezTo>
                    <a:pt x="87552" y="343368"/>
                    <a:pt x="86868" y="339093"/>
                    <a:pt x="85386" y="336186"/>
                  </a:cubicBezTo>
                  <a:lnTo>
                    <a:pt x="80370" y="336186"/>
                  </a:lnTo>
                  <a:cubicBezTo>
                    <a:pt x="78204" y="336186"/>
                    <a:pt x="76779" y="336186"/>
                    <a:pt x="74613" y="336927"/>
                  </a:cubicBezTo>
                  <a:lnTo>
                    <a:pt x="74613" y="343368"/>
                  </a:lnTo>
                  <a:lnTo>
                    <a:pt x="76038" y="343368"/>
                  </a:lnTo>
                  <a:cubicBezTo>
                    <a:pt x="75297" y="344793"/>
                    <a:pt x="73872" y="346218"/>
                    <a:pt x="72447" y="347643"/>
                  </a:cubicBezTo>
                  <a:cubicBezTo>
                    <a:pt x="71706" y="349068"/>
                    <a:pt x="70281" y="349809"/>
                    <a:pt x="68115" y="351234"/>
                  </a:cubicBezTo>
                  <a:cubicBezTo>
                    <a:pt x="73872" y="354084"/>
                    <a:pt x="78147" y="355509"/>
                    <a:pt x="83220" y="354825"/>
                  </a:cubicBezTo>
                  <a:cubicBezTo>
                    <a:pt x="82479" y="352659"/>
                    <a:pt x="81054" y="352659"/>
                    <a:pt x="80370" y="351975"/>
                  </a:cubicBezTo>
                  <a:lnTo>
                    <a:pt x="79629" y="351234"/>
                  </a:lnTo>
                  <a:cubicBezTo>
                    <a:pt x="81054" y="350493"/>
                    <a:pt x="81054" y="349068"/>
                    <a:pt x="81054" y="347643"/>
                  </a:cubicBezTo>
                  <a:lnTo>
                    <a:pt x="81054" y="343368"/>
                  </a:lnTo>
                  <a:close/>
                  <a:moveTo>
                    <a:pt x="73929" y="425676"/>
                  </a:moveTo>
                  <a:lnTo>
                    <a:pt x="73929" y="422826"/>
                  </a:lnTo>
                  <a:lnTo>
                    <a:pt x="73188" y="422085"/>
                  </a:lnTo>
                  <a:lnTo>
                    <a:pt x="73188" y="420660"/>
                  </a:lnTo>
                  <a:lnTo>
                    <a:pt x="68172" y="420660"/>
                  </a:lnTo>
                  <a:lnTo>
                    <a:pt x="68172" y="427101"/>
                  </a:lnTo>
                  <a:lnTo>
                    <a:pt x="73929" y="425676"/>
                  </a:lnTo>
                  <a:close/>
                  <a:moveTo>
                    <a:pt x="78945" y="459249"/>
                  </a:moveTo>
                  <a:lnTo>
                    <a:pt x="78945" y="452067"/>
                  </a:lnTo>
                  <a:cubicBezTo>
                    <a:pt x="77520" y="452067"/>
                    <a:pt x="76095" y="450642"/>
                    <a:pt x="74613" y="449217"/>
                  </a:cubicBezTo>
                  <a:cubicBezTo>
                    <a:pt x="73872" y="450642"/>
                    <a:pt x="73188" y="450642"/>
                    <a:pt x="71763" y="451383"/>
                  </a:cubicBezTo>
                  <a:lnTo>
                    <a:pt x="70338" y="449217"/>
                  </a:lnTo>
                  <a:lnTo>
                    <a:pt x="68913" y="450642"/>
                  </a:lnTo>
                  <a:cubicBezTo>
                    <a:pt x="68172" y="451383"/>
                    <a:pt x="68172" y="452808"/>
                    <a:pt x="68172" y="454233"/>
                  </a:cubicBezTo>
                  <a:cubicBezTo>
                    <a:pt x="68172" y="456399"/>
                    <a:pt x="68913" y="460674"/>
                    <a:pt x="74613" y="460674"/>
                  </a:cubicBezTo>
                  <a:cubicBezTo>
                    <a:pt x="76038" y="460674"/>
                    <a:pt x="77463" y="460674"/>
                    <a:pt x="78204" y="459933"/>
                  </a:cubicBezTo>
                  <a:lnTo>
                    <a:pt x="78945" y="459192"/>
                  </a:lnTo>
                  <a:close/>
                  <a:moveTo>
                    <a:pt x="68913" y="298281"/>
                  </a:moveTo>
                  <a:lnTo>
                    <a:pt x="75354" y="297540"/>
                  </a:lnTo>
                  <a:cubicBezTo>
                    <a:pt x="74613" y="294690"/>
                    <a:pt x="71763" y="292524"/>
                    <a:pt x="69597" y="293265"/>
                  </a:cubicBezTo>
                  <a:cubicBezTo>
                    <a:pt x="68856" y="294006"/>
                    <a:pt x="68172" y="295431"/>
                    <a:pt x="68856" y="296115"/>
                  </a:cubicBezTo>
                  <a:lnTo>
                    <a:pt x="68856" y="298281"/>
                  </a:lnTo>
                  <a:close/>
                  <a:moveTo>
                    <a:pt x="74670" y="448533"/>
                  </a:moveTo>
                  <a:cubicBezTo>
                    <a:pt x="76836" y="447108"/>
                    <a:pt x="76836" y="444258"/>
                    <a:pt x="74670" y="442833"/>
                  </a:cubicBezTo>
                  <a:cubicBezTo>
                    <a:pt x="73929" y="444258"/>
                    <a:pt x="71820" y="444258"/>
                    <a:pt x="71820" y="444258"/>
                  </a:cubicBezTo>
                  <a:cubicBezTo>
                    <a:pt x="71820" y="445683"/>
                    <a:pt x="72561" y="446424"/>
                    <a:pt x="73245" y="447108"/>
                  </a:cubicBezTo>
                  <a:lnTo>
                    <a:pt x="74670" y="448533"/>
                  </a:lnTo>
                  <a:close/>
                  <a:moveTo>
                    <a:pt x="84702" y="393471"/>
                  </a:moveTo>
                  <a:cubicBezTo>
                    <a:pt x="85443" y="393471"/>
                    <a:pt x="86127" y="392730"/>
                    <a:pt x="86127" y="390621"/>
                  </a:cubicBezTo>
                  <a:lnTo>
                    <a:pt x="86127" y="382755"/>
                  </a:lnTo>
                  <a:lnTo>
                    <a:pt x="83277" y="382755"/>
                  </a:lnTo>
                  <a:lnTo>
                    <a:pt x="82536" y="382014"/>
                  </a:lnTo>
                  <a:lnTo>
                    <a:pt x="81111" y="382014"/>
                  </a:lnTo>
                  <a:lnTo>
                    <a:pt x="74670" y="387030"/>
                  </a:lnTo>
                  <a:cubicBezTo>
                    <a:pt x="74670" y="392730"/>
                    <a:pt x="74670" y="398487"/>
                    <a:pt x="76095" y="404928"/>
                  </a:cubicBezTo>
                  <a:lnTo>
                    <a:pt x="83277" y="398487"/>
                  </a:lnTo>
                  <a:cubicBezTo>
                    <a:pt x="84018" y="396321"/>
                    <a:pt x="84018" y="394212"/>
                    <a:pt x="84018" y="394212"/>
                  </a:cubicBezTo>
                  <a:lnTo>
                    <a:pt x="84759" y="393471"/>
                  </a:lnTo>
                  <a:close/>
                  <a:moveTo>
                    <a:pt x="80370" y="414903"/>
                  </a:moveTo>
                  <a:lnTo>
                    <a:pt x="76038" y="418494"/>
                  </a:lnTo>
                  <a:cubicBezTo>
                    <a:pt x="76532" y="418988"/>
                    <a:pt x="77007" y="419235"/>
                    <a:pt x="77463" y="419235"/>
                  </a:cubicBezTo>
                  <a:lnTo>
                    <a:pt x="77463" y="419976"/>
                  </a:lnTo>
                  <a:cubicBezTo>
                    <a:pt x="78204" y="419976"/>
                    <a:pt x="78888" y="420717"/>
                    <a:pt x="80313" y="420717"/>
                  </a:cubicBezTo>
                  <a:cubicBezTo>
                    <a:pt x="83163" y="420717"/>
                    <a:pt x="87495" y="422142"/>
                    <a:pt x="87495" y="420717"/>
                  </a:cubicBezTo>
                  <a:lnTo>
                    <a:pt x="80313" y="415017"/>
                  </a:lnTo>
                  <a:close/>
                  <a:moveTo>
                    <a:pt x="84702" y="22857"/>
                  </a:moveTo>
                  <a:cubicBezTo>
                    <a:pt x="83961" y="21432"/>
                    <a:pt x="82536" y="21432"/>
                    <a:pt x="81852" y="21432"/>
                  </a:cubicBezTo>
                  <a:cubicBezTo>
                    <a:pt x="79686" y="22173"/>
                    <a:pt x="78261" y="25023"/>
                    <a:pt x="78261" y="25707"/>
                  </a:cubicBezTo>
                  <a:lnTo>
                    <a:pt x="82593" y="27132"/>
                  </a:lnTo>
                  <a:cubicBezTo>
                    <a:pt x="84018" y="26391"/>
                    <a:pt x="84759" y="25707"/>
                    <a:pt x="84759" y="25707"/>
                  </a:cubicBezTo>
                  <a:lnTo>
                    <a:pt x="84759" y="22857"/>
                  </a:lnTo>
                  <a:close/>
                  <a:moveTo>
                    <a:pt x="78261" y="92226"/>
                  </a:moveTo>
                  <a:lnTo>
                    <a:pt x="81111" y="90801"/>
                  </a:lnTo>
                  <a:lnTo>
                    <a:pt x="81111" y="92226"/>
                  </a:lnTo>
                  <a:lnTo>
                    <a:pt x="78261" y="93651"/>
                  </a:lnTo>
                  <a:lnTo>
                    <a:pt x="78261" y="92226"/>
                  </a:lnTo>
                  <a:close/>
                  <a:moveTo>
                    <a:pt x="80370" y="466431"/>
                  </a:moveTo>
                  <a:cubicBezTo>
                    <a:pt x="80370" y="469281"/>
                    <a:pt x="81111" y="470706"/>
                    <a:pt x="81111" y="472131"/>
                  </a:cubicBezTo>
                  <a:lnTo>
                    <a:pt x="81852" y="473556"/>
                  </a:lnTo>
                  <a:lnTo>
                    <a:pt x="81852" y="474297"/>
                  </a:lnTo>
                  <a:cubicBezTo>
                    <a:pt x="84018" y="475038"/>
                    <a:pt x="86868" y="475038"/>
                    <a:pt x="89034" y="473556"/>
                  </a:cubicBezTo>
                  <a:cubicBezTo>
                    <a:pt x="89034" y="470706"/>
                    <a:pt x="87609" y="467856"/>
                    <a:pt x="86184" y="466374"/>
                  </a:cubicBezTo>
                  <a:lnTo>
                    <a:pt x="80427" y="466374"/>
                  </a:lnTo>
                  <a:close/>
                  <a:moveTo>
                    <a:pt x="84702" y="439242"/>
                  </a:moveTo>
                  <a:lnTo>
                    <a:pt x="84702" y="439983"/>
                  </a:lnTo>
                  <a:cubicBezTo>
                    <a:pt x="86127" y="439983"/>
                    <a:pt x="86868" y="439242"/>
                    <a:pt x="87552" y="439242"/>
                  </a:cubicBezTo>
                  <a:lnTo>
                    <a:pt x="89718" y="437817"/>
                  </a:lnTo>
                  <a:cubicBezTo>
                    <a:pt x="88977" y="434967"/>
                    <a:pt x="85386" y="432801"/>
                    <a:pt x="83277" y="433542"/>
                  </a:cubicBezTo>
                  <a:cubicBezTo>
                    <a:pt x="83277" y="435708"/>
                    <a:pt x="83277" y="437133"/>
                    <a:pt x="84018" y="437817"/>
                  </a:cubicBezTo>
                  <a:lnTo>
                    <a:pt x="84759" y="439242"/>
                  </a:lnTo>
                  <a:close/>
                </a:path>
              </a:pathLst>
            </a:custGeom>
            <a:solidFill>
              <a:schemeClr val="bg1"/>
            </a:solidFill>
            <a:ln w="5689"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AE9062B5-C5F9-7E81-9ADB-BB71FF98A1A1}"/>
                </a:ext>
              </a:extLst>
            </p:cNvPr>
            <p:cNvSpPr/>
            <p:nvPr/>
          </p:nvSpPr>
          <p:spPr>
            <a:xfrm>
              <a:off x="6873779" y="4002703"/>
              <a:ext cx="249317" cy="523096"/>
            </a:xfrm>
            <a:custGeom>
              <a:avLst/>
              <a:gdLst>
                <a:gd name="connsiteX0" fmla="*/ 7923 w 249317"/>
                <a:gd name="connsiteY0" fmla="*/ 407899 h 523096"/>
                <a:gd name="connsiteX1" fmla="*/ 5757 w 249317"/>
                <a:gd name="connsiteY1" fmla="*/ 403624 h 523096"/>
                <a:gd name="connsiteX2" fmla="*/ 3591 w 249317"/>
                <a:gd name="connsiteY2" fmla="*/ 339955 h 523096"/>
                <a:gd name="connsiteX3" fmla="*/ 2850 w 249317"/>
                <a:gd name="connsiteY3" fmla="*/ 101011 h 523096"/>
                <a:gd name="connsiteX4" fmla="*/ 0 w 249317"/>
                <a:gd name="connsiteY4" fmla="*/ 48799 h 523096"/>
                <a:gd name="connsiteX5" fmla="*/ 2166 w 249317"/>
                <a:gd name="connsiteY5" fmla="*/ 8044 h 523096"/>
                <a:gd name="connsiteX6" fmla="*/ 11514 w 249317"/>
                <a:gd name="connsiteY6" fmla="*/ 178 h 523096"/>
                <a:gd name="connsiteX7" fmla="*/ 57456 w 249317"/>
                <a:gd name="connsiteY7" fmla="*/ 178 h 523096"/>
                <a:gd name="connsiteX8" fmla="*/ 67488 w 249317"/>
                <a:gd name="connsiteY8" fmla="*/ 8785 h 523096"/>
                <a:gd name="connsiteX9" fmla="*/ 69654 w 249317"/>
                <a:gd name="connsiteY9" fmla="*/ 20926 h 523096"/>
                <a:gd name="connsiteX10" fmla="*/ 75411 w 249317"/>
                <a:gd name="connsiteY10" fmla="*/ 33808 h 523096"/>
                <a:gd name="connsiteX11" fmla="*/ 77577 w 249317"/>
                <a:gd name="connsiteY11" fmla="*/ 44524 h 523096"/>
                <a:gd name="connsiteX12" fmla="*/ 84759 w 249317"/>
                <a:gd name="connsiteY12" fmla="*/ 60997 h 523096"/>
                <a:gd name="connsiteX13" fmla="*/ 86184 w 249317"/>
                <a:gd name="connsiteY13" fmla="*/ 69604 h 523096"/>
                <a:gd name="connsiteX14" fmla="*/ 94107 w 249317"/>
                <a:gd name="connsiteY14" fmla="*/ 85336 h 523096"/>
                <a:gd name="connsiteX15" fmla="*/ 94848 w 249317"/>
                <a:gd name="connsiteY15" fmla="*/ 91036 h 523096"/>
                <a:gd name="connsiteX16" fmla="*/ 97698 w 249317"/>
                <a:gd name="connsiteY16" fmla="*/ 93886 h 523096"/>
                <a:gd name="connsiteX17" fmla="*/ 110637 w 249317"/>
                <a:gd name="connsiteY17" fmla="*/ 125350 h 523096"/>
                <a:gd name="connsiteX18" fmla="*/ 112062 w 249317"/>
                <a:gd name="connsiteY18" fmla="*/ 133216 h 523096"/>
                <a:gd name="connsiteX19" fmla="*/ 129276 w 249317"/>
                <a:gd name="connsiteY19" fmla="*/ 184003 h 523096"/>
                <a:gd name="connsiteX20" fmla="*/ 132867 w 249317"/>
                <a:gd name="connsiteY20" fmla="*/ 187594 h 523096"/>
                <a:gd name="connsiteX21" fmla="*/ 142215 w 249317"/>
                <a:gd name="connsiteY21" fmla="*/ 214042 h 523096"/>
                <a:gd name="connsiteX22" fmla="*/ 160170 w 249317"/>
                <a:gd name="connsiteY22" fmla="*/ 272695 h 523096"/>
                <a:gd name="connsiteX23" fmla="*/ 163761 w 249317"/>
                <a:gd name="connsiteY23" fmla="*/ 276970 h 523096"/>
                <a:gd name="connsiteX24" fmla="*/ 167352 w 249317"/>
                <a:gd name="connsiteY24" fmla="*/ 275545 h 523096"/>
                <a:gd name="connsiteX25" fmla="*/ 164502 w 249317"/>
                <a:gd name="connsiteY25" fmla="*/ 250522 h 523096"/>
                <a:gd name="connsiteX26" fmla="*/ 163077 w 249317"/>
                <a:gd name="connsiteY26" fmla="*/ 197569 h 523096"/>
                <a:gd name="connsiteX27" fmla="*/ 163077 w 249317"/>
                <a:gd name="connsiteY27" fmla="*/ 26569 h 523096"/>
                <a:gd name="connsiteX28" fmla="*/ 163818 w 249317"/>
                <a:gd name="connsiteY28" fmla="*/ 13687 h 523096"/>
                <a:gd name="connsiteX29" fmla="*/ 176016 w 249317"/>
                <a:gd name="connsiteY29" fmla="*/ 121 h 523096"/>
                <a:gd name="connsiteX30" fmla="*/ 179607 w 249317"/>
                <a:gd name="connsiteY30" fmla="*/ 862 h 523096"/>
                <a:gd name="connsiteX31" fmla="*/ 181773 w 249317"/>
                <a:gd name="connsiteY31" fmla="*/ 862 h 523096"/>
                <a:gd name="connsiteX32" fmla="*/ 193287 w 249317"/>
                <a:gd name="connsiteY32" fmla="*/ 121 h 523096"/>
                <a:gd name="connsiteX33" fmla="*/ 234954 w 249317"/>
                <a:gd name="connsiteY33" fmla="*/ 2287 h 523096"/>
                <a:gd name="connsiteX34" fmla="*/ 249318 w 249317"/>
                <a:gd name="connsiteY34" fmla="*/ 13003 h 523096"/>
                <a:gd name="connsiteX35" fmla="*/ 249318 w 249317"/>
                <a:gd name="connsiteY35" fmla="*/ 365719 h 523096"/>
                <a:gd name="connsiteX36" fmla="*/ 247152 w 249317"/>
                <a:gd name="connsiteY36" fmla="*/ 368569 h 523096"/>
                <a:gd name="connsiteX37" fmla="*/ 247152 w 249317"/>
                <a:gd name="connsiteY37" fmla="*/ 503773 h 523096"/>
                <a:gd name="connsiteX38" fmla="*/ 234954 w 249317"/>
                <a:gd name="connsiteY38" fmla="*/ 520930 h 523096"/>
                <a:gd name="connsiteX39" fmla="*/ 172482 w 249317"/>
                <a:gd name="connsiteY39" fmla="*/ 522355 h 523096"/>
                <a:gd name="connsiteX40" fmla="*/ 165300 w 249317"/>
                <a:gd name="connsiteY40" fmla="*/ 520189 h 523096"/>
                <a:gd name="connsiteX41" fmla="*/ 158118 w 249317"/>
                <a:gd name="connsiteY41" fmla="*/ 493741 h 523096"/>
                <a:gd name="connsiteX42" fmla="*/ 154527 w 249317"/>
                <a:gd name="connsiteY42" fmla="*/ 489466 h 523096"/>
                <a:gd name="connsiteX43" fmla="*/ 145179 w 249317"/>
                <a:gd name="connsiteY43" fmla="*/ 465127 h 523096"/>
                <a:gd name="connsiteX44" fmla="*/ 145179 w 249317"/>
                <a:gd name="connsiteY44" fmla="*/ 463702 h 523096"/>
                <a:gd name="connsiteX45" fmla="*/ 144438 w 249317"/>
                <a:gd name="connsiteY45" fmla="*/ 460111 h 523096"/>
                <a:gd name="connsiteX46" fmla="*/ 144438 w 249317"/>
                <a:gd name="connsiteY46" fmla="*/ 458686 h 523096"/>
                <a:gd name="connsiteX47" fmla="*/ 132240 w 249317"/>
                <a:gd name="connsiteY47" fmla="*/ 430756 h 523096"/>
                <a:gd name="connsiteX48" fmla="*/ 132240 w 249317"/>
                <a:gd name="connsiteY48" fmla="*/ 425056 h 523096"/>
                <a:gd name="connsiteX49" fmla="*/ 120042 w 249317"/>
                <a:gd name="connsiteY49" fmla="*/ 391426 h 523096"/>
                <a:gd name="connsiteX50" fmla="*/ 113601 w 249317"/>
                <a:gd name="connsiteY50" fmla="*/ 377860 h 523096"/>
                <a:gd name="connsiteX51" fmla="*/ 110010 w 249317"/>
                <a:gd name="connsiteY51" fmla="*/ 362812 h 523096"/>
                <a:gd name="connsiteX52" fmla="*/ 105678 w 249317"/>
                <a:gd name="connsiteY52" fmla="*/ 354946 h 523096"/>
                <a:gd name="connsiteX53" fmla="*/ 101346 w 249317"/>
                <a:gd name="connsiteY53" fmla="*/ 333457 h 523096"/>
                <a:gd name="connsiteX54" fmla="*/ 94905 w 249317"/>
                <a:gd name="connsiteY54" fmla="*/ 320575 h 523096"/>
                <a:gd name="connsiteX55" fmla="*/ 94164 w 249317"/>
                <a:gd name="connsiteY55" fmla="*/ 317725 h 523096"/>
                <a:gd name="connsiteX56" fmla="*/ 78375 w 249317"/>
                <a:gd name="connsiteY56" fmla="*/ 276970 h 523096"/>
                <a:gd name="connsiteX57" fmla="*/ 76209 w 249317"/>
                <a:gd name="connsiteY57" fmla="*/ 300568 h 523096"/>
                <a:gd name="connsiteX58" fmla="*/ 77634 w 249317"/>
                <a:gd name="connsiteY58" fmla="*/ 413599 h 523096"/>
                <a:gd name="connsiteX59" fmla="*/ 79800 w 249317"/>
                <a:gd name="connsiteY59" fmla="*/ 425056 h 523096"/>
                <a:gd name="connsiteX60" fmla="*/ 80541 w 249317"/>
                <a:gd name="connsiteY60" fmla="*/ 435088 h 523096"/>
                <a:gd name="connsiteX61" fmla="*/ 79116 w 249317"/>
                <a:gd name="connsiteY61" fmla="*/ 451561 h 523096"/>
                <a:gd name="connsiteX62" fmla="*/ 80541 w 249317"/>
                <a:gd name="connsiteY62" fmla="*/ 456577 h 523096"/>
                <a:gd name="connsiteX63" fmla="*/ 81966 w 249317"/>
                <a:gd name="connsiteY63" fmla="*/ 510955 h 523096"/>
                <a:gd name="connsiteX64" fmla="*/ 72618 w 249317"/>
                <a:gd name="connsiteY64" fmla="*/ 521671 h 523096"/>
                <a:gd name="connsiteX65" fmla="*/ 25194 w 249317"/>
                <a:gd name="connsiteY65" fmla="*/ 520930 h 523096"/>
                <a:gd name="connsiteX66" fmla="*/ 20862 w 249317"/>
                <a:gd name="connsiteY66" fmla="*/ 523096 h 523096"/>
                <a:gd name="connsiteX67" fmla="*/ 16530 w 249317"/>
                <a:gd name="connsiteY67" fmla="*/ 523096 h 523096"/>
                <a:gd name="connsiteX68" fmla="*/ 9348 w 249317"/>
                <a:gd name="connsiteY68" fmla="*/ 513064 h 523096"/>
                <a:gd name="connsiteX69" fmla="*/ 9348 w 249317"/>
                <a:gd name="connsiteY69" fmla="*/ 488725 h 523096"/>
                <a:gd name="connsiteX70" fmla="*/ 7923 w 249317"/>
                <a:gd name="connsiteY70" fmla="*/ 484450 h 523096"/>
                <a:gd name="connsiteX71" fmla="*/ 7923 w 249317"/>
                <a:gd name="connsiteY71" fmla="*/ 407899 h 523096"/>
                <a:gd name="connsiteX72" fmla="*/ 17955 w 249317"/>
                <a:gd name="connsiteY72" fmla="*/ 305584 h 523096"/>
                <a:gd name="connsiteX73" fmla="*/ 12198 w 249317"/>
                <a:gd name="connsiteY73" fmla="*/ 314191 h 523096"/>
                <a:gd name="connsiteX74" fmla="*/ 20121 w 249317"/>
                <a:gd name="connsiteY74" fmla="*/ 312025 h 523096"/>
                <a:gd name="connsiteX75" fmla="*/ 17955 w 249317"/>
                <a:gd name="connsiteY75" fmla="*/ 305584 h 523096"/>
                <a:gd name="connsiteX76" fmla="*/ 21546 w 249317"/>
                <a:gd name="connsiteY76" fmla="*/ 92404 h 523096"/>
                <a:gd name="connsiteX77" fmla="*/ 21546 w 249317"/>
                <a:gd name="connsiteY77" fmla="*/ 95995 h 523096"/>
                <a:gd name="connsiteX78" fmla="*/ 25137 w 249317"/>
                <a:gd name="connsiteY78" fmla="*/ 95995 h 523096"/>
                <a:gd name="connsiteX79" fmla="*/ 25137 w 249317"/>
                <a:gd name="connsiteY79" fmla="*/ 92404 h 523096"/>
                <a:gd name="connsiteX80" fmla="*/ 21546 w 249317"/>
                <a:gd name="connsiteY80" fmla="*/ 92404 h 523096"/>
                <a:gd name="connsiteX81" fmla="*/ 36651 w 249317"/>
                <a:gd name="connsiteY81" fmla="*/ 326332 h 523096"/>
                <a:gd name="connsiteX82" fmla="*/ 28044 w 249317"/>
                <a:gd name="connsiteY82" fmla="*/ 319891 h 523096"/>
                <a:gd name="connsiteX83" fmla="*/ 21603 w 249317"/>
                <a:gd name="connsiteY83" fmla="*/ 317725 h 523096"/>
                <a:gd name="connsiteX84" fmla="*/ 23028 w 249317"/>
                <a:gd name="connsiteY84" fmla="*/ 327016 h 523096"/>
                <a:gd name="connsiteX85" fmla="*/ 31635 w 249317"/>
                <a:gd name="connsiteY85" fmla="*/ 326275 h 523096"/>
                <a:gd name="connsiteX86" fmla="*/ 36651 w 249317"/>
                <a:gd name="connsiteY86" fmla="*/ 326275 h 523096"/>
                <a:gd name="connsiteX87" fmla="*/ 27987 w 249317"/>
                <a:gd name="connsiteY87" fmla="*/ 278395 h 523096"/>
                <a:gd name="connsiteX88" fmla="*/ 27987 w 249317"/>
                <a:gd name="connsiteY88" fmla="*/ 271954 h 523096"/>
                <a:gd name="connsiteX89" fmla="*/ 22971 w 249317"/>
                <a:gd name="connsiteY89" fmla="*/ 271954 h 523096"/>
                <a:gd name="connsiteX90" fmla="*/ 22971 w 249317"/>
                <a:gd name="connsiteY90" fmla="*/ 278395 h 523096"/>
                <a:gd name="connsiteX91" fmla="*/ 27987 w 249317"/>
                <a:gd name="connsiteY91" fmla="*/ 278395 h 523096"/>
                <a:gd name="connsiteX92" fmla="*/ 32319 w 249317"/>
                <a:gd name="connsiteY92" fmla="*/ 383617 h 523096"/>
                <a:gd name="connsiteX93" fmla="*/ 33744 w 249317"/>
                <a:gd name="connsiteY93" fmla="*/ 375010 h 523096"/>
                <a:gd name="connsiteX94" fmla="*/ 27987 w 249317"/>
                <a:gd name="connsiteY94" fmla="*/ 379285 h 523096"/>
                <a:gd name="connsiteX95" fmla="*/ 32319 w 249317"/>
                <a:gd name="connsiteY95" fmla="*/ 383560 h 523096"/>
                <a:gd name="connsiteX96" fmla="*/ 28728 w 249317"/>
                <a:gd name="connsiteY96" fmla="*/ 312766 h 523096"/>
                <a:gd name="connsiteX97" fmla="*/ 28728 w 249317"/>
                <a:gd name="connsiteY97" fmla="*/ 317041 h 523096"/>
                <a:gd name="connsiteX98" fmla="*/ 34485 w 249317"/>
                <a:gd name="connsiteY98" fmla="*/ 314191 h 523096"/>
                <a:gd name="connsiteX99" fmla="*/ 33060 w 249317"/>
                <a:gd name="connsiteY99" fmla="*/ 309916 h 523096"/>
                <a:gd name="connsiteX100" fmla="*/ 28728 w 249317"/>
                <a:gd name="connsiteY100" fmla="*/ 312766 h 523096"/>
                <a:gd name="connsiteX101" fmla="*/ 34485 w 249317"/>
                <a:gd name="connsiteY101" fmla="*/ 446545 h 523096"/>
                <a:gd name="connsiteX102" fmla="*/ 34485 w 249317"/>
                <a:gd name="connsiteY102" fmla="*/ 440104 h 523096"/>
                <a:gd name="connsiteX103" fmla="*/ 29469 w 249317"/>
                <a:gd name="connsiteY103" fmla="*/ 440104 h 523096"/>
                <a:gd name="connsiteX104" fmla="*/ 29469 w 249317"/>
                <a:gd name="connsiteY104" fmla="*/ 446545 h 523096"/>
                <a:gd name="connsiteX105" fmla="*/ 34485 w 249317"/>
                <a:gd name="connsiteY105" fmla="*/ 446545 h 523096"/>
                <a:gd name="connsiteX106" fmla="*/ 35169 w 249317"/>
                <a:gd name="connsiteY106" fmla="*/ 50167 h 523096"/>
                <a:gd name="connsiteX107" fmla="*/ 33744 w 249317"/>
                <a:gd name="connsiteY107" fmla="*/ 44467 h 523096"/>
                <a:gd name="connsiteX108" fmla="*/ 30894 w 249317"/>
                <a:gd name="connsiteY108" fmla="*/ 48058 h 523096"/>
                <a:gd name="connsiteX109" fmla="*/ 35226 w 249317"/>
                <a:gd name="connsiteY109" fmla="*/ 50224 h 523096"/>
                <a:gd name="connsiteX110" fmla="*/ 32319 w 249317"/>
                <a:gd name="connsiteY110" fmla="*/ 231199 h 523096"/>
                <a:gd name="connsiteX111" fmla="*/ 40926 w 249317"/>
                <a:gd name="connsiteY111" fmla="*/ 231199 h 523096"/>
                <a:gd name="connsiteX112" fmla="*/ 40185 w 249317"/>
                <a:gd name="connsiteY112" fmla="*/ 224758 h 523096"/>
                <a:gd name="connsiteX113" fmla="*/ 40185 w 249317"/>
                <a:gd name="connsiteY113" fmla="*/ 222592 h 523096"/>
                <a:gd name="connsiteX114" fmla="*/ 32262 w 249317"/>
                <a:gd name="connsiteY114" fmla="*/ 225442 h 523096"/>
                <a:gd name="connsiteX115" fmla="*/ 32262 w 249317"/>
                <a:gd name="connsiteY115" fmla="*/ 231142 h 523096"/>
                <a:gd name="connsiteX116" fmla="*/ 33060 w 249317"/>
                <a:gd name="connsiteY116" fmla="*/ 245506 h 523096"/>
                <a:gd name="connsiteX117" fmla="*/ 37392 w 249317"/>
                <a:gd name="connsiteY117" fmla="*/ 247672 h 523096"/>
                <a:gd name="connsiteX118" fmla="*/ 33060 w 249317"/>
                <a:gd name="connsiteY118" fmla="*/ 239065 h 523096"/>
                <a:gd name="connsiteX119" fmla="*/ 33060 w 249317"/>
                <a:gd name="connsiteY119" fmla="*/ 245506 h 523096"/>
                <a:gd name="connsiteX120" fmla="*/ 40926 w 249317"/>
                <a:gd name="connsiteY120" fmla="*/ 269104 h 523096"/>
                <a:gd name="connsiteX121" fmla="*/ 38076 w 249317"/>
                <a:gd name="connsiteY121" fmla="*/ 261922 h 523096"/>
                <a:gd name="connsiteX122" fmla="*/ 34485 w 249317"/>
                <a:gd name="connsiteY122" fmla="*/ 269104 h 523096"/>
                <a:gd name="connsiteX123" fmla="*/ 40926 w 249317"/>
                <a:gd name="connsiteY123" fmla="*/ 269104 h 523096"/>
                <a:gd name="connsiteX124" fmla="*/ 34485 w 249317"/>
                <a:gd name="connsiteY124" fmla="*/ 339214 h 523096"/>
                <a:gd name="connsiteX125" fmla="*/ 34485 w 249317"/>
                <a:gd name="connsiteY125" fmla="*/ 344230 h 523096"/>
                <a:gd name="connsiteX126" fmla="*/ 40926 w 249317"/>
                <a:gd name="connsiteY126" fmla="*/ 344230 h 523096"/>
                <a:gd name="connsiteX127" fmla="*/ 40926 w 249317"/>
                <a:gd name="connsiteY127" fmla="*/ 339214 h 523096"/>
                <a:gd name="connsiteX128" fmla="*/ 34485 w 249317"/>
                <a:gd name="connsiteY128" fmla="*/ 339214 h 523096"/>
                <a:gd name="connsiteX129" fmla="*/ 35169 w 249317"/>
                <a:gd name="connsiteY129" fmla="*/ 93829 h 523096"/>
                <a:gd name="connsiteX130" fmla="*/ 37335 w 249317"/>
                <a:gd name="connsiteY130" fmla="*/ 100270 h 523096"/>
                <a:gd name="connsiteX131" fmla="*/ 40185 w 249317"/>
                <a:gd name="connsiteY131" fmla="*/ 93829 h 523096"/>
                <a:gd name="connsiteX132" fmla="*/ 35169 w 249317"/>
                <a:gd name="connsiteY132" fmla="*/ 93829 h 523096"/>
                <a:gd name="connsiteX133" fmla="*/ 35169 w 249317"/>
                <a:gd name="connsiteY133" fmla="*/ 161089 h 523096"/>
                <a:gd name="connsiteX134" fmla="*/ 35169 w 249317"/>
                <a:gd name="connsiteY134" fmla="*/ 165364 h 523096"/>
                <a:gd name="connsiteX135" fmla="*/ 40926 w 249317"/>
                <a:gd name="connsiteY135" fmla="*/ 165364 h 523096"/>
                <a:gd name="connsiteX136" fmla="*/ 40926 w 249317"/>
                <a:gd name="connsiteY136" fmla="*/ 161089 h 523096"/>
                <a:gd name="connsiteX137" fmla="*/ 35169 w 249317"/>
                <a:gd name="connsiteY137" fmla="*/ 161089 h 523096"/>
                <a:gd name="connsiteX138" fmla="*/ 35910 w 249317"/>
                <a:gd name="connsiteY138" fmla="*/ 458002 h 523096"/>
                <a:gd name="connsiteX139" fmla="*/ 43092 w 249317"/>
                <a:gd name="connsiteY139" fmla="*/ 452986 h 523096"/>
                <a:gd name="connsiteX140" fmla="*/ 35910 w 249317"/>
                <a:gd name="connsiteY140" fmla="*/ 450820 h 523096"/>
                <a:gd name="connsiteX141" fmla="*/ 35910 w 249317"/>
                <a:gd name="connsiteY141" fmla="*/ 458002 h 523096"/>
                <a:gd name="connsiteX142" fmla="*/ 43092 w 249317"/>
                <a:gd name="connsiteY142" fmla="*/ 359278 h 523096"/>
                <a:gd name="connsiteX143" fmla="*/ 43092 w 249317"/>
                <a:gd name="connsiteY143" fmla="*/ 352837 h 523096"/>
                <a:gd name="connsiteX144" fmla="*/ 38760 w 249317"/>
                <a:gd name="connsiteY144" fmla="*/ 352837 h 523096"/>
                <a:gd name="connsiteX145" fmla="*/ 38760 w 249317"/>
                <a:gd name="connsiteY145" fmla="*/ 359278 h 523096"/>
                <a:gd name="connsiteX146" fmla="*/ 43092 w 249317"/>
                <a:gd name="connsiteY146" fmla="*/ 359278 h 523096"/>
                <a:gd name="connsiteX147" fmla="*/ 40926 w 249317"/>
                <a:gd name="connsiteY147" fmla="*/ 244081 h 523096"/>
                <a:gd name="connsiteX148" fmla="*/ 40926 w 249317"/>
                <a:gd name="connsiteY148" fmla="*/ 248356 h 523096"/>
                <a:gd name="connsiteX149" fmla="*/ 46683 w 249317"/>
                <a:gd name="connsiteY149" fmla="*/ 248356 h 523096"/>
                <a:gd name="connsiteX150" fmla="*/ 46683 w 249317"/>
                <a:gd name="connsiteY150" fmla="*/ 244081 h 523096"/>
                <a:gd name="connsiteX151" fmla="*/ 40926 w 249317"/>
                <a:gd name="connsiteY151" fmla="*/ 244081 h 523096"/>
                <a:gd name="connsiteX152" fmla="*/ 42351 w 249317"/>
                <a:gd name="connsiteY152" fmla="*/ 98845 h 523096"/>
                <a:gd name="connsiteX153" fmla="*/ 42351 w 249317"/>
                <a:gd name="connsiteY153" fmla="*/ 102436 h 523096"/>
                <a:gd name="connsiteX154" fmla="*/ 48108 w 249317"/>
                <a:gd name="connsiteY154" fmla="*/ 102436 h 523096"/>
                <a:gd name="connsiteX155" fmla="*/ 48108 w 249317"/>
                <a:gd name="connsiteY155" fmla="*/ 101695 h 523096"/>
                <a:gd name="connsiteX156" fmla="*/ 49533 w 249317"/>
                <a:gd name="connsiteY156" fmla="*/ 103120 h 523096"/>
                <a:gd name="connsiteX157" fmla="*/ 54549 w 249317"/>
                <a:gd name="connsiteY157" fmla="*/ 106711 h 523096"/>
                <a:gd name="connsiteX158" fmla="*/ 60306 w 249317"/>
                <a:gd name="connsiteY158" fmla="*/ 103120 h 523096"/>
                <a:gd name="connsiteX159" fmla="*/ 61047 w 249317"/>
                <a:gd name="connsiteY159" fmla="*/ 101695 h 523096"/>
                <a:gd name="connsiteX160" fmla="*/ 48108 w 249317"/>
                <a:gd name="connsiteY160" fmla="*/ 101695 h 523096"/>
                <a:gd name="connsiteX161" fmla="*/ 48108 w 249317"/>
                <a:gd name="connsiteY161" fmla="*/ 98845 h 523096"/>
                <a:gd name="connsiteX162" fmla="*/ 42351 w 249317"/>
                <a:gd name="connsiteY162" fmla="*/ 98845 h 523096"/>
                <a:gd name="connsiteX163" fmla="*/ 44517 w 249317"/>
                <a:gd name="connsiteY163" fmla="*/ 471568 h 523096"/>
                <a:gd name="connsiteX164" fmla="*/ 44517 w 249317"/>
                <a:gd name="connsiteY164" fmla="*/ 476584 h 523096"/>
                <a:gd name="connsiteX165" fmla="*/ 51699 w 249317"/>
                <a:gd name="connsiteY165" fmla="*/ 476584 h 523096"/>
                <a:gd name="connsiteX166" fmla="*/ 51699 w 249317"/>
                <a:gd name="connsiteY166" fmla="*/ 471568 h 523096"/>
                <a:gd name="connsiteX167" fmla="*/ 44517 w 249317"/>
                <a:gd name="connsiteY167" fmla="*/ 471568 h 523096"/>
                <a:gd name="connsiteX168" fmla="*/ 46683 w 249317"/>
                <a:gd name="connsiteY168" fmla="*/ 109561 h 523096"/>
                <a:gd name="connsiteX169" fmla="*/ 53124 w 249317"/>
                <a:gd name="connsiteY169" fmla="*/ 110986 h 523096"/>
                <a:gd name="connsiteX170" fmla="*/ 46683 w 249317"/>
                <a:gd name="connsiteY170" fmla="*/ 109561 h 523096"/>
                <a:gd name="connsiteX171" fmla="*/ 49533 w 249317"/>
                <a:gd name="connsiteY171" fmla="*/ 210451 h 523096"/>
                <a:gd name="connsiteX172" fmla="*/ 56715 w 249317"/>
                <a:gd name="connsiteY172" fmla="*/ 210451 h 523096"/>
                <a:gd name="connsiteX173" fmla="*/ 49533 w 249317"/>
                <a:gd name="connsiteY173" fmla="*/ 210451 h 523096"/>
                <a:gd name="connsiteX174" fmla="*/ 60306 w 249317"/>
                <a:gd name="connsiteY174" fmla="*/ 278395 h 523096"/>
                <a:gd name="connsiteX175" fmla="*/ 60306 w 249317"/>
                <a:gd name="connsiteY175" fmla="*/ 270529 h 523096"/>
                <a:gd name="connsiteX176" fmla="*/ 55974 w 249317"/>
                <a:gd name="connsiteY176" fmla="*/ 270529 h 523096"/>
                <a:gd name="connsiteX177" fmla="*/ 55974 w 249317"/>
                <a:gd name="connsiteY177" fmla="*/ 278395 h 523096"/>
                <a:gd name="connsiteX178" fmla="*/ 60306 w 249317"/>
                <a:gd name="connsiteY178" fmla="*/ 278395 h 523096"/>
                <a:gd name="connsiteX179" fmla="*/ 65322 w 249317"/>
                <a:gd name="connsiteY179" fmla="*/ 107452 h 523096"/>
                <a:gd name="connsiteX180" fmla="*/ 66747 w 249317"/>
                <a:gd name="connsiteY180" fmla="*/ 104602 h 523096"/>
                <a:gd name="connsiteX181" fmla="*/ 60990 w 249317"/>
                <a:gd name="connsiteY181" fmla="*/ 102436 h 523096"/>
                <a:gd name="connsiteX182" fmla="*/ 60990 w 249317"/>
                <a:gd name="connsiteY182" fmla="*/ 105286 h 523096"/>
                <a:gd name="connsiteX183" fmla="*/ 65322 w 249317"/>
                <a:gd name="connsiteY183" fmla="*/ 107452 h 523096"/>
                <a:gd name="connsiteX184" fmla="*/ 67488 w 249317"/>
                <a:gd name="connsiteY184" fmla="*/ 205435 h 523096"/>
                <a:gd name="connsiteX185" fmla="*/ 67488 w 249317"/>
                <a:gd name="connsiteY185" fmla="*/ 198994 h 523096"/>
                <a:gd name="connsiteX186" fmla="*/ 62472 w 249317"/>
                <a:gd name="connsiteY186" fmla="*/ 198994 h 523096"/>
                <a:gd name="connsiteX187" fmla="*/ 62472 w 249317"/>
                <a:gd name="connsiteY187" fmla="*/ 205435 h 523096"/>
                <a:gd name="connsiteX188" fmla="*/ 67488 w 249317"/>
                <a:gd name="connsiteY188" fmla="*/ 205435 h 523096"/>
                <a:gd name="connsiteX189" fmla="*/ 63897 w 249317"/>
                <a:gd name="connsiteY189" fmla="*/ 220483 h 523096"/>
                <a:gd name="connsiteX190" fmla="*/ 63897 w 249317"/>
                <a:gd name="connsiteY190" fmla="*/ 224758 h 523096"/>
                <a:gd name="connsiteX191" fmla="*/ 71079 w 249317"/>
                <a:gd name="connsiteY191" fmla="*/ 224758 h 523096"/>
                <a:gd name="connsiteX192" fmla="*/ 71079 w 249317"/>
                <a:gd name="connsiteY192" fmla="*/ 220483 h 523096"/>
                <a:gd name="connsiteX193" fmla="*/ 63897 w 249317"/>
                <a:gd name="connsiteY193" fmla="*/ 220483 h 523096"/>
                <a:gd name="connsiteX194" fmla="*/ 69654 w 249317"/>
                <a:gd name="connsiteY194" fmla="*/ 396499 h 523096"/>
                <a:gd name="connsiteX195" fmla="*/ 69654 w 249317"/>
                <a:gd name="connsiteY195" fmla="*/ 390799 h 523096"/>
                <a:gd name="connsiteX196" fmla="*/ 64638 w 249317"/>
                <a:gd name="connsiteY196" fmla="*/ 390799 h 523096"/>
                <a:gd name="connsiteX197" fmla="*/ 64638 w 249317"/>
                <a:gd name="connsiteY197" fmla="*/ 396499 h 523096"/>
                <a:gd name="connsiteX198" fmla="*/ 69654 w 249317"/>
                <a:gd name="connsiteY198" fmla="*/ 396499 h 523096"/>
                <a:gd name="connsiteX199" fmla="*/ 71079 w 249317"/>
                <a:gd name="connsiteY199" fmla="*/ 99586 h 523096"/>
                <a:gd name="connsiteX200" fmla="*/ 66063 w 249317"/>
                <a:gd name="connsiteY200" fmla="*/ 93145 h 523096"/>
                <a:gd name="connsiteX201" fmla="*/ 67488 w 249317"/>
                <a:gd name="connsiteY201" fmla="*/ 101011 h 523096"/>
                <a:gd name="connsiteX202" fmla="*/ 71079 w 249317"/>
                <a:gd name="connsiteY202" fmla="*/ 99586 h 523096"/>
                <a:gd name="connsiteX203" fmla="*/ 66804 w 249317"/>
                <a:gd name="connsiteY203" fmla="*/ 169696 h 523096"/>
                <a:gd name="connsiteX204" fmla="*/ 66804 w 249317"/>
                <a:gd name="connsiteY204" fmla="*/ 173971 h 523096"/>
                <a:gd name="connsiteX205" fmla="*/ 73986 w 249317"/>
                <a:gd name="connsiteY205" fmla="*/ 173971 h 523096"/>
                <a:gd name="connsiteX206" fmla="*/ 73986 w 249317"/>
                <a:gd name="connsiteY206" fmla="*/ 169696 h 523096"/>
                <a:gd name="connsiteX207" fmla="*/ 66804 w 249317"/>
                <a:gd name="connsiteY207" fmla="*/ 169696 h 523096"/>
                <a:gd name="connsiteX208" fmla="*/ 70395 w 249317"/>
                <a:gd name="connsiteY208" fmla="*/ 108136 h 523096"/>
                <a:gd name="connsiteX209" fmla="*/ 76152 w 249317"/>
                <a:gd name="connsiteY209" fmla="*/ 105286 h 523096"/>
                <a:gd name="connsiteX210" fmla="*/ 71136 w 249317"/>
                <a:gd name="connsiteY210" fmla="*/ 102436 h 523096"/>
                <a:gd name="connsiteX211" fmla="*/ 70395 w 249317"/>
                <a:gd name="connsiteY211" fmla="*/ 108136 h 523096"/>
                <a:gd name="connsiteX212" fmla="*/ 71820 w 249317"/>
                <a:gd name="connsiteY212" fmla="*/ 195403 h 523096"/>
                <a:gd name="connsiteX213" fmla="*/ 75411 w 249317"/>
                <a:gd name="connsiteY213" fmla="*/ 204694 h 523096"/>
                <a:gd name="connsiteX214" fmla="*/ 71820 w 249317"/>
                <a:gd name="connsiteY214" fmla="*/ 195403 h 523096"/>
                <a:gd name="connsiteX215" fmla="*/ 79686 w 249317"/>
                <a:gd name="connsiteY215" fmla="*/ 212617 h 523096"/>
                <a:gd name="connsiteX216" fmla="*/ 89718 w 249317"/>
                <a:gd name="connsiteY216" fmla="*/ 212617 h 523096"/>
                <a:gd name="connsiteX217" fmla="*/ 79686 w 249317"/>
                <a:gd name="connsiteY217" fmla="*/ 212617 h 523096"/>
                <a:gd name="connsiteX218" fmla="*/ 98382 w 249317"/>
                <a:gd name="connsiteY218" fmla="*/ 264088 h 523096"/>
                <a:gd name="connsiteX219" fmla="*/ 103398 w 249317"/>
                <a:gd name="connsiteY219" fmla="*/ 264088 h 523096"/>
                <a:gd name="connsiteX220" fmla="*/ 102657 w 249317"/>
                <a:gd name="connsiteY220" fmla="*/ 259813 h 523096"/>
                <a:gd name="connsiteX221" fmla="*/ 99807 w 249317"/>
                <a:gd name="connsiteY221" fmla="*/ 257647 h 523096"/>
                <a:gd name="connsiteX222" fmla="*/ 98382 w 249317"/>
                <a:gd name="connsiteY222" fmla="*/ 261922 h 523096"/>
                <a:gd name="connsiteX223" fmla="*/ 98382 w 249317"/>
                <a:gd name="connsiteY223" fmla="*/ 264088 h 523096"/>
                <a:gd name="connsiteX224" fmla="*/ 109155 w 249317"/>
                <a:gd name="connsiteY224" fmla="*/ 312025 h 523096"/>
                <a:gd name="connsiteX225" fmla="*/ 107730 w 249317"/>
                <a:gd name="connsiteY225" fmla="*/ 311284 h 523096"/>
                <a:gd name="connsiteX226" fmla="*/ 104139 w 249317"/>
                <a:gd name="connsiteY226" fmla="*/ 312025 h 523096"/>
                <a:gd name="connsiteX227" fmla="*/ 101289 w 249317"/>
                <a:gd name="connsiteY227" fmla="*/ 314875 h 523096"/>
                <a:gd name="connsiteX228" fmla="*/ 100548 w 249317"/>
                <a:gd name="connsiteY228" fmla="*/ 317041 h 523096"/>
                <a:gd name="connsiteX229" fmla="*/ 98382 w 249317"/>
                <a:gd name="connsiteY229" fmla="*/ 319891 h 523096"/>
                <a:gd name="connsiteX230" fmla="*/ 112746 w 249317"/>
                <a:gd name="connsiteY230" fmla="*/ 310600 h 523096"/>
                <a:gd name="connsiteX231" fmla="*/ 109155 w 249317"/>
                <a:gd name="connsiteY231" fmla="*/ 312025 h 523096"/>
                <a:gd name="connsiteX232" fmla="*/ 117078 w 249317"/>
                <a:gd name="connsiteY232" fmla="*/ 212617 h 523096"/>
                <a:gd name="connsiteX233" fmla="*/ 117078 w 249317"/>
                <a:gd name="connsiteY233" fmla="*/ 207601 h 523096"/>
                <a:gd name="connsiteX234" fmla="*/ 113487 w 249317"/>
                <a:gd name="connsiteY234" fmla="*/ 207601 h 523096"/>
                <a:gd name="connsiteX235" fmla="*/ 113487 w 249317"/>
                <a:gd name="connsiteY235" fmla="*/ 212617 h 523096"/>
                <a:gd name="connsiteX236" fmla="*/ 117078 w 249317"/>
                <a:gd name="connsiteY236" fmla="*/ 212617 h 523096"/>
                <a:gd name="connsiteX237" fmla="*/ 121353 w 249317"/>
                <a:gd name="connsiteY237" fmla="*/ 314191 h 523096"/>
                <a:gd name="connsiteX238" fmla="*/ 124944 w 249317"/>
                <a:gd name="connsiteY238" fmla="*/ 311341 h 523096"/>
                <a:gd name="connsiteX239" fmla="*/ 119928 w 249317"/>
                <a:gd name="connsiteY239" fmla="*/ 305641 h 523096"/>
                <a:gd name="connsiteX240" fmla="*/ 114912 w 249317"/>
                <a:gd name="connsiteY240" fmla="*/ 309916 h 523096"/>
                <a:gd name="connsiteX241" fmla="*/ 121353 w 249317"/>
                <a:gd name="connsiteY241" fmla="*/ 314191 h 523096"/>
                <a:gd name="connsiteX242" fmla="*/ 119928 w 249317"/>
                <a:gd name="connsiteY242" fmla="*/ 236215 h 523096"/>
                <a:gd name="connsiteX243" fmla="*/ 119928 w 249317"/>
                <a:gd name="connsiteY243" fmla="*/ 239806 h 523096"/>
                <a:gd name="connsiteX244" fmla="*/ 124944 w 249317"/>
                <a:gd name="connsiteY244" fmla="*/ 239806 h 523096"/>
                <a:gd name="connsiteX245" fmla="*/ 124944 w 249317"/>
                <a:gd name="connsiteY245" fmla="*/ 236215 h 523096"/>
                <a:gd name="connsiteX246" fmla="*/ 119928 w 249317"/>
                <a:gd name="connsiteY246" fmla="*/ 236215 h 523096"/>
                <a:gd name="connsiteX247" fmla="*/ 122094 w 249317"/>
                <a:gd name="connsiteY247" fmla="*/ 208285 h 523096"/>
                <a:gd name="connsiteX248" fmla="*/ 131442 w 249317"/>
                <a:gd name="connsiteY248" fmla="*/ 198994 h 523096"/>
                <a:gd name="connsiteX249" fmla="*/ 127851 w 249317"/>
                <a:gd name="connsiteY249" fmla="*/ 197569 h 523096"/>
                <a:gd name="connsiteX250" fmla="*/ 120669 w 249317"/>
                <a:gd name="connsiteY250" fmla="*/ 204751 h 523096"/>
                <a:gd name="connsiteX251" fmla="*/ 122094 w 249317"/>
                <a:gd name="connsiteY251" fmla="*/ 208342 h 523096"/>
                <a:gd name="connsiteX252" fmla="*/ 127851 w 249317"/>
                <a:gd name="connsiteY252" fmla="*/ 247672 h 523096"/>
                <a:gd name="connsiteX253" fmla="*/ 127110 w 249317"/>
                <a:gd name="connsiteY253" fmla="*/ 249097 h 523096"/>
                <a:gd name="connsiteX254" fmla="*/ 123519 w 249317"/>
                <a:gd name="connsiteY254" fmla="*/ 253372 h 523096"/>
                <a:gd name="connsiteX255" fmla="*/ 126369 w 249317"/>
                <a:gd name="connsiteY255" fmla="*/ 256963 h 523096"/>
                <a:gd name="connsiteX256" fmla="*/ 131385 w 249317"/>
                <a:gd name="connsiteY256" fmla="*/ 255538 h 523096"/>
                <a:gd name="connsiteX257" fmla="*/ 129219 w 249317"/>
                <a:gd name="connsiteY257" fmla="*/ 245506 h 523096"/>
                <a:gd name="connsiteX258" fmla="*/ 127794 w 249317"/>
                <a:gd name="connsiteY258" fmla="*/ 247672 h 523096"/>
                <a:gd name="connsiteX259" fmla="*/ 124944 w 249317"/>
                <a:gd name="connsiteY259" fmla="*/ 211192 h 523096"/>
                <a:gd name="connsiteX260" fmla="*/ 125685 w 249317"/>
                <a:gd name="connsiteY260" fmla="*/ 217633 h 523096"/>
                <a:gd name="connsiteX261" fmla="*/ 126426 w 249317"/>
                <a:gd name="connsiteY261" fmla="*/ 217633 h 523096"/>
                <a:gd name="connsiteX262" fmla="*/ 126426 w 249317"/>
                <a:gd name="connsiteY262" fmla="*/ 212617 h 523096"/>
                <a:gd name="connsiteX263" fmla="*/ 125001 w 249317"/>
                <a:gd name="connsiteY263" fmla="*/ 211192 h 523096"/>
                <a:gd name="connsiteX264" fmla="*/ 130701 w 249317"/>
                <a:gd name="connsiteY264" fmla="*/ 307066 h 523096"/>
                <a:gd name="connsiteX265" fmla="*/ 132867 w 249317"/>
                <a:gd name="connsiteY265" fmla="*/ 302791 h 523096"/>
                <a:gd name="connsiteX266" fmla="*/ 133608 w 249317"/>
                <a:gd name="connsiteY266" fmla="*/ 306382 h 523096"/>
                <a:gd name="connsiteX267" fmla="*/ 142215 w 249317"/>
                <a:gd name="connsiteY267" fmla="*/ 303532 h 523096"/>
                <a:gd name="connsiteX268" fmla="*/ 140790 w 249317"/>
                <a:gd name="connsiteY268" fmla="*/ 299941 h 523096"/>
                <a:gd name="connsiteX269" fmla="*/ 132867 w 249317"/>
                <a:gd name="connsiteY269" fmla="*/ 302791 h 523096"/>
                <a:gd name="connsiteX270" fmla="*/ 133608 w 249317"/>
                <a:gd name="connsiteY270" fmla="*/ 301366 h 523096"/>
                <a:gd name="connsiteX271" fmla="*/ 129276 w 249317"/>
                <a:gd name="connsiteY271" fmla="*/ 299941 h 523096"/>
                <a:gd name="connsiteX272" fmla="*/ 127110 w 249317"/>
                <a:gd name="connsiteY272" fmla="*/ 304957 h 523096"/>
                <a:gd name="connsiteX273" fmla="*/ 130701 w 249317"/>
                <a:gd name="connsiteY273" fmla="*/ 307123 h 523096"/>
                <a:gd name="connsiteX274" fmla="*/ 132126 w 249317"/>
                <a:gd name="connsiteY274" fmla="*/ 230458 h 523096"/>
                <a:gd name="connsiteX275" fmla="*/ 132126 w 249317"/>
                <a:gd name="connsiteY275" fmla="*/ 226867 h 523096"/>
                <a:gd name="connsiteX276" fmla="*/ 129276 w 249317"/>
                <a:gd name="connsiteY276" fmla="*/ 226867 h 523096"/>
                <a:gd name="connsiteX277" fmla="*/ 129276 w 249317"/>
                <a:gd name="connsiteY277" fmla="*/ 230458 h 523096"/>
                <a:gd name="connsiteX278" fmla="*/ 132126 w 249317"/>
                <a:gd name="connsiteY278" fmla="*/ 230458 h 523096"/>
                <a:gd name="connsiteX279" fmla="*/ 131442 w 249317"/>
                <a:gd name="connsiteY279" fmla="*/ 359962 h 523096"/>
                <a:gd name="connsiteX280" fmla="*/ 130017 w 249317"/>
                <a:gd name="connsiteY280" fmla="*/ 364237 h 523096"/>
                <a:gd name="connsiteX281" fmla="*/ 134349 w 249317"/>
                <a:gd name="connsiteY281" fmla="*/ 362812 h 523096"/>
                <a:gd name="connsiteX282" fmla="*/ 131499 w 249317"/>
                <a:gd name="connsiteY282" fmla="*/ 359962 h 523096"/>
                <a:gd name="connsiteX283" fmla="*/ 134292 w 249317"/>
                <a:gd name="connsiteY283" fmla="*/ 336364 h 523096"/>
                <a:gd name="connsiteX284" fmla="*/ 129960 w 249317"/>
                <a:gd name="connsiteY284" fmla="*/ 330664 h 523096"/>
                <a:gd name="connsiteX285" fmla="*/ 129960 w 249317"/>
                <a:gd name="connsiteY285" fmla="*/ 333514 h 523096"/>
                <a:gd name="connsiteX286" fmla="*/ 134292 w 249317"/>
                <a:gd name="connsiteY286" fmla="*/ 336364 h 523096"/>
                <a:gd name="connsiteX287" fmla="*/ 132126 w 249317"/>
                <a:gd name="connsiteY287" fmla="*/ 387892 h 523096"/>
                <a:gd name="connsiteX288" fmla="*/ 138567 w 249317"/>
                <a:gd name="connsiteY288" fmla="*/ 387892 h 523096"/>
                <a:gd name="connsiteX289" fmla="*/ 132126 w 249317"/>
                <a:gd name="connsiteY289" fmla="*/ 384301 h 523096"/>
                <a:gd name="connsiteX290" fmla="*/ 132126 w 249317"/>
                <a:gd name="connsiteY290" fmla="*/ 387892 h 523096"/>
                <a:gd name="connsiteX291" fmla="*/ 139308 w 249317"/>
                <a:gd name="connsiteY291" fmla="*/ 287002 h 523096"/>
                <a:gd name="connsiteX292" fmla="*/ 132867 w 249317"/>
                <a:gd name="connsiteY292" fmla="*/ 287002 h 523096"/>
                <a:gd name="connsiteX293" fmla="*/ 139308 w 249317"/>
                <a:gd name="connsiteY293" fmla="*/ 293443 h 523096"/>
                <a:gd name="connsiteX294" fmla="*/ 139308 w 249317"/>
                <a:gd name="connsiteY294" fmla="*/ 287002 h 523096"/>
                <a:gd name="connsiteX295" fmla="*/ 133551 w 249317"/>
                <a:gd name="connsiteY295" fmla="*/ 342805 h 523096"/>
                <a:gd name="connsiteX296" fmla="*/ 137883 w 249317"/>
                <a:gd name="connsiteY296" fmla="*/ 340639 h 523096"/>
                <a:gd name="connsiteX297" fmla="*/ 139308 w 249317"/>
                <a:gd name="connsiteY297" fmla="*/ 339214 h 523096"/>
                <a:gd name="connsiteX298" fmla="*/ 133551 w 249317"/>
                <a:gd name="connsiteY298" fmla="*/ 337048 h 523096"/>
                <a:gd name="connsiteX299" fmla="*/ 133551 w 249317"/>
                <a:gd name="connsiteY299" fmla="*/ 342748 h 523096"/>
                <a:gd name="connsiteX300" fmla="*/ 137142 w 249317"/>
                <a:gd name="connsiteY300" fmla="*/ 370735 h 523096"/>
                <a:gd name="connsiteX301" fmla="*/ 138567 w 249317"/>
                <a:gd name="connsiteY301" fmla="*/ 374326 h 523096"/>
                <a:gd name="connsiteX302" fmla="*/ 143583 w 249317"/>
                <a:gd name="connsiteY302" fmla="*/ 372901 h 523096"/>
                <a:gd name="connsiteX303" fmla="*/ 142158 w 249317"/>
                <a:gd name="connsiteY303" fmla="*/ 369310 h 523096"/>
                <a:gd name="connsiteX304" fmla="*/ 137142 w 249317"/>
                <a:gd name="connsiteY304" fmla="*/ 370735 h 523096"/>
                <a:gd name="connsiteX305" fmla="*/ 143640 w 249317"/>
                <a:gd name="connsiteY305" fmla="*/ 355687 h 523096"/>
                <a:gd name="connsiteX306" fmla="*/ 145065 w 249317"/>
                <a:gd name="connsiteY306" fmla="*/ 352096 h 523096"/>
                <a:gd name="connsiteX307" fmla="*/ 141474 w 249317"/>
                <a:gd name="connsiteY307" fmla="*/ 350671 h 523096"/>
                <a:gd name="connsiteX308" fmla="*/ 140049 w 249317"/>
                <a:gd name="connsiteY308" fmla="*/ 353521 h 523096"/>
                <a:gd name="connsiteX309" fmla="*/ 143640 w 249317"/>
                <a:gd name="connsiteY309" fmla="*/ 355687 h 523096"/>
                <a:gd name="connsiteX310" fmla="*/ 143640 w 249317"/>
                <a:gd name="connsiteY310" fmla="*/ 424372 h 523096"/>
                <a:gd name="connsiteX311" fmla="*/ 146490 w 249317"/>
                <a:gd name="connsiteY311" fmla="*/ 426538 h 523096"/>
                <a:gd name="connsiteX312" fmla="*/ 150081 w 249317"/>
                <a:gd name="connsiteY312" fmla="*/ 428704 h 523096"/>
                <a:gd name="connsiteX313" fmla="*/ 150822 w 249317"/>
                <a:gd name="connsiteY313" fmla="*/ 421522 h 523096"/>
                <a:gd name="connsiteX314" fmla="*/ 143640 w 249317"/>
                <a:gd name="connsiteY314" fmla="*/ 424372 h 523096"/>
                <a:gd name="connsiteX315" fmla="*/ 148656 w 249317"/>
                <a:gd name="connsiteY315" fmla="*/ 399349 h 523096"/>
                <a:gd name="connsiteX316" fmla="*/ 148656 w 249317"/>
                <a:gd name="connsiteY316" fmla="*/ 394333 h 523096"/>
                <a:gd name="connsiteX317" fmla="*/ 145806 w 249317"/>
                <a:gd name="connsiteY317" fmla="*/ 394333 h 523096"/>
                <a:gd name="connsiteX318" fmla="*/ 145806 w 249317"/>
                <a:gd name="connsiteY318" fmla="*/ 399349 h 523096"/>
                <a:gd name="connsiteX319" fmla="*/ 148656 w 249317"/>
                <a:gd name="connsiteY319" fmla="*/ 399349 h 523096"/>
                <a:gd name="connsiteX320" fmla="*/ 145806 w 249317"/>
                <a:gd name="connsiteY320" fmla="*/ 415081 h 523096"/>
                <a:gd name="connsiteX321" fmla="*/ 145806 w 249317"/>
                <a:gd name="connsiteY321" fmla="*/ 419356 h 523096"/>
                <a:gd name="connsiteX322" fmla="*/ 150822 w 249317"/>
                <a:gd name="connsiteY322" fmla="*/ 419356 h 523096"/>
                <a:gd name="connsiteX323" fmla="*/ 150822 w 249317"/>
                <a:gd name="connsiteY323" fmla="*/ 415081 h 523096"/>
                <a:gd name="connsiteX324" fmla="*/ 145806 w 249317"/>
                <a:gd name="connsiteY324" fmla="*/ 415081 h 523096"/>
                <a:gd name="connsiteX325" fmla="*/ 154413 w 249317"/>
                <a:gd name="connsiteY325" fmla="*/ 300625 h 523096"/>
                <a:gd name="connsiteX326" fmla="*/ 156579 w 249317"/>
                <a:gd name="connsiteY326" fmla="*/ 299884 h 523096"/>
                <a:gd name="connsiteX327" fmla="*/ 146547 w 249317"/>
                <a:gd name="connsiteY327" fmla="*/ 295609 h 523096"/>
                <a:gd name="connsiteX328" fmla="*/ 152304 w 249317"/>
                <a:gd name="connsiteY328" fmla="*/ 302050 h 523096"/>
                <a:gd name="connsiteX329" fmla="*/ 154470 w 249317"/>
                <a:gd name="connsiteY329" fmla="*/ 300625 h 523096"/>
                <a:gd name="connsiteX330" fmla="*/ 151506 w 249317"/>
                <a:gd name="connsiteY330" fmla="*/ 305584 h 523096"/>
                <a:gd name="connsiteX331" fmla="*/ 152247 w 249317"/>
                <a:gd name="connsiteY331" fmla="*/ 309175 h 523096"/>
                <a:gd name="connsiteX332" fmla="*/ 158688 w 249317"/>
                <a:gd name="connsiteY332" fmla="*/ 307750 h 523096"/>
                <a:gd name="connsiteX333" fmla="*/ 157263 w 249317"/>
                <a:gd name="connsiteY333" fmla="*/ 304159 h 523096"/>
                <a:gd name="connsiteX334" fmla="*/ 151506 w 249317"/>
                <a:gd name="connsiteY334" fmla="*/ 305584 h 523096"/>
                <a:gd name="connsiteX335" fmla="*/ 158004 w 249317"/>
                <a:gd name="connsiteY335" fmla="*/ 402883 h 523096"/>
                <a:gd name="connsiteX336" fmla="*/ 163761 w 249317"/>
                <a:gd name="connsiteY336" fmla="*/ 400717 h 523096"/>
                <a:gd name="connsiteX337" fmla="*/ 158745 w 249317"/>
                <a:gd name="connsiteY337" fmla="*/ 397126 h 523096"/>
                <a:gd name="connsiteX338" fmla="*/ 155895 w 249317"/>
                <a:gd name="connsiteY338" fmla="*/ 395701 h 523096"/>
                <a:gd name="connsiteX339" fmla="*/ 158061 w 249317"/>
                <a:gd name="connsiteY339" fmla="*/ 402883 h 523096"/>
                <a:gd name="connsiteX340" fmla="*/ 174534 w 249317"/>
                <a:gd name="connsiteY340" fmla="*/ 371419 h 523096"/>
                <a:gd name="connsiteX341" fmla="*/ 168093 w 249317"/>
                <a:gd name="connsiteY341" fmla="*/ 372844 h 523096"/>
                <a:gd name="connsiteX342" fmla="*/ 165927 w 249317"/>
                <a:gd name="connsiteY342" fmla="*/ 374269 h 523096"/>
                <a:gd name="connsiteX343" fmla="*/ 163077 w 249317"/>
                <a:gd name="connsiteY343" fmla="*/ 368569 h 523096"/>
                <a:gd name="connsiteX344" fmla="*/ 158745 w 249317"/>
                <a:gd name="connsiteY344" fmla="*/ 369310 h 523096"/>
                <a:gd name="connsiteX345" fmla="*/ 164502 w 249317"/>
                <a:gd name="connsiteY345" fmla="*/ 381451 h 523096"/>
                <a:gd name="connsiteX346" fmla="*/ 174534 w 249317"/>
                <a:gd name="connsiteY346" fmla="*/ 371419 h 523096"/>
                <a:gd name="connsiteX347" fmla="*/ 165186 w 249317"/>
                <a:gd name="connsiteY347" fmla="*/ 344971 h 523096"/>
                <a:gd name="connsiteX348" fmla="*/ 164445 w 249317"/>
                <a:gd name="connsiteY348" fmla="*/ 337789 h 523096"/>
                <a:gd name="connsiteX349" fmla="*/ 161595 w 249317"/>
                <a:gd name="connsiteY349" fmla="*/ 339214 h 523096"/>
                <a:gd name="connsiteX350" fmla="*/ 161595 w 249317"/>
                <a:gd name="connsiteY350" fmla="*/ 344914 h 523096"/>
                <a:gd name="connsiteX351" fmla="*/ 165186 w 249317"/>
                <a:gd name="connsiteY351" fmla="*/ 344914 h 523096"/>
                <a:gd name="connsiteX352" fmla="*/ 167352 w 249317"/>
                <a:gd name="connsiteY352" fmla="*/ 461593 h 523096"/>
                <a:gd name="connsiteX353" fmla="*/ 183141 w 249317"/>
                <a:gd name="connsiteY353" fmla="*/ 450136 h 523096"/>
                <a:gd name="connsiteX354" fmla="*/ 170202 w 249317"/>
                <a:gd name="connsiteY354" fmla="*/ 453727 h 523096"/>
                <a:gd name="connsiteX355" fmla="*/ 161595 w 249317"/>
                <a:gd name="connsiteY355" fmla="*/ 457318 h 523096"/>
                <a:gd name="connsiteX356" fmla="*/ 167352 w 249317"/>
                <a:gd name="connsiteY356" fmla="*/ 461593 h 523096"/>
                <a:gd name="connsiteX357" fmla="*/ 168777 w 249317"/>
                <a:gd name="connsiteY357" fmla="*/ 327814 h 523096"/>
                <a:gd name="connsiteX358" fmla="*/ 170943 w 249317"/>
                <a:gd name="connsiteY358" fmla="*/ 324964 h 523096"/>
                <a:gd name="connsiteX359" fmla="*/ 168777 w 249317"/>
                <a:gd name="connsiteY359" fmla="*/ 323539 h 523096"/>
                <a:gd name="connsiteX360" fmla="*/ 167352 w 249317"/>
                <a:gd name="connsiteY360" fmla="*/ 323539 h 523096"/>
                <a:gd name="connsiteX361" fmla="*/ 166611 w 249317"/>
                <a:gd name="connsiteY361" fmla="*/ 322798 h 523096"/>
                <a:gd name="connsiteX362" fmla="*/ 165870 w 249317"/>
                <a:gd name="connsiteY362" fmla="*/ 316357 h 523096"/>
                <a:gd name="connsiteX363" fmla="*/ 169461 w 249317"/>
                <a:gd name="connsiteY363" fmla="*/ 314932 h 523096"/>
                <a:gd name="connsiteX364" fmla="*/ 169461 w 249317"/>
                <a:gd name="connsiteY364" fmla="*/ 314191 h 523096"/>
                <a:gd name="connsiteX365" fmla="*/ 164445 w 249317"/>
                <a:gd name="connsiteY365" fmla="*/ 315616 h 523096"/>
                <a:gd name="connsiteX366" fmla="*/ 165870 w 249317"/>
                <a:gd name="connsiteY366" fmla="*/ 323482 h 523096"/>
                <a:gd name="connsiteX367" fmla="*/ 167295 w 249317"/>
                <a:gd name="connsiteY367" fmla="*/ 324223 h 523096"/>
                <a:gd name="connsiteX368" fmla="*/ 168720 w 249317"/>
                <a:gd name="connsiteY368" fmla="*/ 324223 h 523096"/>
                <a:gd name="connsiteX369" fmla="*/ 170145 w 249317"/>
                <a:gd name="connsiteY369" fmla="*/ 324964 h 523096"/>
                <a:gd name="connsiteX370" fmla="*/ 167979 w 249317"/>
                <a:gd name="connsiteY370" fmla="*/ 327130 h 523096"/>
                <a:gd name="connsiteX371" fmla="*/ 166554 w 249317"/>
                <a:gd name="connsiteY371" fmla="*/ 328555 h 523096"/>
                <a:gd name="connsiteX372" fmla="*/ 165129 w 249317"/>
                <a:gd name="connsiteY372" fmla="*/ 329980 h 523096"/>
                <a:gd name="connsiteX373" fmla="*/ 165870 w 249317"/>
                <a:gd name="connsiteY373" fmla="*/ 330721 h 523096"/>
                <a:gd name="connsiteX374" fmla="*/ 166611 w 249317"/>
                <a:gd name="connsiteY374" fmla="*/ 329296 h 523096"/>
                <a:gd name="connsiteX375" fmla="*/ 168777 w 249317"/>
                <a:gd name="connsiteY375" fmla="*/ 327871 h 523096"/>
                <a:gd name="connsiteX376" fmla="*/ 165870 w 249317"/>
                <a:gd name="connsiteY376" fmla="*/ 382135 h 523096"/>
                <a:gd name="connsiteX377" fmla="*/ 168036 w 249317"/>
                <a:gd name="connsiteY377" fmla="*/ 387835 h 523096"/>
                <a:gd name="connsiteX378" fmla="*/ 170202 w 249317"/>
                <a:gd name="connsiteY378" fmla="*/ 385669 h 523096"/>
                <a:gd name="connsiteX379" fmla="*/ 177384 w 249317"/>
                <a:gd name="connsiteY379" fmla="*/ 385669 h 523096"/>
                <a:gd name="connsiteX380" fmla="*/ 182400 w 249317"/>
                <a:gd name="connsiteY380" fmla="*/ 383503 h 523096"/>
                <a:gd name="connsiteX381" fmla="*/ 180975 w 249317"/>
                <a:gd name="connsiteY381" fmla="*/ 379912 h 523096"/>
                <a:gd name="connsiteX382" fmla="*/ 175218 w 249317"/>
                <a:gd name="connsiteY382" fmla="*/ 382078 h 523096"/>
                <a:gd name="connsiteX383" fmla="*/ 177384 w 249317"/>
                <a:gd name="connsiteY383" fmla="*/ 385669 h 523096"/>
                <a:gd name="connsiteX384" fmla="*/ 175959 w 249317"/>
                <a:gd name="connsiteY384" fmla="*/ 384244 h 523096"/>
                <a:gd name="connsiteX385" fmla="*/ 174534 w 249317"/>
                <a:gd name="connsiteY385" fmla="*/ 382078 h 523096"/>
                <a:gd name="connsiteX386" fmla="*/ 171684 w 249317"/>
                <a:gd name="connsiteY386" fmla="*/ 383503 h 523096"/>
                <a:gd name="connsiteX387" fmla="*/ 173109 w 249317"/>
                <a:gd name="connsiteY387" fmla="*/ 380653 h 523096"/>
                <a:gd name="connsiteX388" fmla="*/ 168093 w 249317"/>
                <a:gd name="connsiteY388" fmla="*/ 381394 h 523096"/>
                <a:gd name="connsiteX389" fmla="*/ 165927 w 249317"/>
                <a:gd name="connsiteY389" fmla="*/ 382135 h 523096"/>
                <a:gd name="connsiteX390" fmla="*/ 170943 w 249317"/>
                <a:gd name="connsiteY390" fmla="*/ 439420 h 523096"/>
                <a:gd name="connsiteX391" fmla="*/ 168093 w 249317"/>
                <a:gd name="connsiteY391" fmla="*/ 431554 h 523096"/>
                <a:gd name="connsiteX392" fmla="*/ 170943 w 249317"/>
                <a:gd name="connsiteY392" fmla="*/ 439420 h 523096"/>
                <a:gd name="connsiteX393" fmla="*/ 170202 w 249317"/>
                <a:gd name="connsiteY393" fmla="*/ 385726 h 523096"/>
                <a:gd name="connsiteX394" fmla="*/ 168777 w 249317"/>
                <a:gd name="connsiteY394" fmla="*/ 385726 h 523096"/>
                <a:gd name="connsiteX395" fmla="*/ 171627 w 249317"/>
                <a:gd name="connsiteY395" fmla="*/ 383560 h 523096"/>
                <a:gd name="connsiteX396" fmla="*/ 170202 w 249317"/>
                <a:gd name="connsiteY396" fmla="*/ 385726 h 523096"/>
                <a:gd name="connsiteX397" fmla="*/ 168777 w 249317"/>
                <a:gd name="connsiteY397" fmla="*/ 394333 h 523096"/>
                <a:gd name="connsiteX398" fmla="*/ 168777 w 249317"/>
                <a:gd name="connsiteY398" fmla="*/ 397924 h 523096"/>
                <a:gd name="connsiteX399" fmla="*/ 178809 w 249317"/>
                <a:gd name="connsiteY399" fmla="*/ 400090 h 523096"/>
                <a:gd name="connsiteX400" fmla="*/ 178809 w 249317"/>
                <a:gd name="connsiteY400" fmla="*/ 397240 h 523096"/>
                <a:gd name="connsiteX401" fmla="*/ 173793 w 249317"/>
                <a:gd name="connsiteY401" fmla="*/ 392224 h 523096"/>
                <a:gd name="connsiteX402" fmla="*/ 168777 w 249317"/>
                <a:gd name="connsiteY402" fmla="*/ 394390 h 523096"/>
                <a:gd name="connsiteX403" fmla="*/ 180234 w 249317"/>
                <a:gd name="connsiteY403" fmla="*/ 371419 h 523096"/>
                <a:gd name="connsiteX404" fmla="*/ 180975 w 249317"/>
                <a:gd name="connsiteY404" fmla="*/ 370678 h 523096"/>
                <a:gd name="connsiteX405" fmla="*/ 180234 w 249317"/>
                <a:gd name="connsiteY405" fmla="*/ 368512 h 523096"/>
                <a:gd name="connsiteX406" fmla="*/ 180234 w 249317"/>
                <a:gd name="connsiteY406" fmla="*/ 358480 h 523096"/>
                <a:gd name="connsiteX407" fmla="*/ 179493 w 249317"/>
                <a:gd name="connsiteY407" fmla="*/ 358480 h 523096"/>
                <a:gd name="connsiteX408" fmla="*/ 177327 w 249317"/>
                <a:gd name="connsiteY408" fmla="*/ 355630 h 523096"/>
                <a:gd name="connsiteX409" fmla="*/ 173736 w 249317"/>
                <a:gd name="connsiteY409" fmla="*/ 359221 h 523096"/>
                <a:gd name="connsiteX410" fmla="*/ 175161 w 249317"/>
                <a:gd name="connsiteY410" fmla="*/ 362071 h 523096"/>
                <a:gd name="connsiteX411" fmla="*/ 179493 w 249317"/>
                <a:gd name="connsiteY411" fmla="*/ 358480 h 523096"/>
                <a:gd name="connsiteX412" fmla="*/ 180234 w 249317"/>
                <a:gd name="connsiteY412" fmla="*/ 370621 h 523096"/>
                <a:gd name="connsiteX413" fmla="*/ 180234 w 249317"/>
                <a:gd name="connsiteY413" fmla="*/ 371362 h 523096"/>
                <a:gd name="connsiteX414" fmla="*/ 181716 w 249317"/>
                <a:gd name="connsiteY414" fmla="*/ 427222 h 523096"/>
                <a:gd name="connsiteX415" fmla="*/ 177384 w 249317"/>
                <a:gd name="connsiteY415" fmla="*/ 413656 h 523096"/>
                <a:gd name="connsiteX416" fmla="*/ 173793 w 249317"/>
                <a:gd name="connsiteY416" fmla="*/ 415081 h 523096"/>
                <a:gd name="connsiteX417" fmla="*/ 178125 w 249317"/>
                <a:gd name="connsiteY417" fmla="*/ 427963 h 523096"/>
                <a:gd name="connsiteX418" fmla="*/ 181716 w 249317"/>
                <a:gd name="connsiteY418" fmla="*/ 427222 h 523096"/>
                <a:gd name="connsiteX419" fmla="*/ 178125 w 249317"/>
                <a:gd name="connsiteY419" fmla="*/ 116743 h 523096"/>
                <a:gd name="connsiteX420" fmla="*/ 178866 w 249317"/>
                <a:gd name="connsiteY420" fmla="*/ 113893 h 523096"/>
                <a:gd name="connsiteX421" fmla="*/ 175275 w 249317"/>
                <a:gd name="connsiteY421" fmla="*/ 112468 h 523096"/>
                <a:gd name="connsiteX422" fmla="*/ 178125 w 249317"/>
                <a:gd name="connsiteY422" fmla="*/ 116743 h 523096"/>
                <a:gd name="connsiteX423" fmla="*/ 188157 w 249317"/>
                <a:gd name="connsiteY423" fmla="*/ 445861 h 523096"/>
                <a:gd name="connsiteX424" fmla="*/ 188157 w 249317"/>
                <a:gd name="connsiteY424" fmla="*/ 446602 h 523096"/>
                <a:gd name="connsiteX425" fmla="*/ 183141 w 249317"/>
                <a:gd name="connsiteY425" fmla="*/ 454468 h 523096"/>
                <a:gd name="connsiteX426" fmla="*/ 191748 w 249317"/>
                <a:gd name="connsiteY426" fmla="*/ 450193 h 523096"/>
                <a:gd name="connsiteX427" fmla="*/ 194598 w 249317"/>
                <a:gd name="connsiteY427" fmla="*/ 446602 h 523096"/>
                <a:gd name="connsiteX428" fmla="*/ 192432 w 249317"/>
                <a:gd name="connsiteY428" fmla="*/ 440161 h 523096"/>
                <a:gd name="connsiteX429" fmla="*/ 191007 w 249317"/>
                <a:gd name="connsiteY429" fmla="*/ 439420 h 523096"/>
                <a:gd name="connsiteX430" fmla="*/ 189582 w 249317"/>
                <a:gd name="connsiteY430" fmla="*/ 439420 h 523096"/>
                <a:gd name="connsiteX431" fmla="*/ 185991 w 249317"/>
                <a:gd name="connsiteY431" fmla="*/ 437995 h 523096"/>
                <a:gd name="connsiteX432" fmla="*/ 187416 w 249317"/>
                <a:gd name="connsiteY432" fmla="*/ 444436 h 523096"/>
                <a:gd name="connsiteX433" fmla="*/ 188157 w 249317"/>
                <a:gd name="connsiteY433" fmla="*/ 445861 h 523096"/>
                <a:gd name="connsiteX434" fmla="*/ 184566 w 249317"/>
                <a:gd name="connsiteY434" fmla="*/ 385042 h 523096"/>
                <a:gd name="connsiteX435" fmla="*/ 186732 w 249317"/>
                <a:gd name="connsiteY435" fmla="*/ 390742 h 523096"/>
                <a:gd name="connsiteX436" fmla="*/ 190323 w 249317"/>
                <a:gd name="connsiteY436" fmla="*/ 389317 h 523096"/>
                <a:gd name="connsiteX437" fmla="*/ 188157 w 249317"/>
                <a:gd name="connsiteY437" fmla="*/ 383617 h 523096"/>
                <a:gd name="connsiteX438" fmla="*/ 184566 w 249317"/>
                <a:gd name="connsiteY438" fmla="*/ 385042 h 523096"/>
                <a:gd name="connsiteX439" fmla="*/ 191748 w 249317"/>
                <a:gd name="connsiteY439" fmla="*/ 495907 h 523096"/>
                <a:gd name="connsiteX440" fmla="*/ 189582 w 249317"/>
                <a:gd name="connsiteY440" fmla="*/ 491632 h 523096"/>
                <a:gd name="connsiteX441" fmla="*/ 188841 w 249317"/>
                <a:gd name="connsiteY441" fmla="*/ 493057 h 523096"/>
                <a:gd name="connsiteX442" fmla="*/ 188100 w 249317"/>
                <a:gd name="connsiteY442" fmla="*/ 492316 h 523096"/>
                <a:gd name="connsiteX443" fmla="*/ 185250 w 249317"/>
                <a:gd name="connsiteY443" fmla="*/ 498016 h 523096"/>
                <a:gd name="connsiteX444" fmla="*/ 190266 w 249317"/>
                <a:gd name="connsiteY444" fmla="*/ 499441 h 523096"/>
                <a:gd name="connsiteX445" fmla="*/ 191007 w 249317"/>
                <a:gd name="connsiteY445" fmla="*/ 495850 h 523096"/>
                <a:gd name="connsiteX446" fmla="*/ 191748 w 249317"/>
                <a:gd name="connsiteY446" fmla="*/ 495850 h 523096"/>
                <a:gd name="connsiteX447" fmla="*/ 189582 w 249317"/>
                <a:gd name="connsiteY447" fmla="*/ 431554 h 523096"/>
                <a:gd name="connsiteX448" fmla="*/ 185991 w 249317"/>
                <a:gd name="connsiteY448" fmla="*/ 435145 h 523096"/>
                <a:gd name="connsiteX449" fmla="*/ 195339 w 249317"/>
                <a:gd name="connsiteY449" fmla="*/ 437311 h 523096"/>
                <a:gd name="connsiteX450" fmla="*/ 206853 w 249317"/>
                <a:gd name="connsiteY450" fmla="*/ 443752 h 523096"/>
                <a:gd name="connsiteX451" fmla="*/ 197505 w 249317"/>
                <a:gd name="connsiteY451" fmla="*/ 434461 h 523096"/>
                <a:gd name="connsiteX452" fmla="*/ 197505 w 249317"/>
                <a:gd name="connsiteY452" fmla="*/ 430870 h 523096"/>
                <a:gd name="connsiteX453" fmla="*/ 197505 w 249317"/>
                <a:gd name="connsiteY453" fmla="*/ 428704 h 523096"/>
                <a:gd name="connsiteX454" fmla="*/ 197505 w 249317"/>
                <a:gd name="connsiteY454" fmla="*/ 427279 h 523096"/>
                <a:gd name="connsiteX455" fmla="*/ 189582 w 249317"/>
                <a:gd name="connsiteY455" fmla="*/ 431554 h 523096"/>
                <a:gd name="connsiteX456" fmla="*/ 186732 w 249317"/>
                <a:gd name="connsiteY456" fmla="*/ 380026 h 523096"/>
                <a:gd name="connsiteX457" fmla="*/ 187473 w 249317"/>
                <a:gd name="connsiteY457" fmla="*/ 376435 h 523096"/>
                <a:gd name="connsiteX458" fmla="*/ 188214 w 249317"/>
                <a:gd name="connsiteY458" fmla="*/ 376435 h 523096"/>
                <a:gd name="connsiteX459" fmla="*/ 187473 w 249317"/>
                <a:gd name="connsiteY459" fmla="*/ 380026 h 523096"/>
                <a:gd name="connsiteX460" fmla="*/ 187473 w 249317"/>
                <a:gd name="connsiteY460" fmla="*/ 380767 h 523096"/>
                <a:gd name="connsiteX461" fmla="*/ 186732 w 249317"/>
                <a:gd name="connsiteY461" fmla="*/ 380767 h 523096"/>
                <a:gd name="connsiteX462" fmla="*/ 186732 w 249317"/>
                <a:gd name="connsiteY462" fmla="*/ 380026 h 523096"/>
                <a:gd name="connsiteX463" fmla="*/ 188157 w 249317"/>
                <a:gd name="connsiteY463" fmla="*/ 238381 h 523096"/>
                <a:gd name="connsiteX464" fmla="*/ 188898 w 249317"/>
                <a:gd name="connsiteY464" fmla="*/ 236215 h 523096"/>
                <a:gd name="connsiteX465" fmla="*/ 190323 w 249317"/>
                <a:gd name="connsiteY465" fmla="*/ 236215 h 523096"/>
                <a:gd name="connsiteX466" fmla="*/ 188898 w 249317"/>
                <a:gd name="connsiteY466" fmla="*/ 239065 h 523096"/>
                <a:gd name="connsiteX467" fmla="*/ 188157 w 249317"/>
                <a:gd name="connsiteY467" fmla="*/ 238324 h 523096"/>
                <a:gd name="connsiteX468" fmla="*/ 188898 w 249317"/>
                <a:gd name="connsiteY468" fmla="*/ 493057 h 523096"/>
                <a:gd name="connsiteX469" fmla="*/ 191064 w 249317"/>
                <a:gd name="connsiteY469" fmla="*/ 495907 h 523096"/>
                <a:gd name="connsiteX470" fmla="*/ 188214 w 249317"/>
                <a:gd name="connsiteY470" fmla="*/ 495907 h 523096"/>
                <a:gd name="connsiteX471" fmla="*/ 188955 w 249317"/>
                <a:gd name="connsiteY471" fmla="*/ 493057 h 523096"/>
                <a:gd name="connsiteX472" fmla="*/ 193914 w 249317"/>
                <a:gd name="connsiteY472" fmla="*/ 470143 h 523096"/>
                <a:gd name="connsiteX473" fmla="*/ 201096 w 249317"/>
                <a:gd name="connsiteY473" fmla="*/ 464443 h 523096"/>
                <a:gd name="connsiteX474" fmla="*/ 203262 w 249317"/>
                <a:gd name="connsiteY474" fmla="*/ 457261 h 523096"/>
                <a:gd name="connsiteX475" fmla="*/ 206112 w 249317"/>
                <a:gd name="connsiteY475" fmla="*/ 457261 h 523096"/>
                <a:gd name="connsiteX476" fmla="*/ 206112 w 249317"/>
                <a:gd name="connsiteY476" fmla="*/ 456520 h 523096"/>
                <a:gd name="connsiteX477" fmla="*/ 203946 w 249317"/>
                <a:gd name="connsiteY477" fmla="*/ 456520 h 523096"/>
                <a:gd name="connsiteX478" fmla="*/ 203205 w 249317"/>
                <a:gd name="connsiteY478" fmla="*/ 456520 h 523096"/>
                <a:gd name="connsiteX479" fmla="*/ 203205 w 249317"/>
                <a:gd name="connsiteY479" fmla="*/ 455779 h 523096"/>
                <a:gd name="connsiteX480" fmla="*/ 194598 w 249317"/>
                <a:gd name="connsiteY480" fmla="*/ 469345 h 523096"/>
                <a:gd name="connsiteX481" fmla="*/ 191007 w 249317"/>
                <a:gd name="connsiteY481" fmla="*/ 458629 h 523096"/>
                <a:gd name="connsiteX482" fmla="*/ 198189 w 249317"/>
                <a:gd name="connsiteY482" fmla="*/ 453613 h 523096"/>
                <a:gd name="connsiteX483" fmla="*/ 199614 w 249317"/>
                <a:gd name="connsiteY483" fmla="*/ 453613 h 523096"/>
                <a:gd name="connsiteX484" fmla="*/ 200355 w 249317"/>
                <a:gd name="connsiteY484" fmla="*/ 453613 h 523096"/>
                <a:gd name="connsiteX485" fmla="*/ 201096 w 249317"/>
                <a:gd name="connsiteY485" fmla="*/ 455038 h 523096"/>
                <a:gd name="connsiteX486" fmla="*/ 202521 w 249317"/>
                <a:gd name="connsiteY486" fmla="*/ 455779 h 523096"/>
                <a:gd name="connsiteX487" fmla="*/ 203946 w 249317"/>
                <a:gd name="connsiteY487" fmla="*/ 448597 h 523096"/>
                <a:gd name="connsiteX488" fmla="*/ 208278 w 249317"/>
                <a:gd name="connsiteY488" fmla="*/ 451447 h 523096"/>
                <a:gd name="connsiteX489" fmla="*/ 210444 w 249317"/>
                <a:gd name="connsiteY489" fmla="*/ 452872 h 523096"/>
                <a:gd name="connsiteX490" fmla="*/ 211185 w 249317"/>
                <a:gd name="connsiteY490" fmla="*/ 452131 h 523096"/>
                <a:gd name="connsiteX491" fmla="*/ 209019 w 249317"/>
                <a:gd name="connsiteY491" fmla="*/ 450706 h 523096"/>
                <a:gd name="connsiteX492" fmla="*/ 206853 w 249317"/>
                <a:gd name="connsiteY492" fmla="*/ 449965 h 523096"/>
                <a:gd name="connsiteX493" fmla="*/ 203262 w 249317"/>
                <a:gd name="connsiteY493" fmla="*/ 447799 h 523096"/>
                <a:gd name="connsiteX494" fmla="*/ 202521 w 249317"/>
                <a:gd name="connsiteY494" fmla="*/ 452074 h 523096"/>
                <a:gd name="connsiteX495" fmla="*/ 201780 w 249317"/>
                <a:gd name="connsiteY495" fmla="*/ 454924 h 523096"/>
                <a:gd name="connsiteX496" fmla="*/ 201780 w 249317"/>
                <a:gd name="connsiteY496" fmla="*/ 454183 h 523096"/>
                <a:gd name="connsiteX497" fmla="*/ 201039 w 249317"/>
                <a:gd name="connsiteY497" fmla="*/ 453442 h 523096"/>
                <a:gd name="connsiteX498" fmla="*/ 197448 w 249317"/>
                <a:gd name="connsiteY498" fmla="*/ 452701 h 523096"/>
                <a:gd name="connsiteX499" fmla="*/ 189525 w 249317"/>
                <a:gd name="connsiteY499" fmla="*/ 458401 h 523096"/>
                <a:gd name="connsiteX500" fmla="*/ 193857 w 249317"/>
                <a:gd name="connsiteY500" fmla="*/ 469858 h 523096"/>
                <a:gd name="connsiteX501" fmla="*/ 198930 w 249317"/>
                <a:gd name="connsiteY501" fmla="*/ 480175 h 523096"/>
                <a:gd name="connsiteX502" fmla="*/ 193914 w 249317"/>
                <a:gd name="connsiteY502" fmla="*/ 472993 h 523096"/>
                <a:gd name="connsiteX503" fmla="*/ 189582 w 249317"/>
                <a:gd name="connsiteY503" fmla="*/ 479434 h 523096"/>
                <a:gd name="connsiteX504" fmla="*/ 192432 w 249317"/>
                <a:gd name="connsiteY504" fmla="*/ 482284 h 523096"/>
                <a:gd name="connsiteX505" fmla="*/ 198873 w 249317"/>
                <a:gd name="connsiteY505" fmla="*/ 480118 h 523096"/>
                <a:gd name="connsiteX506" fmla="*/ 191748 w 249317"/>
                <a:gd name="connsiteY506" fmla="*/ 401458 h 523096"/>
                <a:gd name="connsiteX507" fmla="*/ 192489 w 249317"/>
                <a:gd name="connsiteY507" fmla="*/ 401458 h 523096"/>
                <a:gd name="connsiteX508" fmla="*/ 193914 w 249317"/>
                <a:gd name="connsiteY508" fmla="*/ 393592 h 523096"/>
                <a:gd name="connsiteX509" fmla="*/ 196764 w 249317"/>
                <a:gd name="connsiteY509" fmla="*/ 396442 h 523096"/>
                <a:gd name="connsiteX510" fmla="*/ 196764 w 249317"/>
                <a:gd name="connsiteY510" fmla="*/ 397867 h 523096"/>
                <a:gd name="connsiteX511" fmla="*/ 197505 w 249317"/>
                <a:gd name="connsiteY511" fmla="*/ 397867 h 523096"/>
                <a:gd name="connsiteX512" fmla="*/ 197505 w 249317"/>
                <a:gd name="connsiteY512" fmla="*/ 396442 h 523096"/>
                <a:gd name="connsiteX513" fmla="*/ 193173 w 249317"/>
                <a:gd name="connsiteY513" fmla="*/ 392851 h 523096"/>
                <a:gd name="connsiteX514" fmla="*/ 191748 w 249317"/>
                <a:gd name="connsiteY514" fmla="*/ 400717 h 523096"/>
                <a:gd name="connsiteX515" fmla="*/ 191748 w 249317"/>
                <a:gd name="connsiteY515" fmla="*/ 401458 h 523096"/>
                <a:gd name="connsiteX516" fmla="*/ 203262 w 249317"/>
                <a:gd name="connsiteY516" fmla="*/ 420781 h 523096"/>
                <a:gd name="connsiteX517" fmla="*/ 201837 w 249317"/>
                <a:gd name="connsiteY517" fmla="*/ 420781 h 523096"/>
                <a:gd name="connsiteX518" fmla="*/ 203262 w 249317"/>
                <a:gd name="connsiteY518" fmla="*/ 417931 h 523096"/>
                <a:gd name="connsiteX519" fmla="*/ 203262 w 249317"/>
                <a:gd name="connsiteY519" fmla="*/ 417190 h 523096"/>
                <a:gd name="connsiteX520" fmla="*/ 204003 w 249317"/>
                <a:gd name="connsiteY520" fmla="*/ 417190 h 523096"/>
                <a:gd name="connsiteX521" fmla="*/ 204003 w 249317"/>
                <a:gd name="connsiteY521" fmla="*/ 417931 h 523096"/>
                <a:gd name="connsiteX522" fmla="*/ 203262 w 249317"/>
                <a:gd name="connsiteY522" fmla="*/ 420097 h 523096"/>
                <a:gd name="connsiteX523" fmla="*/ 203262 w 249317"/>
                <a:gd name="connsiteY523" fmla="*/ 420838 h 523096"/>
                <a:gd name="connsiteX524" fmla="*/ 205371 w 249317"/>
                <a:gd name="connsiteY524" fmla="*/ 480916 h 523096"/>
                <a:gd name="connsiteX525" fmla="*/ 202521 w 249317"/>
                <a:gd name="connsiteY525" fmla="*/ 479491 h 523096"/>
                <a:gd name="connsiteX526" fmla="*/ 203262 w 249317"/>
                <a:gd name="connsiteY526" fmla="*/ 483082 h 523096"/>
                <a:gd name="connsiteX527" fmla="*/ 206112 w 249317"/>
                <a:gd name="connsiteY527" fmla="*/ 482341 h 523096"/>
                <a:gd name="connsiteX528" fmla="*/ 205371 w 249317"/>
                <a:gd name="connsiteY528" fmla="*/ 480916 h 523096"/>
                <a:gd name="connsiteX529" fmla="*/ 204687 w 249317"/>
                <a:gd name="connsiteY529" fmla="*/ 493798 h 523096"/>
                <a:gd name="connsiteX530" fmla="*/ 204687 w 249317"/>
                <a:gd name="connsiteY530" fmla="*/ 494539 h 523096"/>
                <a:gd name="connsiteX531" fmla="*/ 205428 w 249317"/>
                <a:gd name="connsiteY531" fmla="*/ 494539 h 523096"/>
                <a:gd name="connsiteX532" fmla="*/ 208278 w 249317"/>
                <a:gd name="connsiteY532" fmla="*/ 488839 h 523096"/>
                <a:gd name="connsiteX533" fmla="*/ 214035 w 249317"/>
                <a:gd name="connsiteY533" fmla="*/ 488839 h 523096"/>
                <a:gd name="connsiteX534" fmla="*/ 214776 w 249317"/>
                <a:gd name="connsiteY534" fmla="*/ 488098 h 523096"/>
                <a:gd name="connsiteX535" fmla="*/ 210444 w 249317"/>
                <a:gd name="connsiteY535" fmla="*/ 487357 h 523096"/>
                <a:gd name="connsiteX536" fmla="*/ 207594 w 249317"/>
                <a:gd name="connsiteY536" fmla="*/ 488098 h 523096"/>
                <a:gd name="connsiteX537" fmla="*/ 204744 w 249317"/>
                <a:gd name="connsiteY537" fmla="*/ 493798 h 523096"/>
                <a:gd name="connsiteX538" fmla="*/ 208962 w 249317"/>
                <a:gd name="connsiteY538" fmla="*/ 304900 h 523096"/>
                <a:gd name="connsiteX539" fmla="*/ 211128 w 249317"/>
                <a:gd name="connsiteY539" fmla="*/ 300625 h 523096"/>
                <a:gd name="connsiteX540" fmla="*/ 208278 w 249317"/>
                <a:gd name="connsiteY540" fmla="*/ 299884 h 523096"/>
                <a:gd name="connsiteX541" fmla="*/ 206112 w 249317"/>
                <a:gd name="connsiteY541" fmla="*/ 303475 h 523096"/>
                <a:gd name="connsiteX542" fmla="*/ 208962 w 249317"/>
                <a:gd name="connsiteY542" fmla="*/ 304900 h 523096"/>
                <a:gd name="connsiteX543" fmla="*/ 206853 w 249317"/>
                <a:gd name="connsiteY543" fmla="*/ 336364 h 523096"/>
                <a:gd name="connsiteX544" fmla="*/ 206112 w 249317"/>
                <a:gd name="connsiteY544" fmla="*/ 335623 h 523096"/>
                <a:gd name="connsiteX545" fmla="*/ 208962 w 249317"/>
                <a:gd name="connsiteY545" fmla="*/ 341323 h 523096"/>
                <a:gd name="connsiteX546" fmla="*/ 209703 w 249317"/>
                <a:gd name="connsiteY546" fmla="*/ 336307 h 523096"/>
                <a:gd name="connsiteX547" fmla="*/ 206853 w 249317"/>
                <a:gd name="connsiteY547" fmla="*/ 336307 h 523096"/>
                <a:gd name="connsiteX548" fmla="*/ 206112 w 249317"/>
                <a:gd name="connsiteY548" fmla="*/ 414340 h 523096"/>
                <a:gd name="connsiteX549" fmla="*/ 211128 w 249317"/>
                <a:gd name="connsiteY549" fmla="*/ 416506 h 523096"/>
                <a:gd name="connsiteX550" fmla="*/ 210387 w 249317"/>
                <a:gd name="connsiteY550" fmla="*/ 410065 h 523096"/>
                <a:gd name="connsiteX551" fmla="*/ 206055 w 249317"/>
                <a:gd name="connsiteY551" fmla="*/ 414340 h 523096"/>
                <a:gd name="connsiteX552" fmla="*/ 211128 w 249317"/>
                <a:gd name="connsiteY552" fmla="*/ 475159 h 523096"/>
                <a:gd name="connsiteX553" fmla="*/ 211869 w 249317"/>
                <a:gd name="connsiteY553" fmla="*/ 469459 h 523096"/>
                <a:gd name="connsiteX554" fmla="*/ 208278 w 249317"/>
                <a:gd name="connsiteY554" fmla="*/ 469459 h 523096"/>
                <a:gd name="connsiteX555" fmla="*/ 207537 w 249317"/>
                <a:gd name="connsiteY555" fmla="*/ 474475 h 523096"/>
                <a:gd name="connsiteX556" fmla="*/ 211128 w 249317"/>
                <a:gd name="connsiteY556" fmla="*/ 475216 h 523096"/>
                <a:gd name="connsiteX557" fmla="*/ 214035 w 249317"/>
                <a:gd name="connsiteY557" fmla="*/ 460168 h 523096"/>
                <a:gd name="connsiteX558" fmla="*/ 223383 w 249317"/>
                <a:gd name="connsiteY558" fmla="*/ 450877 h 523096"/>
                <a:gd name="connsiteX559" fmla="*/ 219792 w 249317"/>
                <a:gd name="connsiteY559" fmla="*/ 449452 h 523096"/>
                <a:gd name="connsiteX560" fmla="*/ 212610 w 249317"/>
                <a:gd name="connsiteY560" fmla="*/ 456634 h 523096"/>
                <a:gd name="connsiteX561" fmla="*/ 214035 w 249317"/>
                <a:gd name="connsiteY561" fmla="*/ 460225 h 523096"/>
                <a:gd name="connsiteX562" fmla="*/ 219735 w 249317"/>
                <a:gd name="connsiteY562" fmla="*/ 493057 h 523096"/>
                <a:gd name="connsiteX563" fmla="*/ 223326 w 249317"/>
                <a:gd name="connsiteY563" fmla="*/ 488041 h 523096"/>
                <a:gd name="connsiteX564" fmla="*/ 224067 w 249317"/>
                <a:gd name="connsiteY564" fmla="*/ 488782 h 523096"/>
                <a:gd name="connsiteX565" fmla="*/ 223326 w 249317"/>
                <a:gd name="connsiteY565" fmla="*/ 488782 h 523096"/>
                <a:gd name="connsiteX566" fmla="*/ 219735 w 249317"/>
                <a:gd name="connsiteY566" fmla="*/ 493798 h 523096"/>
                <a:gd name="connsiteX567" fmla="*/ 218994 w 249317"/>
                <a:gd name="connsiteY567" fmla="*/ 493057 h 523096"/>
                <a:gd name="connsiteX568" fmla="*/ 219735 w 249317"/>
                <a:gd name="connsiteY568" fmla="*/ 493057 h 523096"/>
                <a:gd name="connsiteX569" fmla="*/ 226917 w 249317"/>
                <a:gd name="connsiteY569" fmla="*/ 264829 h 523096"/>
                <a:gd name="connsiteX570" fmla="*/ 225492 w 249317"/>
                <a:gd name="connsiteY570" fmla="*/ 264829 h 523096"/>
                <a:gd name="connsiteX571" fmla="*/ 225492 w 249317"/>
                <a:gd name="connsiteY571" fmla="*/ 261979 h 523096"/>
                <a:gd name="connsiteX572" fmla="*/ 226917 w 249317"/>
                <a:gd name="connsiteY572" fmla="*/ 261979 h 523096"/>
                <a:gd name="connsiteX573" fmla="*/ 226917 w 249317"/>
                <a:gd name="connsiteY573" fmla="*/ 264829 h 52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249317" h="523096">
                  <a:moveTo>
                    <a:pt x="7923" y="407899"/>
                  </a:moveTo>
                  <a:cubicBezTo>
                    <a:pt x="7923" y="405049"/>
                    <a:pt x="6498" y="405049"/>
                    <a:pt x="5757" y="403624"/>
                  </a:cubicBezTo>
                  <a:cubicBezTo>
                    <a:pt x="5016" y="375694"/>
                    <a:pt x="5757" y="361387"/>
                    <a:pt x="3591" y="339955"/>
                  </a:cubicBezTo>
                  <a:lnTo>
                    <a:pt x="2850" y="101011"/>
                  </a:lnTo>
                  <a:cubicBezTo>
                    <a:pt x="2850" y="83113"/>
                    <a:pt x="0" y="50908"/>
                    <a:pt x="0" y="48799"/>
                  </a:cubicBezTo>
                  <a:cubicBezTo>
                    <a:pt x="0" y="46690"/>
                    <a:pt x="741" y="23776"/>
                    <a:pt x="2166" y="8044"/>
                  </a:cubicBezTo>
                  <a:cubicBezTo>
                    <a:pt x="2166" y="5194"/>
                    <a:pt x="2907" y="178"/>
                    <a:pt x="11514" y="178"/>
                  </a:cubicBezTo>
                  <a:lnTo>
                    <a:pt x="57456" y="178"/>
                  </a:lnTo>
                  <a:cubicBezTo>
                    <a:pt x="66804" y="178"/>
                    <a:pt x="66804" y="5878"/>
                    <a:pt x="67488" y="8785"/>
                  </a:cubicBezTo>
                  <a:cubicBezTo>
                    <a:pt x="68229" y="13060"/>
                    <a:pt x="68913" y="17392"/>
                    <a:pt x="69654" y="20926"/>
                  </a:cubicBezTo>
                  <a:cubicBezTo>
                    <a:pt x="70395" y="23776"/>
                    <a:pt x="74670" y="28792"/>
                    <a:pt x="75411" y="33808"/>
                  </a:cubicBezTo>
                  <a:cubicBezTo>
                    <a:pt x="76836" y="36658"/>
                    <a:pt x="76836" y="40990"/>
                    <a:pt x="77577" y="44524"/>
                  </a:cubicBezTo>
                  <a:cubicBezTo>
                    <a:pt x="78318" y="49540"/>
                    <a:pt x="81909" y="55240"/>
                    <a:pt x="84759" y="60997"/>
                  </a:cubicBezTo>
                  <a:cubicBezTo>
                    <a:pt x="85500" y="63847"/>
                    <a:pt x="84759" y="67438"/>
                    <a:pt x="86184" y="69604"/>
                  </a:cubicBezTo>
                  <a:cubicBezTo>
                    <a:pt x="87609" y="73879"/>
                    <a:pt x="93366" y="81061"/>
                    <a:pt x="94107" y="85336"/>
                  </a:cubicBezTo>
                  <a:cubicBezTo>
                    <a:pt x="94848" y="86761"/>
                    <a:pt x="94848" y="88927"/>
                    <a:pt x="94848" y="91036"/>
                  </a:cubicBezTo>
                  <a:cubicBezTo>
                    <a:pt x="95589" y="91777"/>
                    <a:pt x="97014" y="93886"/>
                    <a:pt x="97698" y="93886"/>
                  </a:cubicBezTo>
                  <a:cubicBezTo>
                    <a:pt x="100548" y="102493"/>
                    <a:pt x="106305" y="114634"/>
                    <a:pt x="110637" y="125350"/>
                  </a:cubicBezTo>
                  <a:cubicBezTo>
                    <a:pt x="111378" y="126775"/>
                    <a:pt x="111378" y="130366"/>
                    <a:pt x="112062" y="133216"/>
                  </a:cubicBezTo>
                  <a:cubicBezTo>
                    <a:pt x="117819" y="147523"/>
                    <a:pt x="127167" y="167530"/>
                    <a:pt x="129276" y="184003"/>
                  </a:cubicBezTo>
                  <a:cubicBezTo>
                    <a:pt x="130017" y="185428"/>
                    <a:pt x="132126" y="186853"/>
                    <a:pt x="132867" y="187594"/>
                  </a:cubicBezTo>
                  <a:cubicBezTo>
                    <a:pt x="135033" y="195460"/>
                    <a:pt x="139308" y="204751"/>
                    <a:pt x="142215" y="214042"/>
                  </a:cubicBezTo>
                  <a:cubicBezTo>
                    <a:pt x="148656" y="233365"/>
                    <a:pt x="156579" y="256279"/>
                    <a:pt x="160170" y="272695"/>
                  </a:cubicBezTo>
                  <a:cubicBezTo>
                    <a:pt x="160911" y="273436"/>
                    <a:pt x="161595" y="275545"/>
                    <a:pt x="163761" y="276970"/>
                  </a:cubicBezTo>
                  <a:cubicBezTo>
                    <a:pt x="164502" y="276970"/>
                    <a:pt x="165927" y="276229"/>
                    <a:pt x="167352" y="275545"/>
                  </a:cubicBezTo>
                  <a:cubicBezTo>
                    <a:pt x="167352" y="266254"/>
                    <a:pt x="164502" y="258388"/>
                    <a:pt x="164502" y="250522"/>
                  </a:cubicBezTo>
                  <a:cubicBezTo>
                    <a:pt x="163761" y="233365"/>
                    <a:pt x="163077" y="200419"/>
                    <a:pt x="163077" y="197569"/>
                  </a:cubicBezTo>
                  <a:lnTo>
                    <a:pt x="163077" y="26569"/>
                  </a:lnTo>
                  <a:cubicBezTo>
                    <a:pt x="163077" y="25144"/>
                    <a:pt x="163818" y="19387"/>
                    <a:pt x="163818" y="13687"/>
                  </a:cubicBezTo>
                  <a:cubicBezTo>
                    <a:pt x="163818" y="4396"/>
                    <a:pt x="166668" y="121"/>
                    <a:pt x="176016" y="121"/>
                  </a:cubicBezTo>
                  <a:lnTo>
                    <a:pt x="179607" y="862"/>
                  </a:lnTo>
                  <a:lnTo>
                    <a:pt x="181773" y="862"/>
                  </a:lnTo>
                  <a:cubicBezTo>
                    <a:pt x="183939" y="862"/>
                    <a:pt x="190380" y="862"/>
                    <a:pt x="193287" y="121"/>
                  </a:cubicBezTo>
                  <a:cubicBezTo>
                    <a:pt x="206910" y="-620"/>
                    <a:pt x="232788" y="2287"/>
                    <a:pt x="234954" y="2287"/>
                  </a:cubicBezTo>
                  <a:cubicBezTo>
                    <a:pt x="246468" y="-563"/>
                    <a:pt x="249318" y="4453"/>
                    <a:pt x="249318" y="13003"/>
                  </a:cubicBezTo>
                  <a:lnTo>
                    <a:pt x="249318" y="365719"/>
                  </a:lnTo>
                  <a:lnTo>
                    <a:pt x="247152" y="368569"/>
                  </a:lnTo>
                  <a:lnTo>
                    <a:pt x="247152" y="503773"/>
                  </a:lnTo>
                  <a:cubicBezTo>
                    <a:pt x="247152" y="509473"/>
                    <a:pt x="250002" y="520930"/>
                    <a:pt x="234954" y="520930"/>
                  </a:cubicBezTo>
                  <a:lnTo>
                    <a:pt x="172482" y="522355"/>
                  </a:lnTo>
                  <a:cubicBezTo>
                    <a:pt x="170316" y="522355"/>
                    <a:pt x="167466" y="521614"/>
                    <a:pt x="165300" y="520189"/>
                  </a:cubicBezTo>
                  <a:cubicBezTo>
                    <a:pt x="160968" y="513748"/>
                    <a:pt x="160968" y="500182"/>
                    <a:pt x="158118" y="493741"/>
                  </a:cubicBezTo>
                  <a:cubicBezTo>
                    <a:pt x="157377" y="492316"/>
                    <a:pt x="155268" y="490150"/>
                    <a:pt x="154527" y="489466"/>
                  </a:cubicBezTo>
                  <a:cubicBezTo>
                    <a:pt x="154527" y="483766"/>
                    <a:pt x="148086" y="472309"/>
                    <a:pt x="145179" y="465127"/>
                  </a:cubicBezTo>
                  <a:lnTo>
                    <a:pt x="145179" y="463702"/>
                  </a:lnTo>
                  <a:lnTo>
                    <a:pt x="144438" y="460111"/>
                  </a:lnTo>
                  <a:lnTo>
                    <a:pt x="144438" y="458686"/>
                  </a:lnTo>
                  <a:lnTo>
                    <a:pt x="132240" y="430756"/>
                  </a:lnTo>
                  <a:lnTo>
                    <a:pt x="132240" y="425056"/>
                  </a:lnTo>
                  <a:cubicBezTo>
                    <a:pt x="128649" y="415024"/>
                    <a:pt x="122892" y="401458"/>
                    <a:pt x="120042" y="391426"/>
                  </a:cubicBezTo>
                  <a:cubicBezTo>
                    <a:pt x="119301" y="387835"/>
                    <a:pt x="115026" y="382135"/>
                    <a:pt x="113601" y="377860"/>
                  </a:cubicBezTo>
                  <a:cubicBezTo>
                    <a:pt x="111435" y="373585"/>
                    <a:pt x="111435" y="367144"/>
                    <a:pt x="110010" y="362812"/>
                  </a:cubicBezTo>
                  <a:cubicBezTo>
                    <a:pt x="108585" y="360646"/>
                    <a:pt x="106419" y="357796"/>
                    <a:pt x="105678" y="354946"/>
                  </a:cubicBezTo>
                  <a:cubicBezTo>
                    <a:pt x="103512" y="349246"/>
                    <a:pt x="102828" y="339898"/>
                    <a:pt x="101346" y="333457"/>
                  </a:cubicBezTo>
                  <a:cubicBezTo>
                    <a:pt x="99921" y="330607"/>
                    <a:pt x="96330" y="325591"/>
                    <a:pt x="94905" y="320575"/>
                  </a:cubicBezTo>
                  <a:lnTo>
                    <a:pt x="94164" y="317725"/>
                  </a:lnTo>
                  <a:cubicBezTo>
                    <a:pt x="85557" y="301993"/>
                    <a:pt x="84816" y="285520"/>
                    <a:pt x="78375" y="276970"/>
                  </a:cubicBezTo>
                  <a:cubicBezTo>
                    <a:pt x="75525" y="283411"/>
                    <a:pt x="76209" y="294868"/>
                    <a:pt x="76209" y="300568"/>
                  </a:cubicBezTo>
                  <a:cubicBezTo>
                    <a:pt x="76209" y="302734"/>
                    <a:pt x="77634" y="367828"/>
                    <a:pt x="77634" y="413599"/>
                  </a:cubicBezTo>
                  <a:cubicBezTo>
                    <a:pt x="77634" y="416449"/>
                    <a:pt x="79059" y="421465"/>
                    <a:pt x="79800" y="425056"/>
                  </a:cubicBezTo>
                  <a:cubicBezTo>
                    <a:pt x="79800" y="427222"/>
                    <a:pt x="80541" y="432238"/>
                    <a:pt x="80541" y="435088"/>
                  </a:cubicBezTo>
                  <a:cubicBezTo>
                    <a:pt x="81282" y="440104"/>
                    <a:pt x="81282" y="446545"/>
                    <a:pt x="79116" y="451561"/>
                  </a:cubicBezTo>
                  <a:cubicBezTo>
                    <a:pt x="79116" y="452302"/>
                    <a:pt x="80541" y="454411"/>
                    <a:pt x="80541" y="456577"/>
                  </a:cubicBezTo>
                  <a:cubicBezTo>
                    <a:pt x="80541" y="473050"/>
                    <a:pt x="81282" y="493057"/>
                    <a:pt x="81966" y="510955"/>
                  </a:cubicBezTo>
                  <a:cubicBezTo>
                    <a:pt x="81966" y="520987"/>
                    <a:pt x="78375" y="521671"/>
                    <a:pt x="72618" y="521671"/>
                  </a:cubicBezTo>
                  <a:cubicBezTo>
                    <a:pt x="58995" y="521671"/>
                    <a:pt x="40299" y="520930"/>
                    <a:pt x="25194" y="520930"/>
                  </a:cubicBezTo>
                  <a:cubicBezTo>
                    <a:pt x="24453" y="520930"/>
                    <a:pt x="23028" y="523096"/>
                    <a:pt x="20862" y="523096"/>
                  </a:cubicBezTo>
                  <a:lnTo>
                    <a:pt x="16530" y="523096"/>
                  </a:lnTo>
                  <a:cubicBezTo>
                    <a:pt x="10089" y="523096"/>
                    <a:pt x="9348" y="517396"/>
                    <a:pt x="9348" y="513064"/>
                  </a:cubicBezTo>
                  <a:lnTo>
                    <a:pt x="9348" y="488725"/>
                  </a:lnTo>
                  <a:cubicBezTo>
                    <a:pt x="8607" y="487300"/>
                    <a:pt x="7923" y="486559"/>
                    <a:pt x="7923" y="484450"/>
                  </a:cubicBezTo>
                  <a:lnTo>
                    <a:pt x="7923" y="407899"/>
                  </a:lnTo>
                  <a:close/>
                  <a:moveTo>
                    <a:pt x="17955" y="305584"/>
                  </a:moveTo>
                  <a:cubicBezTo>
                    <a:pt x="14364" y="308434"/>
                    <a:pt x="12198" y="310600"/>
                    <a:pt x="12198" y="314191"/>
                  </a:cubicBezTo>
                  <a:cubicBezTo>
                    <a:pt x="15789" y="314191"/>
                    <a:pt x="17955" y="313450"/>
                    <a:pt x="20121" y="312025"/>
                  </a:cubicBezTo>
                  <a:lnTo>
                    <a:pt x="17955" y="305584"/>
                  </a:lnTo>
                  <a:close/>
                  <a:moveTo>
                    <a:pt x="21546" y="92404"/>
                  </a:moveTo>
                  <a:lnTo>
                    <a:pt x="21546" y="95995"/>
                  </a:lnTo>
                  <a:lnTo>
                    <a:pt x="25137" y="95995"/>
                  </a:lnTo>
                  <a:lnTo>
                    <a:pt x="25137" y="92404"/>
                  </a:lnTo>
                  <a:lnTo>
                    <a:pt x="21546" y="92404"/>
                  </a:lnTo>
                  <a:close/>
                  <a:moveTo>
                    <a:pt x="36651" y="326332"/>
                  </a:moveTo>
                  <a:cubicBezTo>
                    <a:pt x="30210" y="322057"/>
                    <a:pt x="29469" y="320632"/>
                    <a:pt x="28044" y="319891"/>
                  </a:cubicBezTo>
                  <a:cubicBezTo>
                    <a:pt x="26619" y="319150"/>
                    <a:pt x="25194" y="318466"/>
                    <a:pt x="21603" y="317725"/>
                  </a:cubicBezTo>
                  <a:lnTo>
                    <a:pt x="23028" y="327016"/>
                  </a:lnTo>
                  <a:cubicBezTo>
                    <a:pt x="26619" y="327016"/>
                    <a:pt x="28785" y="327016"/>
                    <a:pt x="31635" y="326275"/>
                  </a:cubicBezTo>
                  <a:lnTo>
                    <a:pt x="36651" y="326275"/>
                  </a:lnTo>
                  <a:close/>
                  <a:moveTo>
                    <a:pt x="27987" y="278395"/>
                  </a:moveTo>
                  <a:lnTo>
                    <a:pt x="27987" y="271954"/>
                  </a:lnTo>
                  <a:lnTo>
                    <a:pt x="22971" y="271954"/>
                  </a:lnTo>
                  <a:lnTo>
                    <a:pt x="22971" y="278395"/>
                  </a:lnTo>
                  <a:lnTo>
                    <a:pt x="27987" y="278395"/>
                  </a:lnTo>
                  <a:close/>
                  <a:moveTo>
                    <a:pt x="32319" y="383617"/>
                  </a:moveTo>
                  <a:cubicBezTo>
                    <a:pt x="33744" y="380026"/>
                    <a:pt x="33744" y="376435"/>
                    <a:pt x="33744" y="375010"/>
                  </a:cubicBezTo>
                  <a:cubicBezTo>
                    <a:pt x="29412" y="375010"/>
                    <a:pt x="28728" y="377176"/>
                    <a:pt x="27987" y="379285"/>
                  </a:cubicBezTo>
                  <a:lnTo>
                    <a:pt x="32319" y="383560"/>
                  </a:lnTo>
                  <a:close/>
                  <a:moveTo>
                    <a:pt x="28728" y="312766"/>
                  </a:moveTo>
                  <a:lnTo>
                    <a:pt x="28728" y="317041"/>
                  </a:lnTo>
                  <a:lnTo>
                    <a:pt x="34485" y="314191"/>
                  </a:lnTo>
                  <a:lnTo>
                    <a:pt x="33060" y="309916"/>
                  </a:lnTo>
                  <a:lnTo>
                    <a:pt x="28728" y="312766"/>
                  </a:lnTo>
                  <a:close/>
                  <a:moveTo>
                    <a:pt x="34485" y="446545"/>
                  </a:moveTo>
                  <a:lnTo>
                    <a:pt x="34485" y="440104"/>
                  </a:lnTo>
                  <a:lnTo>
                    <a:pt x="29469" y="440104"/>
                  </a:lnTo>
                  <a:lnTo>
                    <a:pt x="29469" y="446545"/>
                  </a:lnTo>
                  <a:lnTo>
                    <a:pt x="34485" y="446545"/>
                  </a:lnTo>
                  <a:close/>
                  <a:moveTo>
                    <a:pt x="35169" y="50167"/>
                  </a:moveTo>
                  <a:cubicBezTo>
                    <a:pt x="35169" y="46576"/>
                    <a:pt x="34428" y="45151"/>
                    <a:pt x="33744" y="44467"/>
                  </a:cubicBezTo>
                  <a:cubicBezTo>
                    <a:pt x="32319" y="44467"/>
                    <a:pt x="31578" y="45892"/>
                    <a:pt x="30894" y="48058"/>
                  </a:cubicBezTo>
                  <a:lnTo>
                    <a:pt x="35226" y="50224"/>
                  </a:lnTo>
                  <a:close/>
                  <a:moveTo>
                    <a:pt x="32319" y="231199"/>
                  </a:moveTo>
                  <a:lnTo>
                    <a:pt x="40926" y="231199"/>
                  </a:lnTo>
                  <a:cubicBezTo>
                    <a:pt x="40926" y="229033"/>
                    <a:pt x="40926" y="226924"/>
                    <a:pt x="40185" y="224758"/>
                  </a:cubicBezTo>
                  <a:lnTo>
                    <a:pt x="40185" y="222592"/>
                  </a:lnTo>
                  <a:cubicBezTo>
                    <a:pt x="35853" y="222592"/>
                    <a:pt x="33744" y="224017"/>
                    <a:pt x="32262" y="225442"/>
                  </a:cubicBezTo>
                  <a:lnTo>
                    <a:pt x="32262" y="231142"/>
                  </a:lnTo>
                  <a:close/>
                  <a:moveTo>
                    <a:pt x="33060" y="245506"/>
                  </a:moveTo>
                  <a:lnTo>
                    <a:pt x="37392" y="247672"/>
                  </a:lnTo>
                  <a:cubicBezTo>
                    <a:pt x="39558" y="244822"/>
                    <a:pt x="38817" y="241231"/>
                    <a:pt x="33060" y="239065"/>
                  </a:cubicBezTo>
                  <a:lnTo>
                    <a:pt x="33060" y="245506"/>
                  </a:lnTo>
                  <a:close/>
                  <a:moveTo>
                    <a:pt x="40926" y="269104"/>
                  </a:moveTo>
                  <a:cubicBezTo>
                    <a:pt x="40185" y="265513"/>
                    <a:pt x="39501" y="263404"/>
                    <a:pt x="38076" y="261922"/>
                  </a:cubicBezTo>
                  <a:cubicBezTo>
                    <a:pt x="36651" y="262663"/>
                    <a:pt x="34485" y="264772"/>
                    <a:pt x="34485" y="269104"/>
                  </a:cubicBezTo>
                  <a:lnTo>
                    <a:pt x="40926" y="269104"/>
                  </a:lnTo>
                  <a:close/>
                  <a:moveTo>
                    <a:pt x="34485" y="339214"/>
                  </a:moveTo>
                  <a:lnTo>
                    <a:pt x="34485" y="344230"/>
                  </a:lnTo>
                  <a:lnTo>
                    <a:pt x="40926" y="344230"/>
                  </a:lnTo>
                  <a:lnTo>
                    <a:pt x="40926" y="339214"/>
                  </a:lnTo>
                  <a:lnTo>
                    <a:pt x="34485" y="339214"/>
                  </a:lnTo>
                  <a:close/>
                  <a:moveTo>
                    <a:pt x="35169" y="93829"/>
                  </a:moveTo>
                  <a:cubicBezTo>
                    <a:pt x="35169" y="95995"/>
                    <a:pt x="36594" y="98104"/>
                    <a:pt x="37335" y="100270"/>
                  </a:cubicBezTo>
                  <a:cubicBezTo>
                    <a:pt x="39501" y="98104"/>
                    <a:pt x="40185" y="95995"/>
                    <a:pt x="40185" y="93829"/>
                  </a:cubicBezTo>
                  <a:lnTo>
                    <a:pt x="35169" y="93829"/>
                  </a:lnTo>
                  <a:close/>
                  <a:moveTo>
                    <a:pt x="35169" y="161089"/>
                  </a:moveTo>
                  <a:lnTo>
                    <a:pt x="35169" y="165364"/>
                  </a:lnTo>
                  <a:lnTo>
                    <a:pt x="40926" y="165364"/>
                  </a:lnTo>
                  <a:lnTo>
                    <a:pt x="40926" y="161089"/>
                  </a:lnTo>
                  <a:lnTo>
                    <a:pt x="35169" y="161089"/>
                  </a:lnTo>
                  <a:close/>
                  <a:moveTo>
                    <a:pt x="35910" y="458002"/>
                  </a:moveTo>
                  <a:cubicBezTo>
                    <a:pt x="40926" y="455836"/>
                    <a:pt x="42351" y="454411"/>
                    <a:pt x="43092" y="452986"/>
                  </a:cubicBezTo>
                  <a:cubicBezTo>
                    <a:pt x="40926" y="450820"/>
                    <a:pt x="38760" y="450820"/>
                    <a:pt x="35910" y="450820"/>
                  </a:cubicBezTo>
                  <a:lnTo>
                    <a:pt x="35910" y="458002"/>
                  </a:lnTo>
                  <a:close/>
                  <a:moveTo>
                    <a:pt x="43092" y="359278"/>
                  </a:moveTo>
                  <a:lnTo>
                    <a:pt x="43092" y="352837"/>
                  </a:lnTo>
                  <a:lnTo>
                    <a:pt x="38760" y="352837"/>
                  </a:lnTo>
                  <a:lnTo>
                    <a:pt x="38760" y="359278"/>
                  </a:lnTo>
                  <a:lnTo>
                    <a:pt x="43092" y="359278"/>
                  </a:lnTo>
                  <a:close/>
                  <a:moveTo>
                    <a:pt x="40926" y="244081"/>
                  </a:moveTo>
                  <a:lnTo>
                    <a:pt x="40926" y="248356"/>
                  </a:lnTo>
                  <a:lnTo>
                    <a:pt x="46683" y="248356"/>
                  </a:lnTo>
                  <a:lnTo>
                    <a:pt x="46683" y="244081"/>
                  </a:lnTo>
                  <a:lnTo>
                    <a:pt x="40926" y="244081"/>
                  </a:lnTo>
                  <a:close/>
                  <a:moveTo>
                    <a:pt x="42351" y="98845"/>
                  </a:moveTo>
                  <a:lnTo>
                    <a:pt x="42351" y="102436"/>
                  </a:lnTo>
                  <a:lnTo>
                    <a:pt x="48108" y="102436"/>
                  </a:lnTo>
                  <a:lnTo>
                    <a:pt x="48108" y="101695"/>
                  </a:lnTo>
                  <a:lnTo>
                    <a:pt x="49533" y="103120"/>
                  </a:lnTo>
                  <a:cubicBezTo>
                    <a:pt x="50958" y="104545"/>
                    <a:pt x="52383" y="106711"/>
                    <a:pt x="54549" y="106711"/>
                  </a:cubicBezTo>
                  <a:cubicBezTo>
                    <a:pt x="56715" y="106711"/>
                    <a:pt x="58140" y="105286"/>
                    <a:pt x="60306" y="103120"/>
                  </a:cubicBezTo>
                  <a:lnTo>
                    <a:pt x="61047" y="101695"/>
                  </a:lnTo>
                  <a:lnTo>
                    <a:pt x="48108" y="101695"/>
                  </a:lnTo>
                  <a:lnTo>
                    <a:pt x="48108" y="98845"/>
                  </a:lnTo>
                  <a:lnTo>
                    <a:pt x="42351" y="98845"/>
                  </a:lnTo>
                  <a:close/>
                  <a:moveTo>
                    <a:pt x="44517" y="471568"/>
                  </a:moveTo>
                  <a:lnTo>
                    <a:pt x="44517" y="476584"/>
                  </a:lnTo>
                  <a:lnTo>
                    <a:pt x="51699" y="476584"/>
                  </a:lnTo>
                  <a:lnTo>
                    <a:pt x="51699" y="471568"/>
                  </a:lnTo>
                  <a:lnTo>
                    <a:pt x="44517" y="471568"/>
                  </a:lnTo>
                  <a:close/>
                  <a:moveTo>
                    <a:pt x="46683" y="109561"/>
                  </a:moveTo>
                  <a:cubicBezTo>
                    <a:pt x="48108" y="111727"/>
                    <a:pt x="50274" y="112411"/>
                    <a:pt x="53124" y="110986"/>
                  </a:cubicBezTo>
                  <a:cubicBezTo>
                    <a:pt x="50958" y="109561"/>
                    <a:pt x="48792" y="108820"/>
                    <a:pt x="46683" y="109561"/>
                  </a:cubicBezTo>
                  <a:close/>
                  <a:moveTo>
                    <a:pt x="49533" y="210451"/>
                  </a:moveTo>
                  <a:cubicBezTo>
                    <a:pt x="53124" y="216151"/>
                    <a:pt x="55974" y="214042"/>
                    <a:pt x="56715" y="210451"/>
                  </a:cubicBezTo>
                  <a:lnTo>
                    <a:pt x="49533" y="210451"/>
                  </a:lnTo>
                  <a:close/>
                  <a:moveTo>
                    <a:pt x="60306" y="278395"/>
                  </a:moveTo>
                  <a:lnTo>
                    <a:pt x="60306" y="270529"/>
                  </a:lnTo>
                  <a:lnTo>
                    <a:pt x="55974" y="270529"/>
                  </a:lnTo>
                  <a:lnTo>
                    <a:pt x="55974" y="278395"/>
                  </a:lnTo>
                  <a:lnTo>
                    <a:pt x="60306" y="278395"/>
                  </a:lnTo>
                  <a:close/>
                  <a:moveTo>
                    <a:pt x="65322" y="107452"/>
                  </a:moveTo>
                  <a:lnTo>
                    <a:pt x="66747" y="104602"/>
                  </a:lnTo>
                  <a:lnTo>
                    <a:pt x="60990" y="102436"/>
                  </a:lnTo>
                  <a:lnTo>
                    <a:pt x="60990" y="105286"/>
                  </a:lnTo>
                  <a:lnTo>
                    <a:pt x="65322" y="107452"/>
                  </a:lnTo>
                  <a:close/>
                  <a:moveTo>
                    <a:pt x="67488" y="205435"/>
                  </a:moveTo>
                  <a:lnTo>
                    <a:pt x="67488" y="198994"/>
                  </a:lnTo>
                  <a:lnTo>
                    <a:pt x="62472" y="198994"/>
                  </a:lnTo>
                  <a:lnTo>
                    <a:pt x="62472" y="205435"/>
                  </a:lnTo>
                  <a:lnTo>
                    <a:pt x="67488" y="205435"/>
                  </a:lnTo>
                  <a:close/>
                  <a:moveTo>
                    <a:pt x="63897" y="220483"/>
                  </a:moveTo>
                  <a:lnTo>
                    <a:pt x="63897" y="224758"/>
                  </a:lnTo>
                  <a:lnTo>
                    <a:pt x="71079" y="224758"/>
                  </a:lnTo>
                  <a:lnTo>
                    <a:pt x="71079" y="220483"/>
                  </a:lnTo>
                  <a:lnTo>
                    <a:pt x="63897" y="220483"/>
                  </a:lnTo>
                  <a:close/>
                  <a:moveTo>
                    <a:pt x="69654" y="396499"/>
                  </a:moveTo>
                  <a:lnTo>
                    <a:pt x="69654" y="390799"/>
                  </a:lnTo>
                  <a:lnTo>
                    <a:pt x="64638" y="390799"/>
                  </a:lnTo>
                  <a:lnTo>
                    <a:pt x="64638" y="396499"/>
                  </a:lnTo>
                  <a:lnTo>
                    <a:pt x="69654" y="396499"/>
                  </a:lnTo>
                  <a:close/>
                  <a:moveTo>
                    <a:pt x="71079" y="99586"/>
                  </a:moveTo>
                  <a:cubicBezTo>
                    <a:pt x="70338" y="98161"/>
                    <a:pt x="68913" y="95995"/>
                    <a:pt x="66063" y="93145"/>
                  </a:cubicBezTo>
                  <a:cubicBezTo>
                    <a:pt x="66063" y="97420"/>
                    <a:pt x="66804" y="99586"/>
                    <a:pt x="67488" y="101011"/>
                  </a:cubicBezTo>
                  <a:lnTo>
                    <a:pt x="71079" y="99586"/>
                  </a:lnTo>
                  <a:close/>
                  <a:moveTo>
                    <a:pt x="66804" y="169696"/>
                  </a:moveTo>
                  <a:lnTo>
                    <a:pt x="66804" y="173971"/>
                  </a:lnTo>
                  <a:lnTo>
                    <a:pt x="73986" y="173971"/>
                  </a:lnTo>
                  <a:lnTo>
                    <a:pt x="73986" y="169696"/>
                  </a:lnTo>
                  <a:lnTo>
                    <a:pt x="66804" y="169696"/>
                  </a:lnTo>
                  <a:close/>
                  <a:moveTo>
                    <a:pt x="70395" y="108136"/>
                  </a:moveTo>
                  <a:cubicBezTo>
                    <a:pt x="73245" y="108136"/>
                    <a:pt x="74727" y="106711"/>
                    <a:pt x="76152" y="105286"/>
                  </a:cubicBezTo>
                  <a:cubicBezTo>
                    <a:pt x="74727" y="103861"/>
                    <a:pt x="72561" y="102436"/>
                    <a:pt x="71136" y="102436"/>
                  </a:cubicBezTo>
                  <a:cubicBezTo>
                    <a:pt x="69711" y="104602"/>
                    <a:pt x="70395" y="105286"/>
                    <a:pt x="70395" y="108136"/>
                  </a:cubicBezTo>
                  <a:close/>
                  <a:moveTo>
                    <a:pt x="71820" y="195403"/>
                  </a:moveTo>
                  <a:cubicBezTo>
                    <a:pt x="72561" y="199678"/>
                    <a:pt x="73245" y="201844"/>
                    <a:pt x="75411" y="204694"/>
                  </a:cubicBezTo>
                  <a:cubicBezTo>
                    <a:pt x="78261" y="201103"/>
                    <a:pt x="76836" y="198253"/>
                    <a:pt x="71820" y="195403"/>
                  </a:cubicBezTo>
                  <a:close/>
                  <a:moveTo>
                    <a:pt x="79686" y="212617"/>
                  </a:moveTo>
                  <a:cubicBezTo>
                    <a:pt x="84018" y="215467"/>
                    <a:pt x="86868" y="216208"/>
                    <a:pt x="89718" y="212617"/>
                  </a:cubicBezTo>
                  <a:lnTo>
                    <a:pt x="79686" y="212617"/>
                  </a:lnTo>
                  <a:close/>
                  <a:moveTo>
                    <a:pt x="98382" y="264088"/>
                  </a:moveTo>
                  <a:lnTo>
                    <a:pt x="103398" y="264088"/>
                  </a:lnTo>
                  <a:cubicBezTo>
                    <a:pt x="103398" y="261238"/>
                    <a:pt x="102657" y="260497"/>
                    <a:pt x="102657" y="259813"/>
                  </a:cubicBezTo>
                  <a:lnTo>
                    <a:pt x="99807" y="257647"/>
                  </a:lnTo>
                  <a:cubicBezTo>
                    <a:pt x="98382" y="259072"/>
                    <a:pt x="98382" y="259813"/>
                    <a:pt x="98382" y="261922"/>
                  </a:cubicBezTo>
                  <a:lnTo>
                    <a:pt x="98382" y="264088"/>
                  </a:lnTo>
                  <a:close/>
                  <a:moveTo>
                    <a:pt x="109155" y="312025"/>
                  </a:moveTo>
                  <a:lnTo>
                    <a:pt x="107730" y="311284"/>
                  </a:lnTo>
                  <a:cubicBezTo>
                    <a:pt x="106989" y="311284"/>
                    <a:pt x="105564" y="311284"/>
                    <a:pt x="104139" y="312025"/>
                  </a:cubicBezTo>
                  <a:cubicBezTo>
                    <a:pt x="101973" y="312766"/>
                    <a:pt x="101289" y="314191"/>
                    <a:pt x="101289" y="314875"/>
                  </a:cubicBezTo>
                  <a:lnTo>
                    <a:pt x="100548" y="317041"/>
                  </a:lnTo>
                  <a:cubicBezTo>
                    <a:pt x="100548" y="317535"/>
                    <a:pt x="99826" y="318485"/>
                    <a:pt x="98382" y="319891"/>
                  </a:cubicBezTo>
                  <a:cubicBezTo>
                    <a:pt x="103398" y="318466"/>
                    <a:pt x="108414" y="314875"/>
                    <a:pt x="112746" y="310600"/>
                  </a:cubicBezTo>
                  <a:lnTo>
                    <a:pt x="109155" y="312025"/>
                  </a:lnTo>
                  <a:close/>
                  <a:moveTo>
                    <a:pt x="117078" y="212617"/>
                  </a:moveTo>
                  <a:lnTo>
                    <a:pt x="117078" y="207601"/>
                  </a:lnTo>
                  <a:lnTo>
                    <a:pt x="113487" y="207601"/>
                  </a:lnTo>
                  <a:lnTo>
                    <a:pt x="113487" y="212617"/>
                  </a:lnTo>
                  <a:lnTo>
                    <a:pt x="117078" y="212617"/>
                  </a:lnTo>
                  <a:close/>
                  <a:moveTo>
                    <a:pt x="121353" y="314191"/>
                  </a:moveTo>
                  <a:cubicBezTo>
                    <a:pt x="122778" y="313450"/>
                    <a:pt x="124944" y="311341"/>
                    <a:pt x="124944" y="311341"/>
                  </a:cubicBezTo>
                  <a:cubicBezTo>
                    <a:pt x="124203" y="309175"/>
                    <a:pt x="122778" y="307066"/>
                    <a:pt x="119928" y="305641"/>
                  </a:cubicBezTo>
                  <a:cubicBezTo>
                    <a:pt x="119187" y="307807"/>
                    <a:pt x="117762" y="309232"/>
                    <a:pt x="114912" y="309916"/>
                  </a:cubicBezTo>
                  <a:lnTo>
                    <a:pt x="121353" y="314191"/>
                  </a:lnTo>
                  <a:close/>
                  <a:moveTo>
                    <a:pt x="119928" y="236215"/>
                  </a:moveTo>
                  <a:lnTo>
                    <a:pt x="119928" y="239806"/>
                  </a:lnTo>
                  <a:lnTo>
                    <a:pt x="124944" y="239806"/>
                  </a:lnTo>
                  <a:lnTo>
                    <a:pt x="124944" y="236215"/>
                  </a:lnTo>
                  <a:lnTo>
                    <a:pt x="119928" y="236215"/>
                  </a:lnTo>
                  <a:close/>
                  <a:moveTo>
                    <a:pt x="122094" y="208285"/>
                  </a:moveTo>
                  <a:lnTo>
                    <a:pt x="131442" y="198994"/>
                  </a:lnTo>
                  <a:lnTo>
                    <a:pt x="127851" y="197569"/>
                  </a:lnTo>
                  <a:cubicBezTo>
                    <a:pt x="127851" y="203269"/>
                    <a:pt x="127851" y="204751"/>
                    <a:pt x="120669" y="204751"/>
                  </a:cubicBezTo>
                  <a:lnTo>
                    <a:pt x="122094" y="208342"/>
                  </a:lnTo>
                  <a:close/>
                  <a:moveTo>
                    <a:pt x="127851" y="247672"/>
                  </a:moveTo>
                  <a:cubicBezTo>
                    <a:pt x="127851" y="248166"/>
                    <a:pt x="127604" y="248641"/>
                    <a:pt x="127110" y="249097"/>
                  </a:cubicBezTo>
                  <a:lnTo>
                    <a:pt x="123519" y="253372"/>
                  </a:lnTo>
                  <a:cubicBezTo>
                    <a:pt x="124944" y="254797"/>
                    <a:pt x="124944" y="256222"/>
                    <a:pt x="126369" y="256963"/>
                  </a:cubicBezTo>
                  <a:cubicBezTo>
                    <a:pt x="127794" y="256963"/>
                    <a:pt x="129219" y="256963"/>
                    <a:pt x="131385" y="255538"/>
                  </a:cubicBezTo>
                  <a:cubicBezTo>
                    <a:pt x="129960" y="251947"/>
                    <a:pt x="129960" y="249838"/>
                    <a:pt x="129219" y="245506"/>
                  </a:cubicBezTo>
                  <a:lnTo>
                    <a:pt x="127794" y="247672"/>
                  </a:lnTo>
                  <a:close/>
                  <a:moveTo>
                    <a:pt x="124944" y="211192"/>
                  </a:moveTo>
                  <a:cubicBezTo>
                    <a:pt x="124203" y="214042"/>
                    <a:pt x="124944" y="214783"/>
                    <a:pt x="125685" y="217633"/>
                  </a:cubicBezTo>
                  <a:lnTo>
                    <a:pt x="126426" y="217633"/>
                  </a:lnTo>
                  <a:cubicBezTo>
                    <a:pt x="126426" y="215467"/>
                    <a:pt x="127167" y="214042"/>
                    <a:pt x="126426" y="212617"/>
                  </a:cubicBezTo>
                  <a:lnTo>
                    <a:pt x="125001" y="211192"/>
                  </a:lnTo>
                  <a:close/>
                  <a:moveTo>
                    <a:pt x="130701" y="307066"/>
                  </a:moveTo>
                  <a:lnTo>
                    <a:pt x="132867" y="302791"/>
                  </a:lnTo>
                  <a:lnTo>
                    <a:pt x="133608" y="306382"/>
                  </a:lnTo>
                  <a:lnTo>
                    <a:pt x="142215" y="303532"/>
                  </a:lnTo>
                  <a:lnTo>
                    <a:pt x="140790" y="299941"/>
                  </a:lnTo>
                  <a:lnTo>
                    <a:pt x="132867" y="302791"/>
                  </a:lnTo>
                  <a:lnTo>
                    <a:pt x="133608" y="301366"/>
                  </a:lnTo>
                  <a:lnTo>
                    <a:pt x="129276" y="299941"/>
                  </a:lnTo>
                  <a:lnTo>
                    <a:pt x="127110" y="304957"/>
                  </a:lnTo>
                  <a:lnTo>
                    <a:pt x="130701" y="307123"/>
                  </a:lnTo>
                  <a:close/>
                  <a:moveTo>
                    <a:pt x="132126" y="230458"/>
                  </a:moveTo>
                  <a:lnTo>
                    <a:pt x="132126" y="226867"/>
                  </a:lnTo>
                  <a:lnTo>
                    <a:pt x="129276" y="226867"/>
                  </a:lnTo>
                  <a:lnTo>
                    <a:pt x="129276" y="230458"/>
                  </a:lnTo>
                  <a:lnTo>
                    <a:pt x="132126" y="230458"/>
                  </a:lnTo>
                  <a:close/>
                  <a:moveTo>
                    <a:pt x="131442" y="359962"/>
                  </a:moveTo>
                  <a:cubicBezTo>
                    <a:pt x="130017" y="359962"/>
                    <a:pt x="128592" y="362812"/>
                    <a:pt x="130017" y="364237"/>
                  </a:cubicBezTo>
                  <a:cubicBezTo>
                    <a:pt x="131442" y="364237"/>
                    <a:pt x="132867" y="363496"/>
                    <a:pt x="134349" y="362812"/>
                  </a:cubicBezTo>
                  <a:lnTo>
                    <a:pt x="131499" y="359962"/>
                  </a:lnTo>
                  <a:close/>
                  <a:moveTo>
                    <a:pt x="134292" y="336364"/>
                  </a:moveTo>
                  <a:cubicBezTo>
                    <a:pt x="133551" y="332773"/>
                    <a:pt x="131442" y="330664"/>
                    <a:pt x="129960" y="330664"/>
                  </a:cubicBezTo>
                  <a:cubicBezTo>
                    <a:pt x="129219" y="331405"/>
                    <a:pt x="129219" y="332089"/>
                    <a:pt x="129960" y="333514"/>
                  </a:cubicBezTo>
                  <a:lnTo>
                    <a:pt x="134292" y="336364"/>
                  </a:lnTo>
                  <a:close/>
                  <a:moveTo>
                    <a:pt x="132126" y="387892"/>
                  </a:moveTo>
                  <a:cubicBezTo>
                    <a:pt x="134292" y="389317"/>
                    <a:pt x="136458" y="389317"/>
                    <a:pt x="138567" y="387892"/>
                  </a:cubicBezTo>
                  <a:cubicBezTo>
                    <a:pt x="137142" y="385726"/>
                    <a:pt x="134976" y="384301"/>
                    <a:pt x="132126" y="384301"/>
                  </a:cubicBezTo>
                  <a:lnTo>
                    <a:pt x="132126" y="387892"/>
                  </a:lnTo>
                  <a:close/>
                  <a:moveTo>
                    <a:pt x="139308" y="287002"/>
                  </a:moveTo>
                  <a:lnTo>
                    <a:pt x="132867" y="287002"/>
                  </a:lnTo>
                  <a:cubicBezTo>
                    <a:pt x="133608" y="291277"/>
                    <a:pt x="135717" y="292702"/>
                    <a:pt x="139308" y="293443"/>
                  </a:cubicBezTo>
                  <a:lnTo>
                    <a:pt x="139308" y="287002"/>
                  </a:lnTo>
                  <a:close/>
                  <a:moveTo>
                    <a:pt x="133551" y="342805"/>
                  </a:moveTo>
                  <a:cubicBezTo>
                    <a:pt x="136401" y="342805"/>
                    <a:pt x="136401" y="342064"/>
                    <a:pt x="137883" y="340639"/>
                  </a:cubicBezTo>
                  <a:lnTo>
                    <a:pt x="139308" y="339214"/>
                  </a:lnTo>
                  <a:cubicBezTo>
                    <a:pt x="137142" y="337789"/>
                    <a:pt x="135717" y="337048"/>
                    <a:pt x="133551" y="337048"/>
                  </a:cubicBezTo>
                  <a:lnTo>
                    <a:pt x="133551" y="342748"/>
                  </a:lnTo>
                  <a:close/>
                  <a:moveTo>
                    <a:pt x="137142" y="370735"/>
                  </a:moveTo>
                  <a:lnTo>
                    <a:pt x="138567" y="374326"/>
                  </a:lnTo>
                  <a:lnTo>
                    <a:pt x="143583" y="372901"/>
                  </a:lnTo>
                  <a:lnTo>
                    <a:pt x="142158" y="369310"/>
                  </a:lnTo>
                  <a:lnTo>
                    <a:pt x="137142" y="370735"/>
                  </a:lnTo>
                  <a:close/>
                  <a:moveTo>
                    <a:pt x="143640" y="355687"/>
                  </a:moveTo>
                  <a:lnTo>
                    <a:pt x="145065" y="352096"/>
                  </a:lnTo>
                  <a:lnTo>
                    <a:pt x="141474" y="350671"/>
                  </a:lnTo>
                  <a:lnTo>
                    <a:pt x="140049" y="353521"/>
                  </a:lnTo>
                  <a:lnTo>
                    <a:pt x="143640" y="355687"/>
                  </a:lnTo>
                  <a:close/>
                  <a:moveTo>
                    <a:pt x="143640" y="424372"/>
                  </a:moveTo>
                  <a:cubicBezTo>
                    <a:pt x="144381" y="425797"/>
                    <a:pt x="145065" y="426538"/>
                    <a:pt x="146490" y="426538"/>
                  </a:cubicBezTo>
                  <a:lnTo>
                    <a:pt x="150081" y="428704"/>
                  </a:lnTo>
                  <a:cubicBezTo>
                    <a:pt x="149340" y="425854"/>
                    <a:pt x="150081" y="423688"/>
                    <a:pt x="150822" y="421522"/>
                  </a:cubicBezTo>
                  <a:lnTo>
                    <a:pt x="143640" y="424372"/>
                  </a:lnTo>
                  <a:close/>
                  <a:moveTo>
                    <a:pt x="148656" y="399349"/>
                  </a:moveTo>
                  <a:lnTo>
                    <a:pt x="148656" y="394333"/>
                  </a:lnTo>
                  <a:lnTo>
                    <a:pt x="145806" y="394333"/>
                  </a:lnTo>
                  <a:lnTo>
                    <a:pt x="145806" y="399349"/>
                  </a:lnTo>
                  <a:lnTo>
                    <a:pt x="148656" y="399349"/>
                  </a:lnTo>
                  <a:close/>
                  <a:moveTo>
                    <a:pt x="145806" y="415081"/>
                  </a:moveTo>
                  <a:lnTo>
                    <a:pt x="145806" y="419356"/>
                  </a:lnTo>
                  <a:lnTo>
                    <a:pt x="150822" y="419356"/>
                  </a:lnTo>
                  <a:lnTo>
                    <a:pt x="150822" y="415081"/>
                  </a:lnTo>
                  <a:lnTo>
                    <a:pt x="145806" y="415081"/>
                  </a:lnTo>
                  <a:close/>
                  <a:moveTo>
                    <a:pt x="154413" y="300625"/>
                  </a:moveTo>
                  <a:lnTo>
                    <a:pt x="156579" y="299884"/>
                  </a:lnTo>
                  <a:cubicBezTo>
                    <a:pt x="152988" y="297034"/>
                    <a:pt x="150138" y="295609"/>
                    <a:pt x="146547" y="295609"/>
                  </a:cubicBezTo>
                  <a:cubicBezTo>
                    <a:pt x="147288" y="299884"/>
                    <a:pt x="149397" y="301309"/>
                    <a:pt x="152304" y="302050"/>
                  </a:cubicBezTo>
                  <a:cubicBezTo>
                    <a:pt x="153045" y="301309"/>
                    <a:pt x="153729" y="300625"/>
                    <a:pt x="154470" y="300625"/>
                  </a:cubicBezTo>
                  <a:close/>
                  <a:moveTo>
                    <a:pt x="151506" y="305584"/>
                  </a:moveTo>
                  <a:lnTo>
                    <a:pt x="152247" y="309175"/>
                  </a:lnTo>
                  <a:lnTo>
                    <a:pt x="158688" y="307750"/>
                  </a:lnTo>
                  <a:lnTo>
                    <a:pt x="157263" y="304159"/>
                  </a:lnTo>
                  <a:lnTo>
                    <a:pt x="151506" y="305584"/>
                  </a:lnTo>
                  <a:close/>
                  <a:moveTo>
                    <a:pt x="158004" y="402883"/>
                  </a:moveTo>
                  <a:lnTo>
                    <a:pt x="163761" y="400717"/>
                  </a:lnTo>
                  <a:cubicBezTo>
                    <a:pt x="163020" y="397867"/>
                    <a:pt x="161595" y="397867"/>
                    <a:pt x="158745" y="397126"/>
                  </a:cubicBezTo>
                  <a:cubicBezTo>
                    <a:pt x="158251" y="397126"/>
                    <a:pt x="157301" y="396651"/>
                    <a:pt x="155895" y="395701"/>
                  </a:cubicBezTo>
                  <a:lnTo>
                    <a:pt x="158061" y="402883"/>
                  </a:lnTo>
                  <a:close/>
                  <a:moveTo>
                    <a:pt x="174534" y="371419"/>
                  </a:moveTo>
                  <a:cubicBezTo>
                    <a:pt x="170202" y="372844"/>
                    <a:pt x="169518" y="372844"/>
                    <a:pt x="168093" y="372844"/>
                  </a:cubicBezTo>
                  <a:lnTo>
                    <a:pt x="165927" y="374269"/>
                  </a:lnTo>
                  <a:cubicBezTo>
                    <a:pt x="164502" y="372844"/>
                    <a:pt x="164502" y="370678"/>
                    <a:pt x="163077" y="368569"/>
                  </a:cubicBezTo>
                  <a:cubicBezTo>
                    <a:pt x="161652" y="368569"/>
                    <a:pt x="158745" y="369310"/>
                    <a:pt x="158745" y="369310"/>
                  </a:cubicBezTo>
                  <a:cubicBezTo>
                    <a:pt x="158745" y="374326"/>
                    <a:pt x="162336" y="378601"/>
                    <a:pt x="164502" y="381451"/>
                  </a:cubicBezTo>
                  <a:cubicBezTo>
                    <a:pt x="167352" y="378601"/>
                    <a:pt x="169518" y="375751"/>
                    <a:pt x="174534" y="371419"/>
                  </a:cubicBezTo>
                  <a:close/>
                  <a:moveTo>
                    <a:pt x="165186" y="344971"/>
                  </a:moveTo>
                  <a:lnTo>
                    <a:pt x="164445" y="337789"/>
                  </a:lnTo>
                  <a:lnTo>
                    <a:pt x="161595" y="339214"/>
                  </a:lnTo>
                  <a:lnTo>
                    <a:pt x="161595" y="344914"/>
                  </a:lnTo>
                  <a:lnTo>
                    <a:pt x="165186" y="344914"/>
                  </a:lnTo>
                  <a:close/>
                  <a:moveTo>
                    <a:pt x="167352" y="461593"/>
                  </a:moveTo>
                  <a:lnTo>
                    <a:pt x="183141" y="450136"/>
                  </a:lnTo>
                  <a:lnTo>
                    <a:pt x="170202" y="453727"/>
                  </a:lnTo>
                  <a:cubicBezTo>
                    <a:pt x="167352" y="454468"/>
                    <a:pt x="164445" y="455152"/>
                    <a:pt x="161595" y="457318"/>
                  </a:cubicBezTo>
                  <a:lnTo>
                    <a:pt x="167352" y="461593"/>
                  </a:lnTo>
                  <a:close/>
                  <a:moveTo>
                    <a:pt x="168777" y="327814"/>
                  </a:moveTo>
                  <a:cubicBezTo>
                    <a:pt x="169518" y="327073"/>
                    <a:pt x="170943" y="326389"/>
                    <a:pt x="170943" y="324964"/>
                  </a:cubicBezTo>
                  <a:cubicBezTo>
                    <a:pt x="170943" y="324223"/>
                    <a:pt x="170202" y="323539"/>
                    <a:pt x="168777" y="323539"/>
                  </a:cubicBezTo>
                  <a:lnTo>
                    <a:pt x="167352" y="323539"/>
                  </a:lnTo>
                  <a:cubicBezTo>
                    <a:pt x="167352" y="322798"/>
                    <a:pt x="166611" y="322798"/>
                    <a:pt x="166611" y="322798"/>
                  </a:cubicBezTo>
                  <a:lnTo>
                    <a:pt x="165870" y="316357"/>
                  </a:lnTo>
                  <a:lnTo>
                    <a:pt x="169461" y="314932"/>
                  </a:lnTo>
                  <a:lnTo>
                    <a:pt x="169461" y="314191"/>
                  </a:lnTo>
                  <a:lnTo>
                    <a:pt x="164445" y="315616"/>
                  </a:lnTo>
                  <a:lnTo>
                    <a:pt x="165870" y="323482"/>
                  </a:lnTo>
                  <a:cubicBezTo>
                    <a:pt x="165870" y="323482"/>
                    <a:pt x="166611" y="323482"/>
                    <a:pt x="167295" y="324223"/>
                  </a:cubicBezTo>
                  <a:lnTo>
                    <a:pt x="168720" y="324223"/>
                  </a:lnTo>
                  <a:cubicBezTo>
                    <a:pt x="169461" y="324223"/>
                    <a:pt x="170145" y="324964"/>
                    <a:pt x="170145" y="324964"/>
                  </a:cubicBezTo>
                  <a:cubicBezTo>
                    <a:pt x="170145" y="325705"/>
                    <a:pt x="168720" y="326389"/>
                    <a:pt x="167979" y="327130"/>
                  </a:cubicBezTo>
                  <a:lnTo>
                    <a:pt x="166554" y="328555"/>
                  </a:lnTo>
                  <a:cubicBezTo>
                    <a:pt x="165813" y="328555"/>
                    <a:pt x="165813" y="329296"/>
                    <a:pt x="165129" y="329980"/>
                  </a:cubicBezTo>
                  <a:lnTo>
                    <a:pt x="165870" y="330721"/>
                  </a:lnTo>
                  <a:cubicBezTo>
                    <a:pt x="165870" y="329980"/>
                    <a:pt x="166611" y="329296"/>
                    <a:pt x="166611" y="329296"/>
                  </a:cubicBezTo>
                  <a:lnTo>
                    <a:pt x="168777" y="327871"/>
                  </a:lnTo>
                  <a:close/>
                  <a:moveTo>
                    <a:pt x="165870" y="382135"/>
                  </a:moveTo>
                  <a:cubicBezTo>
                    <a:pt x="165870" y="385726"/>
                    <a:pt x="168036" y="387835"/>
                    <a:pt x="168036" y="387835"/>
                  </a:cubicBezTo>
                  <a:cubicBezTo>
                    <a:pt x="168777" y="387835"/>
                    <a:pt x="169461" y="386410"/>
                    <a:pt x="170202" y="385669"/>
                  </a:cubicBezTo>
                  <a:lnTo>
                    <a:pt x="177384" y="385669"/>
                  </a:lnTo>
                  <a:lnTo>
                    <a:pt x="182400" y="383503"/>
                  </a:lnTo>
                  <a:lnTo>
                    <a:pt x="180975" y="379912"/>
                  </a:lnTo>
                  <a:lnTo>
                    <a:pt x="175218" y="382078"/>
                  </a:lnTo>
                  <a:lnTo>
                    <a:pt x="177384" y="385669"/>
                  </a:lnTo>
                  <a:lnTo>
                    <a:pt x="175959" y="384244"/>
                  </a:lnTo>
                  <a:cubicBezTo>
                    <a:pt x="175218" y="382078"/>
                    <a:pt x="174534" y="382078"/>
                    <a:pt x="174534" y="382078"/>
                  </a:cubicBezTo>
                  <a:cubicBezTo>
                    <a:pt x="173793" y="382078"/>
                    <a:pt x="172368" y="382819"/>
                    <a:pt x="171684" y="383503"/>
                  </a:cubicBezTo>
                  <a:cubicBezTo>
                    <a:pt x="172425" y="382762"/>
                    <a:pt x="172425" y="381337"/>
                    <a:pt x="173109" y="380653"/>
                  </a:cubicBezTo>
                  <a:cubicBezTo>
                    <a:pt x="170943" y="381394"/>
                    <a:pt x="169518" y="381394"/>
                    <a:pt x="168093" y="381394"/>
                  </a:cubicBezTo>
                  <a:lnTo>
                    <a:pt x="165927" y="382135"/>
                  </a:lnTo>
                  <a:close/>
                  <a:moveTo>
                    <a:pt x="170943" y="439420"/>
                  </a:moveTo>
                  <a:cubicBezTo>
                    <a:pt x="174534" y="435829"/>
                    <a:pt x="171684" y="433720"/>
                    <a:pt x="168093" y="431554"/>
                  </a:cubicBezTo>
                  <a:lnTo>
                    <a:pt x="170943" y="439420"/>
                  </a:lnTo>
                  <a:close/>
                  <a:moveTo>
                    <a:pt x="170202" y="385726"/>
                  </a:moveTo>
                  <a:lnTo>
                    <a:pt x="168777" y="385726"/>
                  </a:lnTo>
                  <a:cubicBezTo>
                    <a:pt x="169518" y="385726"/>
                    <a:pt x="170202" y="384301"/>
                    <a:pt x="171627" y="383560"/>
                  </a:cubicBezTo>
                  <a:cubicBezTo>
                    <a:pt x="171627" y="384301"/>
                    <a:pt x="170886" y="384985"/>
                    <a:pt x="170202" y="385726"/>
                  </a:cubicBezTo>
                  <a:close/>
                  <a:moveTo>
                    <a:pt x="168777" y="394333"/>
                  </a:moveTo>
                  <a:lnTo>
                    <a:pt x="168777" y="397924"/>
                  </a:lnTo>
                  <a:cubicBezTo>
                    <a:pt x="172368" y="400090"/>
                    <a:pt x="175959" y="400774"/>
                    <a:pt x="178809" y="400090"/>
                  </a:cubicBezTo>
                  <a:cubicBezTo>
                    <a:pt x="178068" y="398665"/>
                    <a:pt x="178809" y="397240"/>
                    <a:pt x="178809" y="397240"/>
                  </a:cubicBezTo>
                  <a:cubicBezTo>
                    <a:pt x="178809" y="395074"/>
                    <a:pt x="175959" y="392965"/>
                    <a:pt x="173793" y="392224"/>
                  </a:cubicBezTo>
                  <a:lnTo>
                    <a:pt x="168777" y="394390"/>
                  </a:lnTo>
                  <a:close/>
                  <a:moveTo>
                    <a:pt x="180234" y="371419"/>
                  </a:moveTo>
                  <a:lnTo>
                    <a:pt x="180975" y="370678"/>
                  </a:lnTo>
                  <a:cubicBezTo>
                    <a:pt x="180234" y="369937"/>
                    <a:pt x="180234" y="369253"/>
                    <a:pt x="180234" y="368512"/>
                  </a:cubicBezTo>
                  <a:cubicBezTo>
                    <a:pt x="180975" y="364921"/>
                    <a:pt x="181659" y="362071"/>
                    <a:pt x="180234" y="358480"/>
                  </a:cubicBezTo>
                  <a:lnTo>
                    <a:pt x="179493" y="358480"/>
                  </a:lnTo>
                  <a:lnTo>
                    <a:pt x="177327" y="355630"/>
                  </a:lnTo>
                  <a:lnTo>
                    <a:pt x="173736" y="359221"/>
                  </a:lnTo>
                  <a:lnTo>
                    <a:pt x="175161" y="362071"/>
                  </a:lnTo>
                  <a:lnTo>
                    <a:pt x="179493" y="358480"/>
                  </a:lnTo>
                  <a:cubicBezTo>
                    <a:pt x="180918" y="362755"/>
                    <a:pt x="178752" y="367771"/>
                    <a:pt x="180234" y="370621"/>
                  </a:cubicBezTo>
                  <a:lnTo>
                    <a:pt x="180234" y="371362"/>
                  </a:lnTo>
                  <a:close/>
                  <a:moveTo>
                    <a:pt x="181716" y="427222"/>
                  </a:moveTo>
                  <a:lnTo>
                    <a:pt x="177384" y="413656"/>
                  </a:lnTo>
                  <a:lnTo>
                    <a:pt x="173793" y="415081"/>
                  </a:lnTo>
                  <a:lnTo>
                    <a:pt x="178125" y="427963"/>
                  </a:lnTo>
                  <a:lnTo>
                    <a:pt x="181716" y="427222"/>
                  </a:lnTo>
                  <a:close/>
                  <a:moveTo>
                    <a:pt x="178125" y="116743"/>
                  </a:moveTo>
                  <a:cubicBezTo>
                    <a:pt x="178866" y="115318"/>
                    <a:pt x="178866" y="114577"/>
                    <a:pt x="178866" y="113893"/>
                  </a:cubicBezTo>
                  <a:cubicBezTo>
                    <a:pt x="178125" y="113152"/>
                    <a:pt x="177441" y="112468"/>
                    <a:pt x="175275" y="112468"/>
                  </a:cubicBezTo>
                  <a:cubicBezTo>
                    <a:pt x="175275" y="114634"/>
                    <a:pt x="176700" y="115318"/>
                    <a:pt x="178125" y="116743"/>
                  </a:cubicBezTo>
                  <a:close/>
                  <a:moveTo>
                    <a:pt x="188157" y="445861"/>
                  </a:moveTo>
                  <a:lnTo>
                    <a:pt x="188157" y="446602"/>
                  </a:lnTo>
                  <a:cubicBezTo>
                    <a:pt x="188898" y="448768"/>
                    <a:pt x="188898" y="450193"/>
                    <a:pt x="183141" y="454468"/>
                  </a:cubicBezTo>
                  <a:cubicBezTo>
                    <a:pt x="189582" y="452302"/>
                    <a:pt x="191064" y="450877"/>
                    <a:pt x="191748" y="450193"/>
                  </a:cubicBezTo>
                  <a:lnTo>
                    <a:pt x="194598" y="446602"/>
                  </a:lnTo>
                  <a:lnTo>
                    <a:pt x="192432" y="440161"/>
                  </a:lnTo>
                  <a:cubicBezTo>
                    <a:pt x="191691" y="439420"/>
                    <a:pt x="191007" y="439420"/>
                    <a:pt x="191007" y="439420"/>
                  </a:cubicBezTo>
                  <a:lnTo>
                    <a:pt x="189582" y="439420"/>
                  </a:lnTo>
                  <a:cubicBezTo>
                    <a:pt x="188841" y="439420"/>
                    <a:pt x="187416" y="439420"/>
                    <a:pt x="185991" y="437995"/>
                  </a:cubicBezTo>
                  <a:cubicBezTo>
                    <a:pt x="185991" y="440845"/>
                    <a:pt x="186732" y="442270"/>
                    <a:pt x="187416" y="444436"/>
                  </a:cubicBezTo>
                  <a:lnTo>
                    <a:pt x="188157" y="445861"/>
                  </a:lnTo>
                  <a:close/>
                  <a:moveTo>
                    <a:pt x="184566" y="385042"/>
                  </a:moveTo>
                  <a:lnTo>
                    <a:pt x="186732" y="390742"/>
                  </a:lnTo>
                  <a:lnTo>
                    <a:pt x="190323" y="389317"/>
                  </a:lnTo>
                  <a:lnTo>
                    <a:pt x="188157" y="383617"/>
                  </a:lnTo>
                  <a:lnTo>
                    <a:pt x="184566" y="385042"/>
                  </a:lnTo>
                  <a:close/>
                  <a:moveTo>
                    <a:pt x="191748" y="495907"/>
                  </a:moveTo>
                  <a:cubicBezTo>
                    <a:pt x="191748" y="494482"/>
                    <a:pt x="191007" y="493057"/>
                    <a:pt x="189582" y="491632"/>
                  </a:cubicBezTo>
                  <a:lnTo>
                    <a:pt x="188841" y="493057"/>
                  </a:lnTo>
                  <a:lnTo>
                    <a:pt x="188100" y="492316"/>
                  </a:lnTo>
                  <a:lnTo>
                    <a:pt x="185250" y="498016"/>
                  </a:lnTo>
                  <a:cubicBezTo>
                    <a:pt x="187416" y="499441"/>
                    <a:pt x="190266" y="499441"/>
                    <a:pt x="190266" y="499441"/>
                  </a:cubicBezTo>
                  <a:cubicBezTo>
                    <a:pt x="191007" y="498016"/>
                    <a:pt x="191007" y="497275"/>
                    <a:pt x="191007" y="495850"/>
                  </a:cubicBezTo>
                  <a:lnTo>
                    <a:pt x="191748" y="495850"/>
                  </a:lnTo>
                  <a:close/>
                  <a:moveTo>
                    <a:pt x="189582" y="431554"/>
                  </a:moveTo>
                  <a:cubicBezTo>
                    <a:pt x="188157" y="432295"/>
                    <a:pt x="187416" y="433720"/>
                    <a:pt x="185991" y="435145"/>
                  </a:cubicBezTo>
                  <a:cubicBezTo>
                    <a:pt x="189582" y="435886"/>
                    <a:pt x="192432" y="435886"/>
                    <a:pt x="195339" y="437311"/>
                  </a:cubicBezTo>
                  <a:cubicBezTo>
                    <a:pt x="196080" y="441586"/>
                    <a:pt x="198189" y="448027"/>
                    <a:pt x="206853" y="443752"/>
                  </a:cubicBezTo>
                  <a:cubicBezTo>
                    <a:pt x="201837" y="440161"/>
                    <a:pt x="198246" y="437311"/>
                    <a:pt x="197505" y="434461"/>
                  </a:cubicBezTo>
                  <a:cubicBezTo>
                    <a:pt x="196764" y="433036"/>
                    <a:pt x="197505" y="432295"/>
                    <a:pt x="197505" y="430870"/>
                  </a:cubicBezTo>
                  <a:lnTo>
                    <a:pt x="197505" y="428704"/>
                  </a:lnTo>
                  <a:cubicBezTo>
                    <a:pt x="197505" y="428704"/>
                    <a:pt x="198246" y="427963"/>
                    <a:pt x="197505" y="427279"/>
                  </a:cubicBezTo>
                  <a:lnTo>
                    <a:pt x="189582" y="431554"/>
                  </a:lnTo>
                  <a:close/>
                  <a:moveTo>
                    <a:pt x="186732" y="380026"/>
                  </a:moveTo>
                  <a:lnTo>
                    <a:pt x="187473" y="376435"/>
                  </a:lnTo>
                  <a:lnTo>
                    <a:pt x="188214" y="376435"/>
                  </a:lnTo>
                  <a:lnTo>
                    <a:pt x="187473" y="380026"/>
                  </a:lnTo>
                  <a:lnTo>
                    <a:pt x="187473" y="380767"/>
                  </a:lnTo>
                  <a:lnTo>
                    <a:pt x="186732" y="380767"/>
                  </a:lnTo>
                  <a:lnTo>
                    <a:pt x="186732" y="380026"/>
                  </a:lnTo>
                  <a:close/>
                  <a:moveTo>
                    <a:pt x="188157" y="238381"/>
                  </a:moveTo>
                  <a:lnTo>
                    <a:pt x="188898" y="236215"/>
                  </a:lnTo>
                  <a:lnTo>
                    <a:pt x="190323" y="236215"/>
                  </a:lnTo>
                  <a:lnTo>
                    <a:pt x="188898" y="239065"/>
                  </a:lnTo>
                  <a:lnTo>
                    <a:pt x="188157" y="238324"/>
                  </a:lnTo>
                  <a:close/>
                  <a:moveTo>
                    <a:pt x="188898" y="493057"/>
                  </a:moveTo>
                  <a:cubicBezTo>
                    <a:pt x="189639" y="493798"/>
                    <a:pt x="190323" y="495223"/>
                    <a:pt x="191064" y="495907"/>
                  </a:cubicBezTo>
                  <a:cubicBezTo>
                    <a:pt x="190114" y="496401"/>
                    <a:pt x="189164" y="496401"/>
                    <a:pt x="188214" y="495907"/>
                  </a:cubicBezTo>
                  <a:lnTo>
                    <a:pt x="188955" y="493057"/>
                  </a:lnTo>
                  <a:close/>
                  <a:moveTo>
                    <a:pt x="193914" y="470143"/>
                  </a:moveTo>
                  <a:cubicBezTo>
                    <a:pt x="198246" y="470143"/>
                    <a:pt x="199671" y="467293"/>
                    <a:pt x="201096" y="464443"/>
                  </a:cubicBezTo>
                  <a:lnTo>
                    <a:pt x="203262" y="457261"/>
                  </a:lnTo>
                  <a:cubicBezTo>
                    <a:pt x="204003" y="458002"/>
                    <a:pt x="204687" y="458002"/>
                    <a:pt x="206112" y="457261"/>
                  </a:cubicBezTo>
                  <a:lnTo>
                    <a:pt x="206112" y="456520"/>
                  </a:lnTo>
                  <a:cubicBezTo>
                    <a:pt x="205371" y="456520"/>
                    <a:pt x="203946" y="457261"/>
                    <a:pt x="203946" y="456520"/>
                  </a:cubicBezTo>
                  <a:lnTo>
                    <a:pt x="203205" y="456520"/>
                  </a:lnTo>
                  <a:lnTo>
                    <a:pt x="203205" y="455779"/>
                  </a:lnTo>
                  <a:cubicBezTo>
                    <a:pt x="201780" y="460795"/>
                    <a:pt x="199614" y="468661"/>
                    <a:pt x="194598" y="469345"/>
                  </a:cubicBezTo>
                  <a:lnTo>
                    <a:pt x="191007" y="458629"/>
                  </a:lnTo>
                  <a:cubicBezTo>
                    <a:pt x="193173" y="456463"/>
                    <a:pt x="195339" y="454354"/>
                    <a:pt x="198189" y="453613"/>
                  </a:cubicBezTo>
                  <a:cubicBezTo>
                    <a:pt x="198930" y="452872"/>
                    <a:pt x="198930" y="453613"/>
                    <a:pt x="199614" y="453613"/>
                  </a:cubicBezTo>
                  <a:lnTo>
                    <a:pt x="200355" y="453613"/>
                  </a:lnTo>
                  <a:lnTo>
                    <a:pt x="201096" y="455038"/>
                  </a:lnTo>
                  <a:cubicBezTo>
                    <a:pt x="201096" y="455779"/>
                    <a:pt x="201837" y="455779"/>
                    <a:pt x="202521" y="455779"/>
                  </a:cubicBezTo>
                  <a:cubicBezTo>
                    <a:pt x="203262" y="454354"/>
                    <a:pt x="203262" y="451504"/>
                    <a:pt x="203946" y="448597"/>
                  </a:cubicBezTo>
                  <a:lnTo>
                    <a:pt x="208278" y="451447"/>
                  </a:lnTo>
                  <a:cubicBezTo>
                    <a:pt x="209019" y="452188"/>
                    <a:pt x="209703" y="452872"/>
                    <a:pt x="210444" y="452872"/>
                  </a:cubicBezTo>
                  <a:lnTo>
                    <a:pt x="211185" y="452131"/>
                  </a:lnTo>
                  <a:cubicBezTo>
                    <a:pt x="210444" y="452131"/>
                    <a:pt x="209760" y="451390"/>
                    <a:pt x="209019" y="450706"/>
                  </a:cubicBezTo>
                  <a:lnTo>
                    <a:pt x="206853" y="449965"/>
                  </a:lnTo>
                  <a:cubicBezTo>
                    <a:pt x="205428" y="448540"/>
                    <a:pt x="204687" y="447799"/>
                    <a:pt x="203262" y="447799"/>
                  </a:cubicBezTo>
                  <a:cubicBezTo>
                    <a:pt x="202521" y="449224"/>
                    <a:pt x="202521" y="450649"/>
                    <a:pt x="202521" y="452074"/>
                  </a:cubicBezTo>
                  <a:cubicBezTo>
                    <a:pt x="202521" y="453499"/>
                    <a:pt x="202521" y="454240"/>
                    <a:pt x="201780" y="454924"/>
                  </a:cubicBezTo>
                  <a:lnTo>
                    <a:pt x="201780" y="454183"/>
                  </a:lnTo>
                  <a:lnTo>
                    <a:pt x="201039" y="453442"/>
                  </a:lnTo>
                  <a:cubicBezTo>
                    <a:pt x="200298" y="452017"/>
                    <a:pt x="199614" y="452017"/>
                    <a:pt x="197448" y="452701"/>
                  </a:cubicBezTo>
                  <a:cubicBezTo>
                    <a:pt x="194598" y="453442"/>
                    <a:pt x="192432" y="456292"/>
                    <a:pt x="189525" y="458401"/>
                  </a:cubicBezTo>
                  <a:lnTo>
                    <a:pt x="193857" y="469858"/>
                  </a:lnTo>
                  <a:close/>
                  <a:moveTo>
                    <a:pt x="198930" y="480175"/>
                  </a:moveTo>
                  <a:lnTo>
                    <a:pt x="193914" y="472993"/>
                  </a:lnTo>
                  <a:lnTo>
                    <a:pt x="189582" y="479434"/>
                  </a:lnTo>
                  <a:cubicBezTo>
                    <a:pt x="191748" y="480175"/>
                    <a:pt x="192432" y="482284"/>
                    <a:pt x="192432" y="482284"/>
                  </a:cubicBezTo>
                  <a:lnTo>
                    <a:pt x="198873" y="480118"/>
                  </a:lnTo>
                  <a:close/>
                  <a:moveTo>
                    <a:pt x="191748" y="401458"/>
                  </a:moveTo>
                  <a:lnTo>
                    <a:pt x="192489" y="401458"/>
                  </a:lnTo>
                  <a:cubicBezTo>
                    <a:pt x="191064" y="397867"/>
                    <a:pt x="192489" y="396442"/>
                    <a:pt x="193914" y="393592"/>
                  </a:cubicBezTo>
                  <a:cubicBezTo>
                    <a:pt x="195339" y="393592"/>
                    <a:pt x="196080" y="395017"/>
                    <a:pt x="196764" y="396442"/>
                  </a:cubicBezTo>
                  <a:lnTo>
                    <a:pt x="196764" y="397867"/>
                  </a:lnTo>
                  <a:lnTo>
                    <a:pt x="197505" y="397867"/>
                  </a:lnTo>
                  <a:lnTo>
                    <a:pt x="197505" y="396442"/>
                  </a:lnTo>
                  <a:cubicBezTo>
                    <a:pt x="196764" y="394276"/>
                    <a:pt x="196080" y="392851"/>
                    <a:pt x="193173" y="392851"/>
                  </a:cubicBezTo>
                  <a:cubicBezTo>
                    <a:pt x="191748" y="395017"/>
                    <a:pt x="190323" y="397867"/>
                    <a:pt x="191748" y="400717"/>
                  </a:cubicBezTo>
                  <a:lnTo>
                    <a:pt x="191748" y="401458"/>
                  </a:lnTo>
                  <a:close/>
                  <a:moveTo>
                    <a:pt x="203262" y="420781"/>
                  </a:moveTo>
                  <a:lnTo>
                    <a:pt x="201837" y="420781"/>
                  </a:lnTo>
                  <a:lnTo>
                    <a:pt x="203262" y="417931"/>
                  </a:lnTo>
                  <a:lnTo>
                    <a:pt x="203262" y="417190"/>
                  </a:lnTo>
                  <a:lnTo>
                    <a:pt x="204003" y="417190"/>
                  </a:lnTo>
                  <a:lnTo>
                    <a:pt x="204003" y="417931"/>
                  </a:lnTo>
                  <a:lnTo>
                    <a:pt x="203262" y="420097"/>
                  </a:lnTo>
                  <a:lnTo>
                    <a:pt x="203262" y="420838"/>
                  </a:lnTo>
                  <a:close/>
                  <a:moveTo>
                    <a:pt x="205371" y="480916"/>
                  </a:moveTo>
                  <a:cubicBezTo>
                    <a:pt x="204630" y="481657"/>
                    <a:pt x="203205" y="480175"/>
                    <a:pt x="202521" y="479491"/>
                  </a:cubicBezTo>
                  <a:cubicBezTo>
                    <a:pt x="201096" y="482341"/>
                    <a:pt x="202521" y="483082"/>
                    <a:pt x="203262" y="483082"/>
                  </a:cubicBezTo>
                  <a:cubicBezTo>
                    <a:pt x="204003" y="483082"/>
                    <a:pt x="205428" y="483082"/>
                    <a:pt x="206112" y="482341"/>
                  </a:cubicBezTo>
                  <a:lnTo>
                    <a:pt x="205371" y="480916"/>
                  </a:lnTo>
                  <a:close/>
                  <a:moveTo>
                    <a:pt x="204687" y="493798"/>
                  </a:moveTo>
                  <a:lnTo>
                    <a:pt x="204687" y="494539"/>
                  </a:lnTo>
                  <a:lnTo>
                    <a:pt x="205428" y="494539"/>
                  </a:lnTo>
                  <a:lnTo>
                    <a:pt x="208278" y="488839"/>
                  </a:lnTo>
                  <a:cubicBezTo>
                    <a:pt x="209703" y="488098"/>
                    <a:pt x="212610" y="488098"/>
                    <a:pt x="214035" y="488839"/>
                  </a:cubicBezTo>
                  <a:lnTo>
                    <a:pt x="214776" y="488098"/>
                  </a:lnTo>
                  <a:cubicBezTo>
                    <a:pt x="213351" y="487357"/>
                    <a:pt x="211926" y="487357"/>
                    <a:pt x="210444" y="487357"/>
                  </a:cubicBezTo>
                  <a:cubicBezTo>
                    <a:pt x="209019" y="488098"/>
                    <a:pt x="207594" y="488098"/>
                    <a:pt x="207594" y="488098"/>
                  </a:cubicBezTo>
                  <a:lnTo>
                    <a:pt x="204744" y="493798"/>
                  </a:lnTo>
                  <a:close/>
                  <a:moveTo>
                    <a:pt x="208962" y="304900"/>
                  </a:moveTo>
                  <a:lnTo>
                    <a:pt x="211128" y="300625"/>
                  </a:lnTo>
                  <a:lnTo>
                    <a:pt x="208278" y="299884"/>
                  </a:lnTo>
                  <a:lnTo>
                    <a:pt x="206112" y="303475"/>
                  </a:lnTo>
                  <a:lnTo>
                    <a:pt x="208962" y="304900"/>
                  </a:lnTo>
                  <a:close/>
                  <a:moveTo>
                    <a:pt x="206853" y="336364"/>
                  </a:moveTo>
                  <a:lnTo>
                    <a:pt x="206112" y="335623"/>
                  </a:lnTo>
                  <a:cubicBezTo>
                    <a:pt x="206853" y="338473"/>
                    <a:pt x="207537" y="339898"/>
                    <a:pt x="208962" y="341323"/>
                  </a:cubicBezTo>
                  <a:cubicBezTo>
                    <a:pt x="210387" y="339898"/>
                    <a:pt x="210387" y="338473"/>
                    <a:pt x="209703" y="336307"/>
                  </a:cubicBezTo>
                  <a:lnTo>
                    <a:pt x="206853" y="336307"/>
                  </a:lnTo>
                  <a:close/>
                  <a:moveTo>
                    <a:pt x="206112" y="414340"/>
                  </a:moveTo>
                  <a:cubicBezTo>
                    <a:pt x="208278" y="415765"/>
                    <a:pt x="209703" y="416506"/>
                    <a:pt x="211128" y="416506"/>
                  </a:cubicBezTo>
                  <a:cubicBezTo>
                    <a:pt x="212553" y="415081"/>
                    <a:pt x="212553" y="412915"/>
                    <a:pt x="210387" y="410065"/>
                  </a:cubicBezTo>
                  <a:lnTo>
                    <a:pt x="206055" y="414340"/>
                  </a:lnTo>
                  <a:close/>
                  <a:moveTo>
                    <a:pt x="211128" y="475159"/>
                  </a:moveTo>
                  <a:lnTo>
                    <a:pt x="211869" y="469459"/>
                  </a:lnTo>
                  <a:lnTo>
                    <a:pt x="208278" y="469459"/>
                  </a:lnTo>
                  <a:lnTo>
                    <a:pt x="207537" y="474475"/>
                  </a:lnTo>
                  <a:lnTo>
                    <a:pt x="211128" y="475216"/>
                  </a:lnTo>
                  <a:close/>
                  <a:moveTo>
                    <a:pt x="214035" y="460168"/>
                  </a:moveTo>
                  <a:lnTo>
                    <a:pt x="223383" y="450877"/>
                  </a:lnTo>
                  <a:lnTo>
                    <a:pt x="219792" y="449452"/>
                  </a:lnTo>
                  <a:cubicBezTo>
                    <a:pt x="219792" y="455152"/>
                    <a:pt x="219051" y="456634"/>
                    <a:pt x="212610" y="456634"/>
                  </a:cubicBezTo>
                  <a:lnTo>
                    <a:pt x="214035" y="460225"/>
                  </a:lnTo>
                  <a:close/>
                  <a:moveTo>
                    <a:pt x="219735" y="493057"/>
                  </a:moveTo>
                  <a:cubicBezTo>
                    <a:pt x="220476" y="490891"/>
                    <a:pt x="221901" y="488782"/>
                    <a:pt x="223326" y="488041"/>
                  </a:cubicBezTo>
                  <a:lnTo>
                    <a:pt x="224067" y="488782"/>
                  </a:lnTo>
                  <a:lnTo>
                    <a:pt x="223326" y="488782"/>
                  </a:lnTo>
                  <a:cubicBezTo>
                    <a:pt x="221901" y="489523"/>
                    <a:pt x="220476" y="492373"/>
                    <a:pt x="219735" y="493798"/>
                  </a:cubicBezTo>
                  <a:lnTo>
                    <a:pt x="218994" y="493057"/>
                  </a:lnTo>
                  <a:lnTo>
                    <a:pt x="219735" y="493057"/>
                  </a:lnTo>
                  <a:close/>
                  <a:moveTo>
                    <a:pt x="226917" y="264829"/>
                  </a:moveTo>
                  <a:lnTo>
                    <a:pt x="225492" y="264829"/>
                  </a:lnTo>
                  <a:lnTo>
                    <a:pt x="225492" y="261979"/>
                  </a:lnTo>
                  <a:lnTo>
                    <a:pt x="226917" y="261979"/>
                  </a:lnTo>
                  <a:lnTo>
                    <a:pt x="226917" y="264829"/>
                  </a:lnTo>
                  <a:close/>
                </a:path>
              </a:pathLst>
            </a:custGeom>
            <a:solidFill>
              <a:schemeClr val="bg1"/>
            </a:solidFill>
            <a:ln w="5689"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AA41D29C-1D7D-7787-5D57-14BA16E0DCC0}"/>
                </a:ext>
              </a:extLst>
            </p:cNvPr>
            <p:cNvSpPr/>
            <p:nvPr/>
          </p:nvSpPr>
          <p:spPr>
            <a:xfrm>
              <a:off x="7193605" y="3990569"/>
              <a:ext cx="224865" cy="543039"/>
            </a:xfrm>
            <a:custGeom>
              <a:avLst/>
              <a:gdLst>
                <a:gd name="connsiteX0" fmla="*/ 134349 w 224865"/>
                <a:gd name="connsiteY0" fmla="*/ 391419 h 543039"/>
                <a:gd name="connsiteX1" fmla="*/ 133608 w 224865"/>
                <a:gd name="connsiteY1" fmla="*/ 373521 h 543039"/>
                <a:gd name="connsiteX2" fmla="*/ 134349 w 224865"/>
                <a:gd name="connsiteY2" fmla="*/ 352773 h 543039"/>
                <a:gd name="connsiteX3" fmla="*/ 134349 w 224865"/>
                <a:gd name="connsiteY3" fmla="*/ 346332 h 543039"/>
                <a:gd name="connsiteX4" fmla="*/ 135090 w 224865"/>
                <a:gd name="connsiteY4" fmla="*/ 337725 h 543039"/>
                <a:gd name="connsiteX5" fmla="*/ 128649 w 224865"/>
                <a:gd name="connsiteY5" fmla="*/ 330543 h 543039"/>
                <a:gd name="connsiteX6" fmla="*/ 115710 w 224865"/>
                <a:gd name="connsiteY6" fmla="*/ 331284 h 543039"/>
                <a:gd name="connsiteX7" fmla="*/ 105678 w 224865"/>
                <a:gd name="connsiteY7" fmla="*/ 295488 h 543039"/>
                <a:gd name="connsiteX8" fmla="*/ 104937 w 224865"/>
                <a:gd name="connsiteY8" fmla="*/ 284772 h 543039"/>
                <a:gd name="connsiteX9" fmla="*/ 105678 w 224865"/>
                <a:gd name="connsiteY9" fmla="*/ 268299 h 543039"/>
                <a:gd name="connsiteX10" fmla="*/ 111435 w 224865"/>
                <a:gd name="connsiteY10" fmla="*/ 261858 h 543039"/>
                <a:gd name="connsiteX11" fmla="*/ 214149 w 224865"/>
                <a:gd name="connsiteY11" fmla="*/ 261858 h 543039"/>
                <a:gd name="connsiteX12" fmla="*/ 219165 w 224865"/>
                <a:gd name="connsiteY12" fmla="*/ 273315 h 543039"/>
                <a:gd name="connsiteX13" fmla="*/ 217740 w 224865"/>
                <a:gd name="connsiteY13" fmla="*/ 289788 h 543039"/>
                <a:gd name="connsiteX14" fmla="*/ 217740 w 224865"/>
                <a:gd name="connsiteY14" fmla="*/ 409260 h 543039"/>
                <a:gd name="connsiteX15" fmla="*/ 218481 w 224865"/>
                <a:gd name="connsiteY15" fmla="*/ 414276 h 543039"/>
                <a:gd name="connsiteX16" fmla="*/ 218481 w 224865"/>
                <a:gd name="connsiteY16" fmla="*/ 441465 h 543039"/>
                <a:gd name="connsiteX17" fmla="*/ 217740 w 224865"/>
                <a:gd name="connsiteY17" fmla="*/ 463638 h 543039"/>
                <a:gd name="connsiteX18" fmla="*/ 219165 w 224865"/>
                <a:gd name="connsiteY18" fmla="*/ 468654 h 543039"/>
                <a:gd name="connsiteX19" fmla="*/ 219906 w 224865"/>
                <a:gd name="connsiteY19" fmla="*/ 482220 h 543039"/>
                <a:gd name="connsiteX20" fmla="*/ 219906 w 224865"/>
                <a:gd name="connsiteY20" fmla="*/ 527307 h 543039"/>
                <a:gd name="connsiteX21" fmla="*/ 209874 w 224865"/>
                <a:gd name="connsiteY21" fmla="*/ 535914 h 543039"/>
                <a:gd name="connsiteX22" fmla="*/ 191178 w 224865"/>
                <a:gd name="connsiteY22" fmla="*/ 535173 h 543039"/>
                <a:gd name="connsiteX23" fmla="*/ 171057 w 224865"/>
                <a:gd name="connsiteY23" fmla="*/ 515850 h 543039"/>
                <a:gd name="connsiteX24" fmla="*/ 168891 w 224865"/>
                <a:gd name="connsiteY24" fmla="*/ 513000 h 543039"/>
                <a:gd name="connsiteX25" fmla="*/ 160968 w 224865"/>
                <a:gd name="connsiteY25" fmla="*/ 520866 h 543039"/>
                <a:gd name="connsiteX26" fmla="*/ 137997 w 224865"/>
                <a:gd name="connsiteY26" fmla="*/ 537339 h 543039"/>
                <a:gd name="connsiteX27" fmla="*/ 111435 w 224865"/>
                <a:gd name="connsiteY27" fmla="*/ 543039 h 543039"/>
                <a:gd name="connsiteX28" fmla="*/ 62586 w 224865"/>
                <a:gd name="connsiteY28" fmla="*/ 536598 h 543039"/>
                <a:gd name="connsiteX29" fmla="*/ 37449 w 224865"/>
                <a:gd name="connsiteY29" fmla="*/ 520866 h 543039"/>
                <a:gd name="connsiteX30" fmla="*/ 18753 w 224865"/>
                <a:gd name="connsiteY30" fmla="*/ 498693 h 543039"/>
                <a:gd name="connsiteX31" fmla="*/ 10146 w 224865"/>
                <a:gd name="connsiteY31" fmla="*/ 477945 h 543039"/>
                <a:gd name="connsiteX32" fmla="*/ 2223 w 224865"/>
                <a:gd name="connsiteY32" fmla="*/ 445740 h 543039"/>
                <a:gd name="connsiteX33" fmla="*/ 1482 w 224865"/>
                <a:gd name="connsiteY33" fmla="*/ 434283 h 543039"/>
                <a:gd name="connsiteX34" fmla="*/ 1482 w 224865"/>
                <a:gd name="connsiteY34" fmla="*/ 427842 h 543039"/>
                <a:gd name="connsiteX35" fmla="*/ 741 w 224865"/>
                <a:gd name="connsiteY35" fmla="*/ 421401 h 543039"/>
                <a:gd name="connsiteX36" fmla="*/ 2166 w 224865"/>
                <a:gd name="connsiteY36" fmla="*/ 409260 h 543039"/>
                <a:gd name="connsiteX37" fmla="*/ 2166 w 224865"/>
                <a:gd name="connsiteY37" fmla="*/ 400653 h 543039"/>
                <a:gd name="connsiteX38" fmla="*/ 2166 w 224865"/>
                <a:gd name="connsiteY38" fmla="*/ 386346 h 543039"/>
                <a:gd name="connsiteX39" fmla="*/ 2907 w 224865"/>
                <a:gd name="connsiteY39" fmla="*/ 366339 h 543039"/>
                <a:gd name="connsiteX40" fmla="*/ 2166 w 224865"/>
                <a:gd name="connsiteY40" fmla="*/ 353457 h 543039"/>
                <a:gd name="connsiteX41" fmla="*/ 2166 w 224865"/>
                <a:gd name="connsiteY41" fmla="*/ 346275 h 543039"/>
                <a:gd name="connsiteX42" fmla="*/ 0 w 224865"/>
                <a:gd name="connsiteY42" fmla="*/ 310479 h 543039"/>
                <a:gd name="connsiteX43" fmla="*/ 741 w 224865"/>
                <a:gd name="connsiteY43" fmla="*/ 138054 h 543039"/>
                <a:gd name="connsiteX44" fmla="*/ 1482 w 224865"/>
                <a:gd name="connsiteY44" fmla="*/ 120897 h 543039"/>
                <a:gd name="connsiteX45" fmla="*/ 5814 w 224865"/>
                <a:gd name="connsiteY45" fmla="*/ 92967 h 543039"/>
                <a:gd name="connsiteX46" fmla="*/ 7239 w 224865"/>
                <a:gd name="connsiteY46" fmla="*/ 82251 h 543039"/>
                <a:gd name="connsiteX47" fmla="*/ 10830 w 224865"/>
                <a:gd name="connsiteY47" fmla="*/ 74385 h 543039"/>
                <a:gd name="connsiteX48" fmla="*/ 16587 w 224865"/>
                <a:gd name="connsiteY48" fmla="*/ 60819 h 543039"/>
                <a:gd name="connsiteX49" fmla="*/ 56088 w 224865"/>
                <a:gd name="connsiteY49" fmla="*/ 15048 h 543039"/>
                <a:gd name="connsiteX50" fmla="*/ 67602 w 224865"/>
                <a:gd name="connsiteY50" fmla="*/ 6441 h 543039"/>
                <a:gd name="connsiteX51" fmla="*/ 76950 w 224865"/>
                <a:gd name="connsiteY51" fmla="*/ 4275 h 543039"/>
                <a:gd name="connsiteX52" fmla="*/ 84873 w 224865"/>
                <a:gd name="connsiteY52" fmla="*/ 1425 h 543039"/>
                <a:gd name="connsiteX53" fmla="*/ 110010 w 224865"/>
                <a:gd name="connsiteY53" fmla="*/ 0 h 543039"/>
                <a:gd name="connsiteX54" fmla="*/ 137997 w 224865"/>
                <a:gd name="connsiteY54" fmla="*/ 1425 h 543039"/>
                <a:gd name="connsiteX55" fmla="*/ 151620 w 224865"/>
                <a:gd name="connsiteY55" fmla="*/ 6441 h 543039"/>
                <a:gd name="connsiteX56" fmla="*/ 206910 w 224865"/>
                <a:gd name="connsiteY56" fmla="*/ 47937 h 543039"/>
                <a:gd name="connsiteX57" fmla="*/ 212667 w 224865"/>
                <a:gd name="connsiteY57" fmla="*/ 59394 h 543039"/>
                <a:gd name="connsiteX58" fmla="*/ 216258 w 224865"/>
                <a:gd name="connsiteY58" fmla="*/ 65094 h 543039"/>
                <a:gd name="connsiteX59" fmla="*/ 224865 w 224865"/>
                <a:gd name="connsiteY59" fmla="*/ 119472 h 543039"/>
                <a:gd name="connsiteX60" fmla="*/ 222699 w 224865"/>
                <a:gd name="connsiteY60" fmla="*/ 151677 h 543039"/>
                <a:gd name="connsiteX61" fmla="*/ 222699 w 224865"/>
                <a:gd name="connsiteY61" fmla="*/ 169575 h 543039"/>
                <a:gd name="connsiteX62" fmla="*/ 211926 w 224865"/>
                <a:gd name="connsiteY62" fmla="*/ 186048 h 543039"/>
                <a:gd name="connsiteX63" fmla="*/ 147288 w 224865"/>
                <a:gd name="connsiteY63" fmla="*/ 186048 h 543039"/>
                <a:gd name="connsiteX64" fmla="*/ 137940 w 224865"/>
                <a:gd name="connsiteY64" fmla="*/ 173166 h 543039"/>
                <a:gd name="connsiteX65" fmla="*/ 139365 w 224865"/>
                <a:gd name="connsiteY65" fmla="*/ 155268 h 543039"/>
                <a:gd name="connsiteX66" fmla="*/ 140106 w 224865"/>
                <a:gd name="connsiteY66" fmla="*/ 101631 h 543039"/>
                <a:gd name="connsiteX67" fmla="*/ 109212 w 224865"/>
                <a:gd name="connsiteY67" fmla="*/ 70167 h 543039"/>
                <a:gd name="connsiteX68" fmla="*/ 87666 w 224865"/>
                <a:gd name="connsiteY68" fmla="*/ 92340 h 543039"/>
                <a:gd name="connsiteX69" fmla="*/ 86925 w 224865"/>
                <a:gd name="connsiteY69" fmla="*/ 127395 h 543039"/>
                <a:gd name="connsiteX70" fmla="*/ 86925 w 224865"/>
                <a:gd name="connsiteY70" fmla="*/ 158175 h 543039"/>
                <a:gd name="connsiteX71" fmla="*/ 85500 w 224865"/>
                <a:gd name="connsiteY71" fmla="*/ 177498 h 543039"/>
                <a:gd name="connsiteX72" fmla="*/ 85500 w 224865"/>
                <a:gd name="connsiteY72" fmla="*/ 179664 h 543039"/>
                <a:gd name="connsiteX73" fmla="*/ 86925 w 224865"/>
                <a:gd name="connsiteY73" fmla="*/ 183255 h 543039"/>
                <a:gd name="connsiteX74" fmla="*/ 86925 w 224865"/>
                <a:gd name="connsiteY74" fmla="*/ 185421 h 543039"/>
                <a:gd name="connsiteX75" fmla="*/ 85500 w 224865"/>
                <a:gd name="connsiteY75" fmla="*/ 222642 h 543039"/>
                <a:gd name="connsiteX76" fmla="*/ 88350 w 224865"/>
                <a:gd name="connsiteY76" fmla="*/ 240540 h 543039"/>
                <a:gd name="connsiteX77" fmla="*/ 87609 w 224865"/>
                <a:gd name="connsiteY77" fmla="*/ 329232 h 543039"/>
                <a:gd name="connsiteX78" fmla="*/ 87609 w 224865"/>
                <a:gd name="connsiteY78" fmla="*/ 357162 h 543039"/>
                <a:gd name="connsiteX79" fmla="*/ 85443 w 224865"/>
                <a:gd name="connsiteY79" fmla="*/ 374319 h 543039"/>
                <a:gd name="connsiteX80" fmla="*/ 85443 w 224865"/>
                <a:gd name="connsiteY80" fmla="*/ 441579 h 543039"/>
                <a:gd name="connsiteX81" fmla="*/ 86868 w 224865"/>
                <a:gd name="connsiteY81" fmla="*/ 445170 h 543039"/>
                <a:gd name="connsiteX82" fmla="*/ 104082 w 224865"/>
                <a:gd name="connsiteY82" fmla="*/ 470934 h 543039"/>
                <a:gd name="connsiteX83" fmla="*/ 114855 w 224865"/>
                <a:gd name="connsiteY83" fmla="*/ 472359 h 543039"/>
                <a:gd name="connsiteX84" fmla="*/ 134235 w 224865"/>
                <a:gd name="connsiteY84" fmla="*/ 457311 h 543039"/>
                <a:gd name="connsiteX85" fmla="*/ 134235 w 224865"/>
                <a:gd name="connsiteY85" fmla="*/ 419406 h 543039"/>
                <a:gd name="connsiteX86" fmla="*/ 134235 w 224865"/>
                <a:gd name="connsiteY86" fmla="*/ 391476 h 543039"/>
                <a:gd name="connsiteX87" fmla="*/ 28785 w 224865"/>
                <a:gd name="connsiteY87" fmla="*/ 201096 h 543039"/>
                <a:gd name="connsiteX88" fmla="*/ 28785 w 224865"/>
                <a:gd name="connsiteY88" fmla="*/ 196080 h 543039"/>
                <a:gd name="connsiteX89" fmla="*/ 23028 w 224865"/>
                <a:gd name="connsiteY89" fmla="*/ 201096 h 543039"/>
                <a:gd name="connsiteX90" fmla="*/ 28785 w 224865"/>
                <a:gd name="connsiteY90" fmla="*/ 201096 h 543039"/>
                <a:gd name="connsiteX91" fmla="*/ 25878 w 224865"/>
                <a:gd name="connsiteY91" fmla="*/ 289845 h 543039"/>
                <a:gd name="connsiteX92" fmla="*/ 25878 w 224865"/>
                <a:gd name="connsiteY92" fmla="*/ 294120 h 543039"/>
                <a:gd name="connsiteX93" fmla="*/ 25878 w 224865"/>
                <a:gd name="connsiteY93" fmla="*/ 289845 h 543039"/>
                <a:gd name="connsiteX94" fmla="*/ 28785 w 224865"/>
                <a:gd name="connsiteY94" fmla="*/ 239058 h 543039"/>
                <a:gd name="connsiteX95" fmla="*/ 33117 w 224865"/>
                <a:gd name="connsiteY95" fmla="*/ 243333 h 543039"/>
                <a:gd name="connsiteX96" fmla="*/ 39558 w 224865"/>
                <a:gd name="connsiteY96" fmla="*/ 236892 h 543039"/>
                <a:gd name="connsiteX97" fmla="*/ 35967 w 224865"/>
                <a:gd name="connsiteY97" fmla="*/ 233301 h 543039"/>
                <a:gd name="connsiteX98" fmla="*/ 30951 w 224865"/>
                <a:gd name="connsiteY98" fmla="*/ 231135 h 543039"/>
                <a:gd name="connsiteX99" fmla="*/ 28785 w 224865"/>
                <a:gd name="connsiteY99" fmla="*/ 239001 h 543039"/>
                <a:gd name="connsiteX100" fmla="*/ 43149 w 224865"/>
                <a:gd name="connsiteY100" fmla="*/ 377853 h 543039"/>
                <a:gd name="connsiteX101" fmla="*/ 45999 w 224865"/>
                <a:gd name="connsiteY101" fmla="*/ 375003 h 543039"/>
                <a:gd name="connsiteX102" fmla="*/ 40242 w 224865"/>
                <a:gd name="connsiteY102" fmla="*/ 370728 h 543039"/>
                <a:gd name="connsiteX103" fmla="*/ 38076 w 224865"/>
                <a:gd name="connsiteY103" fmla="*/ 377169 h 543039"/>
                <a:gd name="connsiteX104" fmla="*/ 39501 w 224865"/>
                <a:gd name="connsiteY104" fmla="*/ 377169 h 543039"/>
                <a:gd name="connsiteX105" fmla="*/ 41667 w 224865"/>
                <a:gd name="connsiteY105" fmla="*/ 377910 h 543039"/>
                <a:gd name="connsiteX106" fmla="*/ 43092 w 224865"/>
                <a:gd name="connsiteY106" fmla="*/ 377910 h 543039"/>
                <a:gd name="connsiteX107" fmla="*/ 41667 w 224865"/>
                <a:gd name="connsiteY107" fmla="*/ 257640 h 543039"/>
                <a:gd name="connsiteX108" fmla="*/ 41667 w 224865"/>
                <a:gd name="connsiteY108" fmla="*/ 262656 h 543039"/>
                <a:gd name="connsiteX109" fmla="*/ 48108 w 224865"/>
                <a:gd name="connsiteY109" fmla="*/ 262656 h 543039"/>
                <a:gd name="connsiteX110" fmla="*/ 47367 w 224865"/>
                <a:gd name="connsiteY110" fmla="*/ 261231 h 543039"/>
                <a:gd name="connsiteX111" fmla="*/ 47367 w 224865"/>
                <a:gd name="connsiteY111" fmla="*/ 259806 h 543039"/>
                <a:gd name="connsiteX112" fmla="*/ 46626 w 224865"/>
                <a:gd name="connsiteY112" fmla="*/ 257640 h 543039"/>
                <a:gd name="connsiteX113" fmla="*/ 41610 w 224865"/>
                <a:gd name="connsiteY113" fmla="*/ 257640 h 543039"/>
                <a:gd name="connsiteX114" fmla="*/ 43149 w 224865"/>
                <a:gd name="connsiteY114" fmla="*/ 357105 h 543039"/>
                <a:gd name="connsiteX115" fmla="*/ 43149 w 224865"/>
                <a:gd name="connsiteY115" fmla="*/ 362121 h 543039"/>
                <a:gd name="connsiteX116" fmla="*/ 49590 w 224865"/>
                <a:gd name="connsiteY116" fmla="*/ 362121 h 543039"/>
                <a:gd name="connsiteX117" fmla="*/ 48849 w 224865"/>
                <a:gd name="connsiteY117" fmla="*/ 360696 h 543039"/>
                <a:gd name="connsiteX118" fmla="*/ 48849 w 224865"/>
                <a:gd name="connsiteY118" fmla="*/ 359271 h 543039"/>
                <a:gd name="connsiteX119" fmla="*/ 48108 w 224865"/>
                <a:gd name="connsiteY119" fmla="*/ 357105 h 543039"/>
                <a:gd name="connsiteX120" fmla="*/ 43092 w 224865"/>
                <a:gd name="connsiteY120" fmla="*/ 357105 h 543039"/>
                <a:gd name="connsiteX121" fmla="*/ 48165 w 224865"/>
                <a:gd name="connsiteY121" fmla="*/ 196137 h 543039"/>
                <a:gd name="connsiteX122" fmla="*/ 48165 w 224865"/>
                <a:gd name="connsiteY122" fmla="*/ 191862 h 543039"/>
                <a:gd name="connsiteX123" fmla="*/ 45315 w 224865"/>
                <a:gd name="connsiteY123" fmla="*/ 191862 h 543039"/>
                <a:gd name="connsiteX124" fmla="*/ 45315 w 224865"/>
                <a:gd name="connsiteY124" fmla="*/ 196137 h 543039"/>
                <a:gd name="connsiteX125" fmla="*/ 48165 w 224865"/>
                <a:gd name="connsiteY125" fmla="*/ 196137 h 543039"/>
                <a:gd name="connsiteX126" fmla="*/ 50331 w 224865"/>
                <a:gd name="connsiteY126" fmla="*/ 205428 h 543039"/>
                <a:gd name="connsiteX127" fmla="*/ 45315 w 224865"/>
                <a:gd name="connsiteY127" fmla="*/ 205428 h 543039"/>
                <a:gd name="connsiteX128" fmla="*/ 45315 w 224865"/>
                <a:gd name="connsiteY128" fmla="*/ 209019 h 543039"/>
                <a:gd name="connsiteX129" fmla="*/ 50331 w 224865"/>
                <a:gd name="connsiteY129" fmla="*/ 213294 h 543039"/>
                <a:gd name="connsiteX130" fmla="*/ 53181 w 224865"/>
                <a:gd name="connsiteY130" fmla="*/ 208278 h 543039"/>
                <a:gd name="connsiteX131" fmla="*/ 50331 w 224865"/>
                <a:gd name="connsiteY131" fmla="*/ 205428 h 543039"/>
                <a:gd name="connsiteX132" fmla="*/ 48165 w 224865"/>
                <a:gd name="connsiteY132" fmla="*/ 168948 h 543039"/>
                <a:gd name="connsiteX133" fmla="*/ 53181 w 224865"/>
                <a:gd name="connsiteY133" fmla="*/ 166782 h 543039"/>
                <a:gd name="connsiteX134" fmla="*/ 46740 w 224865"/>
                <a:gd name="connsiteY134" fmla="*/ 162507 h 543039"/>
                <a:gd name="connsiteX135" fmla="*/ 48165 w 224865"/>
                <a:gd name="connsiteY135" fmla="*/ 168948 h 543039"/>
                <a:gd name="connsiteX136" fmla="*/ 53922 w 224865"/>
                <a:gd name="connsiteY136" fmla="*/ 285570 h 543039"/>
                <a:gd name="connsiteX137" fmla="*/ 56772 w 224865"/>
                <a:gd name="connsiteY137" fmla="*/ 282720 h 543039"/>
                <a:gd name="connsiteX138" fmla="*/ 51015 w 224865"/>
                <a:gd name="connsiteY138" fmla="*/ 278445 h 543039"/>
                <a:gd name="connsiteX139" fmla="*/ 48849 w 224865"/>
                <a:gd name="connsiteY139" fmla="*/ 284886 h 543039"/>
                <a:gd name="connsiteX140" fmla="*/ 50274 w 224865"/>
                <a:gd name="connsiteY140" fmla="*/ 284886 h 543039"/>
                <a:gd name="connsiteX141" fmla="*/ 52440 w 224865"/>
                <a:gd name="connsiteY141" fmla="*/ 285627 h 543039"/>
                <a:gd name="connsiteX142" fmla="*/ 53865 w 224865"/>
                <a:gd name="connsiteY142" fmla="*/ 285627 h 543039"/>
                <a:gd name="connsiteX143" fmla="*/ 50331 w 224865"/>
                <a:gd name="connsiteY143" fmla="*/ 247608 h 543039"/>
                <a:gd name="connsiteX144" fmla="*/ 50331 w 224865"/>
                <a:gd name="connsiteY144" fmla="*/ 251199 h 543039"/>
                <a:gd name="connsiteX145" fmla="*/ 54663 w 224865"/>
                <a:gd name="connsiteY145" fmla="*/ 251199 h 543039"/>
                <a:gd name="connsiteX146" fmla="*/ 54663 w 224865"/>
                <a:gd name="connsiteY146" fmla="*/ 247608 h 543039"/>
                <a:gd name="connsiteX147" fmla="*/ 50331 w 224865"/>
                <a:gd name="connsiteY147" fmla="*/ 247608 h 543039"/>
                <a:gd name="connsiteX148" fmla="*/ 51756 w 224865"/>
                <a:gd name="connsiteY148" fmla="*/ 347073 h 543039"/>
                <a:gd name="connsiteX149" fmla="*/ 51756 w 224865"/>
                <a:gd name="connsiteY149" fmla="*/ 350664 h 543039"/>
                <a:gd name="connsiteX150" fmla="*/ 56088 w 224865"/>
                <a:gd name="connsiteY150" fmla="*/ 350664 h 543039"/>
                <a:gd name="connsiteX151" fmla="*/ 56088 w 224865"/>
                <a:gd name="connsiteY151" fmla="*/ 347073 h 543039"/>
                <a:gd name="connsiteX152" fmla="*/ 51756 w 224865"/>
                <a:gd name="connsiteY152" fmla="*/ 347073 h 543039"/>
                <a:gd name="connsiteX153" fmla="*/ 53922 w 224865"/>
                <a:gd name="connsiteY153" fmla="*/ 387885 h 543039"/>
                <a:gd name="connsiteX154" fmla="*/ 61104 w 224865"/>
                <a:gd name="connsiteY154" fmla="*/ 386460 h 543039"/>
                <a:gd name="connsiteX155" fmla="*/ 54663 w 224865"/>
                <a:gd name="connsiteY155" fmla="*/ 381444 h 543039"/>
                <a:gd name="connsiteX156" fmla="*/ 53922 w 224865"/>
                <a:gd name="connsiteY156" fmla="*/ 385035 h 543039"/>
                <a:gd name="connsiteX157" fmla="*/ 53922 w 224865"/>
                <a:gd name="connsiteY157" fmla="*/ 387885 h 543039"/>
                <a:gd name="connsiteX158" fmla="*/ 64695 w 224865"/>
                <a:gd name="connsiteY158" fmla="*/ 296286 h 543039"/>
                <a:gd name="connsiteX159" fmla="*/ 71877 w 224865"/>
                <a:gd name="connsiteY159" fmla="*/ 294861 h 543039"/>
                <a:gd name="connsiteX160" fmla="*/ 65436 w 224865"/>
                <a:gd name="connsiteY160" fmla="*/ 289845 h 543039"/>
                <a:gd name="connsiteX161" fmla="*/ 64695 w 224865"/>
                <a:gd name="connsiteY161" fmla="*/ 293436 h 543039"/>
                <a:gd name="connsiteX162" fmla="*/ 64695 w 224865"/>
                <a:gd name="connsiteY162" fmla="*/ 296286 h 543039"/>
                <a:gd name="connsiteX163" fmla="*/ 95532 w 224865"/>
                <a:gd name="connsiteY163" fmla="*/ 56601 h 543039"/>
                <a:gd name="connsiteX164" fmla="*/ 94107 w 224865"/>
                <a:gd name="connsiteY164" fmla="*/ 55860 h 543039"/>
                <a:gd name="connsiteX165" fmla="*/ 94848 w 224865"/>
                <a:gd name="connsiteY165" fmla="*/ 54435 h 543039"/>
                <a:gd name="connsiteX166" fmla="*/ 96273 w 224865"/>
                <a:gd name="connsiteY166" fmla="*/ 54435 h 543039"/>
                <a:gd name="connsiteX167" fmla="*/ 95532 w 224865"/>
                <a:gd name="connsiteY167" fmla="*/ 56601 h 543039"/>
                <a:gd name="connsiteX168" fmla="*/ 101289 w 224865"/>
                <a:gd name="connsiteY168" fmla="*/ 60876 h 543039"/>
                <a:gd name="connsiteX169" fmla="*/ 102030 w 224865"/>
                <a:gd name="connsiteY169" fmla="*/ 64467 h 543039"/>
                <a:gd name="connsiteX170" fmla="*/ 107787 w 224865"/>
                <a:gd name="connsiteY170" fmla="*/ 64467 h 543039"/>
                <a:gd name="connsiteX171" fmla="*/ 106362 w 224865"/>
                <a:gd name="connsiteY171" fmla="*/ 59451 h 543039"/>
                <a:gd name="connsiteX172" fmla="*/ 101346 w 224865"/>
                <a:gd name="connsiteY172" fmla="*/ 60876 h 543039"/>
                <a:gd name="connsiteX173" fmla="*/ 137940 w 224865"/>
                <a:gd name="connsiteY173" fmla="*/ 21546 h 543039"/>
                <a:gd name="connsiteX174" fmla="*/ 142272 w 224865"/>
                <a:gd name="connsiteY174" fmla="*/ 15846 h 543039"/>
                <a:gd name="connsiteX175" fmla="*/ 135090 w 224865"/>
                <a:gd name="connsiteY175" fmla="*/ 15105 h 543039"/>
                <a:gd name="connsiteX176" fmla="*/ 135831 w 224865"/>
                <a:gd name="connsiteY176" fmla="*/ 21546 h 543039"/>
                <a:gd name="connsiteX177" fmla="*/ 137997 w 224865"/>
                <a:gd name="connsiteY177" fmla="*/ 21546 h 543039"/>
                <a:gd name="connsiteX178" fmla="*/ 144381 w 224865"/>
                <a:gd name="connsiteY178" fmla="*/ 33687 h 543039"/>
                <a:gd name="connsiteX179" fmla="*/ 152304 w 224865"/>
                <a:gd name="connsiteY179" fmla="*/ 33687 h 543039"/>
                <a:gd name="connsiteX180" fmla="*/ 154470 w 224865"/>
                <a:gd name="connsiteY180" fmla="*/ 31521 h 543039"/>
                <a:gd name="connsiteX181" fmla="*/ 151620 w 224865"/>
                <a:gd name="connsiteY181" fmla="*/ 27930 h 543039"/>
                <a:gd name="connsiteX182" fmla="*/ 153045 w 224865"/>
                <a:gd name="connsiteY182" fmla="*/ 25080 h 543039"/>
                <a:gd name="connsiteX183" fmla="*/ 143013 w 224865"/>
                <a:gd name="connsiteY183" fmla="*/ 31521 h 543039"/>
                <a:gd name="connsiteX184" fmla="*/ 144438 w 224865"/>
                <a:gd name="connsiteY184" fmla="*/ 33687 h 543039"/>
                <a:gd name="connsiteX185" fmla="*/ 150138 w 224865"/>
                <a:gd name="connsiteY185" fmla="*/ 55176 h 543039"/>
                <a:gd name="connsiteX186" fmla="*/ 150138 w 224865"/>
                <a:gd name="connsiteY186" fmla="*/ 52326 h 543039"/>
                <a:gd name="connsiteX187" fmla="*/ 145806 w 224865"/>
                <a:gd name="connsiteY187" fmla="*/ 48735 h 543039"/>
                <a:gd name="connsiteX188" fmla="*/ 142956 w 224865"/>
                <a:gd name="connsiteY188" fmla="*/ 52326 h 543039"/>
                <a:gd name="connsiteX189" fmla="*/ 150138 w 224865"/>
                <a:gd name="connsiteY189" fmla="*/ 55176 h 543039"/>
                <a:gd name="connsiteX190" fmla="*/ 164502 w 224865"/>
                <a:gd name="connsiteY190" fmla="*/ 105963 h 543039"/>
                <a:gd name="connsiteX191" fmla="*/ 156579 w 224865"/>
                <a:gd name="connsiteY191" fmla="*/ 103113 h 543039"/>
                <a:gd name="connsiteX192" fmla="*/ 145806 w 224865"/>
                <a:gd name="connsiteY192" fmla="*/ 104538 h 543039"/>
                <a:gd name="connsiteX193" fmla="*/ 155838 w 224865"/>
                <a:gd name="connsiteY193" fmla="*/ 110238 h 543039"/>
                <a:gd name="connsiteX194" fmla="*/ 164445 w 224865"/>
                <a:gd name="connsiteY194" fmla="*/ 105963 h 543039"/>
                <a:gd name="connsiteX195" fmla="*/ 147288 w 224865"/>
                <a:gd name="connsiteY195" fmla="*/ 88065 h 543039"/>
                <a:gd name="connsiteX196" fmla="*/ 148713 w 224865"/>
                <a:gd name="connsiteY196" fmla="*/ 91656 h 543039"/>
                <a:gd name="connsiteX197" fmla="*/ 147288 w 224865"/>
                <a:gd name="connsiteY197" fmla="*/ 90915 h 543039"/>
                <a:gd name="connsiteX198" fmla="*/ 147288 w 224865"/>
                <a:gd name="connsiteY198" fmla="*/ 88065 h 543039"/>
                <a:gd name="connsiteX199" fmla="*/ 164502 w 224865"/>
                <a:gd name="connsiteY199" fmla="*/ 129561 h 543039"/>
                <a:gd name="connsiteX200" fmla="*/ 164502 w 224865"/>
                <a:gd name="connsiteY200" fmla="*/ 125970 h 543039"/>
                <a:gd name="connsiteX201" fmla="*/ 160170 w 224865"/>
                <a:gd name="connsiteY201" fmla="*/ 122379 h 543039"/>
                <a:gd name="connsiteX202" fmla="*/ 150822 w 224865"/>
                <a:gd name="connsiteY202" fmla="*/ 129561 h 543039"/>
                <a:gd name="connsiteX203" fmla="*/ 155838 w 224865"/>
                <a:gd name="connsiteY203" fmla="*/ 135261 h 543039"/>
                <a:gd name="connsiteX204" fmla="*/ 160170 w 224865"/>
                <a:gd name="connsiteY204" fmla="*/ 130986 h 543039"/>
                <a:gd name="connsiteX205" fmla="*/ 164502 w 224865"/>
                <a:gd name="connsiteY205" fmla="*/ 129561 h 543039"/>
                <a:gd name="connsiteX206" fmla="*/ 152988 w 224865"/>
                <a:gd name="connsiteY206" fmla="*/ 83049 h 543039"/>
                <a:gd name="connsiteX207" fmla="*/ 156579 w 224865"/>
                <a:gd name="connsiteY207" fmla="*/ 83049 h 543039"/>
                <a:gd name="connsiteX208" fmla="*/ 158004 w 224865"/>
                <a:gd name="connsiteY208" fmla="*/ 79458 h 543039"/>
                <a:gd name="connsiteX209" fmla="*/ 155838 w 224865"/>
                <a:gd name="connsiteY209" fmla="*/ 76608 h 543039"/>
                <a:gd name="connsiteX210" fmla="*/ 151506 w 224865"/>
                <a:gd name="connsiteY210" fmla="*/ 80883 h 543039"/>
                <a:gd name="connsiteX211" fmla="*/ 152931 w 224865"/>
                <a:gd name="connsiteY211" fmla="*/ 83049 h 543039"/>
                <a:gd name="connsiteX212" fmla="*/ 161652 w 224865"/>
                <a:gd name="connsiteY212" fmla="*/ 119586 h 543039"/>
                <a:gd name="connsiteX213" fmla="*/ 161652 w 224865"/>
                <a:gd name="connsiteY213" fmla="*/ 115995 h 543039"/>
                <a:gd name="connsiteX214" fmla="*/ 158802 w 224865"/>
                <a:gd name="connsiteY214" fmla="*/ 112404 h 543039"/>
                <a:gd name="connsiteX215" fmla="*/ 155952 w 224865"/>
                <a:gd name="connsiteY215" fmla="*/ 113829 h 543039"/>
                <a:gd name="connsiteX216" fmla="*/ 155952 w 224865"/>
                <a:gd name="connsiteY216" fmla="*/ 117420 h 543039"/>
                <a:gd name="connsiteX217" fmla="*/ 160284 w 224865"/>
                <a:gd name="connsiteY217" fmla="*/ 121695 h 543039"/>
                <a:gd name="connsiteX218" fmla="*/ 161709 w 224865"/>
                <a:gd name="connsiteY218" fmla="*/ 119529 h 543039"/>
                <a:gd name="connsiteX219" fmla="*/ 163761 w 224865"/>
                <a:gd name="connsiteY219" fmla="*/ 158916 h 543039"/>
                <a:gd name="connsiteX220" fmla="*/ 166611 w 224865"/>
                <a:gd name="connsiteY220" fmla="*/ 157491 h 543039"/>
                <a:gd name="connsiteX221" fmla="*/ 163761 w 224865"/>
                <a:gd name="connsiteY221" fmla="*/ 153216 h 543039"/>
                <a:gd name="connsiteX222" fmla="*/ 160170 w 224865"/>
                <a:gd name="connsiteY222" fmla="*/ 156807 h 543039"/>
                <a:gd name="connsiteX223" fmla="*/ 163761 w 224865"/>
                <a:gd name="connsiteY223" fmla="*/ 158973 h 543039"/>
                <a:gd name="connsiteX224" fmla="*/ 165243 w 224865"/>
                <a:gd name="connsiteY224" fmla="*/ 284145 h 543039"/>
                <a:gd name="connsiteX225" fmla="*/ 161652 w 224865"/>
                <a:gd name="connsiteY225" fmla="*/ 285570 h 543039"/>
                <a:gd name="connsiteX226" fmla="*/ 161652 w 224865"/>
                <a:gd name="connsiteY226" fmla="*/ 284145 h 543039"/>
                <a:gd name="connsiteX227" fmla="*/ 165243 w 224865"/>
                <a:gd name="connsiteY227" fmla="*/ 284145 h 543039"/>
                <a:gd name="connsiteX228" fmla="*/ 176016 w 224865"/>
                <a:gd name="connsiteY228" fmla="*/ 88806 h 543039"/>
                <a:gd name="connsiteX229" fmla="*/ 178182 w 224865"/>
                <a:gd name="connsiteY229" fmla="*/ 88065 h 543039"/>
                <a:gd name="connsiteX230" fmla="*/ 179607 w 224865"/>
                <a:gd name="connsiteY230" fmla="*/ 88065 h 543039"/>
                <a:gd name="connsiteX231" fmla="*/ 174591 w 224865"/>
                <a:gd name="connsiteY231" fmla="*/ 80883 h 543039"/>
                <a:gd name="connsiteX232" fmla="*/ 171741 w 224865"/>
                <a:gd name="connsiteY232" fmla="*/ 75867 h 543039"/>
                <a:gd name="connsiteX233" fmla="*/ 166725 w 224865"/>
                <a:gd name="connsiteY233" fmla="*/ 79458 h 543039"/>
                <a:gd name="connsiteX234" fmla="*/ 176073 w 224865"/>
                <a:gd name="connsiteY234" fmla="*/ 88749 h 543039"/>
                <a:gd name="connsiteX235" fmla="*/ 167352 w 224865"/>
                <a:gd name="connsiteY235" fmla="*/ 68058 h 543039"/>
                <a:gd name="connsiteX236" fmla="*/ 167352 w 224865"/>
                <a:gd name="connsiteY236" fmla="*/ 71649 h 543039"/>
                <a:gd name="connsiteX237" fmla="*/ 169518 w 224865"/>
                <a:gd name="connsiteY237" fmla="*/ 73815 h 543039"/>
                <a:gd name="connsiteX238" fmla="*/ 170259 w 224865"/>
                <a:gd name="connsiteY238" fmla="*/ 68115 h 543039"/>
                <a:gd name="connsiteX239" fmla="*/ 167409 w 224865"/>
                <a:gd name="connsiteY239" fmla="*/ 68115 h 543039"/>
                <a:gd name="connsiteX240" fmla="*/ 172425 w 224865"/>
                <a:gd name="connsiteY240" fmla="*/ 377853 h 543039"/>
                <a:gd name="connsiteX241" fmla="*/ 176016 w 224865"/>
                <a:gd name="connsiteY241" fmla="*/ 378594 h 543039"/>
                <a:gd name="connsiteX242" fmla="*/ 177441 w 224865"/>
                <a:gd name="connsiteY242" fmla="*/ 375744 h 543039"/>
                <a:gd name="connsiteX243" fmla="*/ 173109 w 224865"/>
                <a:gd name="connsiteY243" fmla="*/ 375003 h 543039"/>
                <a:gd name="connsiteX244" fmla="*/ 172368 w 224865"/>
                <a:gd name="connsiteY244" fmla="*/ 377853 h 543039"/>
                <a:gd name="connsiteX245" fmla="*/ 174534 w 224865"/>
                <a:gd name="connsiteY245" fmla="*/ 101688 h 543039"/>
                <a:gd name="connsiteX246" fmla="*/ 173109 w 224865"/>
                <a:gd name="connsiteY246" fmla="*/ 104538 h 543039"/>
                <a:gd name="connsiteX247" fmla="*/ 175275 w 224865"/>
                <a:gd name="connsiteY247" fmla="*/ 105963 h 543039"/>
                <a:gd name="connsiteX248" fmla="*/ 174534 w 224865"/>
                <a:gd name="connsiteY248" fmla="*/ 101688 h 543039"/>
                <a:gd name="connsiteX249" fmla="*/ 173850 w 224865"/>
                <a:gd name="connsiteY249" fmla="*/ 137427 h 543039"/>
                <a:gd name="connsiteX250" fmla="*/ 176700 w 224865"/>
                <a:gd name="connsiteY250" fmla="*/ 134577 h 543039"/>
                <a:gd name="connsiteX251" fmla="*/ 173850 w 224865"/>
                <a:gd name="connsiteY251" fmla="*/ 133152 h 543039"/>
                <a:gd name="connsiteX252" fmla="*/ 173850 w 224865"/>
                <a:gd name="connsiteY252" fmla="*/ 137427 h 543039"/>
                <a:gd name="connsiteX253" fmla="*/ 180291 w 224865"/>
                <a:gd name="connsiteY253" fmla="*/ 117420 h 543039"/>
                <a:gd name="connsiteX254" fmla="*/ 175275 w 224865"/>
                <a:gd name="connsiteY254" fmla="*/ 119586 h 543039"/>
                <a:gd name="connsiteX255" fmla="*/ 180291 w 224865"/>
                <a:gd name="connsiteY255" fmla="*/ 123177 h 543039"/>
                <a:gd name="connsiteX256" fmla="*/ 181716 w 224865"/>
                <a:gd name="connsiteY256" fmla="*/ 119586 h 543039"/>
                <a:gd name="connsiteX257" fmla="*/ 180291 w 224865"/>
                <a:gd name="connsiteY257" fmla="*/ 117420 h 543039"/>
                <a:gd name="connsiteX258" fmla="*/ 179607 w 224865"/>
                <a:gd name="connsiteY258" fmla="*/ 44460 h 543039"/>
                <a:gd name="connsiteX259" fmla="*/ 182457 w 224865"/>
                <a:gd name="connsiteY259" fmla="*/ 44460 h 543039"/>
                <a:gd name="connsiteX260" fmla="*/ 184623 w 224865"/>
                <a:gd name="connsiteY260" fmla="*/ 39444 h 543039"/>
                <a:gd name="connsiteX261" fmla="*/ 181032 w 224865"/>
                <a:gd name="connsiteY261" fmla="*/ 35169 h 543039"/>
                <a:gd name="connsiteX262" fmla="*/ 176016 w 224865"/>
                <a:gd name="connsiteY262" fmla="*/ 40185 h 543039"/>
                <a:gd name="connsiteX263" fmla="*/ 179607 w 224865"/>
                <a:gd name="connsiteY263" fmla="*/ 44460 h 543039"/>
                <a:gd name="connsiteX264" fmla="*/ 176016 w 224865"/>
                <a:gd name="connsiteY264" fmla="*/ 349923 h 543039"/>
                <a:gd name="connsiteX265" fmla="*/ 181773 w 224865"/>
                <a:gd name="connsiteY265" fmla="*/ 350664 h 543039"/>
                <a:gd name="connsiteX266" fmla="*/ 181773 w 224865"/>
                <a:gd name="connsiteY266" fmla="*/ 348498 h 543039"/>
                <a:gd name="connsiteX267" fmla="*/ 178923 w 224865"/>
                <a:gd name="connsiteY267" fmla="*/ 344223 h 543039"/>
                <a:gd name="connsiteX268" fmla="*/ 181089 w 224865"/>
                <a:gd name="connsiteY268" fmla="*/ 335616 h 543039"/>
                <a:gd name="connsiteX269" fmla="*/ 176757 w 224865"/>
                <a:gd name="connsiteY269" fmla="*/ 336357 h 543039"/>
                <a:gd name="connsiteX270" fmla="*/ 176016 w 224865"/>
                <a:gd name="connsiteY270" fmla="*/ 344223 h 543039"/>
                <a:gd name="connsiteX271" fmla="*/ 176016 w 224865"/>
                <a:gd name="connsiteY271" fmla="*/ 349923 h 543039"/>
                <a:gd name="connsiteX272" fmla="*/ 198246 w 224865"/>
                <a:gd name="connsiteY272" fmla="*/ 287679 h 543039"/>
                <a:gd name="connsiteX273" fmla="*/ 193914 w 224865"/>
                <a:gd name="connsiteY273" fmla="*/ 286254 h 543039"/>
                <a:gd name="connsiteX274" fmla="*/ 187473 w 224865"/>
                <a:gd name="connsiteY274" fmla="*/ 292695 h 543039"/>
                <a:gd name="connsiteX275" fmla="*/ 191805 w 224865"/>
                <a:gd name="connsiteY275" fmla="*/ 294861 h 543039"/>
                <a:gd name="connsiteX276" fmla="*/ 198246 w 224865"/>
                <a:gd name="connsiteY276" fmla="*/ 292695 h 543039"/>
                <a:gd name="connsiteX277" fmla="*/ 198246 w 224865"/>
                <a:gd name="connsiteY277" fmla="*/ 287679 h 543039"/>
                <a:gd name="connsiteX278" fmla="*/ 197562 w 224865"/>
                <a:gd name="connsiteY278" fmla="*/ 328491 h 543039"/>
                <a:gd name="connsiteX279" fmla="*/ 197562 w 224865"/>
                <a:gd name="connsiteY279" fmla="*/ 316350 h 543039"/>
                <a:gd name="connsiteX280" fmla="*/ 194712 w 224865"/>
                <a:gd name="connsiteY280" fmla="*/ 316350 h 543039"/>
                <a:gd name="connsiteX281" fmla="*/ 191121 w 224865"/>
                <a:gd name="connsiteY281" fmla="*/ 320625 h 543039"/>
                <a:gd name="connsiteX282" fmla="*/ 192546 w 224865"/>
                <a:gd name="connsiteY282" fmla="*/ 329232 h 543039"/>
                <a:gd name="connsiteX283" fmla="*/ 197562 w 224865"/>
                <a:gd name="connsiteY283" fmla="*/ 328491 h 543039"/>
                <a:gd name="connsiteX284" fmla="*/ 191064 w 224865"/>
                <a:gd name="connsiteY284" fmla="*/ 400026 h 543039"/>
                <a:gd name="connsiteX285" fmla="*/ 191064 w 224865"/>
                <a:gd name="connsiteY285" fmla="*/ 409317 h 543039"/>
                <a:gd name="connsiteX286" fmla="*/ 193914 w 224865"/>
                <a:gd name="connsiteY286" fmla="*/ 411483 h 543039"/>
                <a:gd name="connsiteX287" fmla="*/ 198246 w 224865"/>
                <a:gd name="connsiteY287" fmla="*/ 408633 h 543039"/>
                <a:gd name="connsiteX288" fmla="*/ 197505 w 224865"/>
                <a:gd name="connsiteY288" fmla="*/ 401451 h 543039"/>
                <a:gd name="connsiteX289" fmla="*/ 191064 w 224865"/>
                <a:gd name="connsiteY289" fmla="*/ 400026 h 543039"/>
                <a:gd name="connsiteX290" fmla="*/ 195396 w 224865"/>
                <a:gd name="connsiteY290" fmla="*/ 304152 h 543039"/>
                <a:gd name="connsiteX291" fmla="*/ 195396 w 224865"/>
                <a:gd name="connsiteY291" fmla="*/ 299877 h 543039"/>
                <a:gd name="connsiteX292" fmla="*/ 193971 w 224865"/>
                <a:gd name="connsiteY292" fmla="*/ 299877 h 543039"/>
                <a:gd name="connsiteX293" fmla="*/ 193971 w 224865"/>
                <a:gd name="connsiteY293" fmla="*/ 304152 h 543039"/>
                <a:gd name="connsiteX294" fmla="*/ 195396 w 224865"/>
                <a:gd name="connsiteY294" fmla="*/ 304152 h 543039"/>
                <a:gd name="connsiteX295" fmla="*/ 202578 w 224865"/>
                <a:gd name="connsiteY295" fmla="*/ 372096 h 543039"/>
                <a:gd name="connsiteX296" fmla="*/ 206910 w 224865"/>
                <a:gd name="connsiteY296" fmla="*/ 370671 h 543039"/>
                <a:gd name="connsiteX297" fmla="*/ 206910 w 224865"/>
                <a:gd name="connsiteY297" fmla="*/ 364971 h 543039"/>
                <a:gd name="connsiteX298" fmla="*/ 202578 w 224865"/>
                <a:gd name="connsiteY298" fmla="*/ 359271 h 543039"/>
                <a:gd name="connsiteX299" fmla="*/ 202578 w 224865"/>
                <a:gd name="connsiteY299" fmla="*/ 362121 h 543039"/>
                <a:gd name="connsiteX300" fmla="*/ 201837 w 224865"/>
                <a:gd name="connsiteY300" fmla="*/ 365712 h 543039"/>
                <a:gd name="connsiteX301" fmla="*/ 202578 w 224865"/>
                <a:gd name="connsiteY301" fmla="*/ 372153 h 54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224865" h="543039">
                  <a:moveTo>
                    <a:pt x="134349" y="391419"/>
                  </a:moveTo>
                  <a:cubicBezTo>
                    <a:pt x="134349" y="388569"/>
                    <a:pt x="133608" y="379278"/>
                    <a:pt x="133608" y="373521"/>
                  </a:cubicBezTo>
                  <a:cubicBezTo>
                    <a:pt x="133608" y="367764"/>
                    <a:pt x="133608" y="359955"/>
                    <a:pt x="134349" y="352773"/>
                  </a:cubicBezTo>
                  <a:cubicBezTo>
                    <a:pt x="134349" y="350607"/>
                    <a:pt x="133608" y="348498"/>
                    <a:pt x="134349" y="346332"/>
                  </a:cubicBezTo>
                  <a:cubicBezTo>
                    <a:pt x="134349" y="343482"/>
                    <a:pt x="135090" y="339891"/>
                    <a:pt x="135090" y="337725"/>
                  </a:cubicBezTo>
                  <a:cubicBezTo>
                    <a:pt x="135090" y="329118"/>
                    <a:pt x="131499" y="330543"/>
                    <a:pt x="128649" y="330543"/>
                  </a:cubicBezTo>
                  <a:cubicBezTo>
                    <a:pt x="126483" y="330543"/>
                    <a:pt x="118617" y="331284"/>
                    <a:pt x="115710" y="331284"/>
                  </a:cubicBezTo>
                  <a:cubicBezTo>
                    <a:pt x="100605" y="331284"/>
                    <a:pt x="105678" y="296970"/>
                    <a:pt x="105678" y="295488"/>
                  </a:cubicBezTo>
                  <a:cubicBezTo>
                    <a:pt x="104937" y="292638"/>
                    <a:pt x="104937" y="287622"/>
                    <a:pt x="104937" y="284772"/>
                  </a:cubicBezTo>
                  <a:cubicBezTo>
                    <a:pt x="104937" y="282606"/>
                    <a:pt x="104196" y="276906"/>
                    <a:pt x="105678" y="268299"/>
                  </a:cubicBezTo>
                  <a:cubicBezTo>
                    <a:pt x="106419" y="266133"/>
                    <a:pt x="109269" y="262599"/>
                    <a:pt x="111435" y="261858"/>
                  </a:cubicBezTo>
                  <a:lnTo>
                    <a:pt x="214149" y="261858"/>
                  </a:lnTo>
                  <a:cubicBezTo>
                    <a:pt x="219165" y="263283"/>
                    <a:pt x="219165" y="269040"/>
                    <a:pt x="219165" y="273315"/>
                  </a:cubicBezTo>
                  <a:lnTo>
                    <a:pt x="217740" y="289788"/>
                  </a:lnTo>
                  <a:lnTo>
                    <a:pt x="217740" y="409260"/>
                  </a:lnTo>
                  <a:cubicBezTo>
                    <a:pt x="217740" y="412110"/>
                    <a:pt x="218481" y="412110"/>
                    <a:pt x="218481" y="414276"/>
                  </a:cubicBezTo>
                  <a:cubicBezTo>
                    <a:pt x="220647" y="422142"/>
                    <a:pt x="218481" y="432174"/>
                    <a:pt x="218481" y="441465"/>
                  </a:cubicBezTo>
                  <a:cubicBezTo>
                    <a:pt x="218481" y="448647"/>
                    <a:pt x="217740" y="455772"/>
                    <a:pt x="217740" y="463638"/>
                  </a:cubicBezTo>
                  <a:cubicBezTo>
                    <a:pt x="217740" y="464379"/>
                    <a:pt x="219165" y="466488"/>
                    <a:pt x="219165" y="468654"/>
                  </a:cubicBezTo>
                  <a:cubicBezTo>
                    <a:pt x="219165" y="472245"/>
                    <a:pt x="219906" y="480111"/>
                    <a:pt x="219906" y="482220"/>
                  </a:cubicBezTo>
                  <a:lnTo>
                    <a:pt x="219906" y="527307"/>
                  </a:lnTo>
                  <a:cubicBezTo>
                    <a:pt x="219906" y="534489"/>
                    <a:pt x="217740" y="535914"/>
                    <a:pt x="209874" y="535914"/>
                  </a:cubicBezTo>
                  <a:cubicBezTo>
                    <a:pt x="202008" y="535914"/>
                    <a:pt x="193344" y="535173"/>
                    <a:pt x="191178" y="535173"/>
                  </a:cubicBezTo>
                  <a:cubicBezTo>
                    <a:pt x="176814" y="535173"/>
                    <a:pt x="174648" y="534432"/>
                    <a:pt x="171057" y="515850"/>
                  </a:cubicBezTo>
                  <a:lnTo>
                    <a:pt x="168891" y="513000"/>
                  </a:lnTo>
                  <a:cubicBezTo>
                    <a:pt x="166041" y="513741"/>
                    <a:pt x="163875" y="518700"/>
                    <a:pt x="160968" y="520866"/>
                  </a:cubicBezTo>
                  <a:cubicBezTo>
                    <a:pt x="155211" y="524457"/>
                    <a:pt x="145863" y="533748"/>
                    <a:pt x="137997" y="537339"/>
                  </a:cubicBezTo>
                  <a:cubicBezTo>
                    <a:pt x="132240" y="540189"/>
                    <a:pt x="114285" y="543039"/>
                    <a:pt x="111435" y="543039"/>
                  </a:cubicBezTo>
                  <a:cubicBezTo>
                    <a:pt x="94905" y="543039"/>
                    <a:pt x="78375" y="541614"/>
                    <a:pt x="62586" y="536598"/>
                  </a:cubicBezTo>
                  <a:cubicBezTo>
                    <a:pt x="58995" y="535173"/>
                    <a:pt x="43890" y="528732"/>
                    <a:pt x="37449" y="520866"/>
                  </a:cubicBezTo>
                  <a:cubicBezTo>
                    <a:pt x="31692" y="515166"/>
                    <a:pt x="25251" y="507984"/>
                    <a:pt x="18753" y="498693"/>
                  </a:cubicBezTo>
                  <a:cubicBezTo>
                    <a:pt x="16587" y="494418"/>
                    <a:pt x="14421" y="485127"/>
                    <a:pt x="10146" y="477945"/>
                  </a:cubicBezTo>
                  <a:cubicBezTo>
                    <a:pt x="7980" y="470079"/>
                    <a:pt x="4389" y="460047"/>
                    <a:pt x="2223" y="445740"/>
                  </a:cubicBezTo>
                  <a:cubicBezTo>
                    <a:pt x="2223" y="437874"/>
                    <a:pt x="1482" y="440724"/>
                    <a:pt x="1482" y="434283"/>
                  </a:cubicBezTo>
                  <a:cubicBezTo>
                    <a:pt x="1482" y="432117"/>
                    <a:pt x="2223" y="428583"/>
                    <a:pt x="1482" y="427842"/>
                  </a:cubicBezTo>
                  <a:cubicBezTo>
                    <a:pt x="741" y="426417"/>
                    <a:pt x="741" y="423567"/>
                    <a:pt x="741" y="421401"/>
                  </a:cubicBezTo>
                  <a:cubicBezTo>
                    <a:pt x="741" y="417810"/>
                    <a:pt x="1482" y="412794"/>
                    <a:pt x="2166" y="409260"/>
                  </a:cubicBezTo>
                  <a:cubicBezTo>
                    <a:pt x="2907" y="407094"/>
                    <a:pt x="1425" y="403560"/>
                    <a:pt x="2166" y="400653"/>
                  </a:cubicBezTo>
                  <a:cubicBezTo>
                    <a:pt x="2907" y="395637"/>
                    <a:pt x="2166" y="389196"/>
                    <a:pt x="2166" y="386346"/>
                  </a:cubicBezTo>
                  <a:cubicBezTo>
                    <a:pt x="2166" y="379905"/>
                    <a:pt x="2907" y="374889"/>
                    <a:pt x="2907" y="366339"/>
                  </a:cubicBezTo>
                  <a:cubicBezTo>
                    <a:pt x="2907" y="364914"/>
                    <a:pt x="3648" y="357732"/>
                    <a:pt x="2166" y="353457"/>
                  </a:cubicBezTo>
                  <a:cubicBezTo>
                    <a:pt x="1425" y="352032"/>
                    <a:pt x="2907" y="348441"/>
                    <a:pt x="2166" y="346275"/>
                  </a:cubicBezTo>
                  <a:cubicBezTo>
                    <a:pt x="1425" y="334818"/>
                    <a:pt x="5016" y="324102"/>
                    <a:pt x="0" y="310479"/>
                  </a:cubicBezTo>
                  <a:lnTo>
                    <a:pt x="741" y="138054"/>
                  </a:lnTo>
                  <a:cubicBezTo>
                    <a:pt x="1482" y="133779"/>
                    <a:pt x="741" y="126597"/>
                    <a:pt x="1482" y="120897"/>
                  </a:cubicBezTo>
                  <a:cubicBezTo>
                    <a:pt x="2223" y="112290"/>
                    <a:pt x="4332" y="102315"/>
                    <a:pt x="5814" y="92967"/>
                  </a:cubicBezTo>
                  <a:cubicBezTo>
                    <a:pt x="5814" y="90117"/>
                    <a:pt x="6555" y="86526"/>
                    <a:pt x="7239" y="82251"/>
                  </a:cubicBezTo>
                  <a:lnTo>
                    <a:pt x="10830" y="74385"/>
                  </a:lnTo>
                  <a:cubicBezTo>
                    <a:pt x="12255" y="70110"/>
                    <a:pt x="15846" y="65778"/>
                    <a:pt x="16587" y="60819"/>
                  </a:cubicBezTo>
                  <a:cubicBezTo>
                    <a:pt x="23028" y="37905"/>
                    <a:pt x="37392" y="27189"/>
                    <a:pt x="56088" y="15048"/>
                  </a:cubicBezTo>
                  <a:cubicBezTo>
                    <a:pt x="58938" y="12882"/>
                    <a:pt x="64011" y="7866"/>
                    <a:pt x="67602" y="6441"/>
                  </a:cubicBezTo>
                  <a:cubicBezTo>
                    <a:pt x="70452" y="5016"/>
                    <a:pt x="74043" y="5016"/>
                    <a:pt x="76950" y="4275"/>
                  </a:cubicBezTo>
                  <a:cubicBezTo>
                    <a:pt x="78375" y="4275"/>
                    <a:pt x="81966" y="1425"/>
                    <a:pt x="84873" y="1425"/>
                  </a:cubicBezTo>
                  <a:cubicBezTo>
                    <a:pt x="92796" y="684"/>
                    <a:pt x="107844" y="0"/>
                    <a:pt x="110010" y="0"/>
                  </a:cubicBezTo>
                  <a:cubicBezTo>
                    <a:pt x="112176" y="0"/>
                    <a:pt x="128706" y="0"/>
                    <a:pt x="137997" y="1425"/>
                  </a:cubicBezTo>
                  <a:cubicBezTo>
                    <a:pt x="142329" y="1425"/>
                    <a:pt x="148029" y="5016"/>
                    <a:pt x="151620" y="6441"/>
                  </a:cubicBezTo>
                  <a:cubicBezTo>
                    <a:pt x="168834" y="11457"/>
                    <a:pt x="201894" y="31464"/>
                    <a:pt x="206910" y="47937"/>
                  </a:cubicBezTo>
                  <a:cubicBezTo>
                    <a:pt x="207651" y="52953"/>
                    <a:pt x="211242" y="55803"/>
                    <a:pt x="212667" y="59394"/>
                  </a:cubicBezTo>
                  <a:cubicBezTo>
                    <a:pt x="212667" y="60135"/>
                    <a:pt x="214833" y="62985"/>
                    <a:pt x="216258" y="65094"/>
                  </a:cubicBezTo>
                  <a:cubicBezTo>
                    <a:pt x="223440" y="82251"/>
                    <a:pt x="224865" y="101574"/>
                    <a:pt x="224865" y="119472"/>
                  </a:cubicBezTo>
                  <a:cubicBezTo>
                    <a:pt x="224865" y="121638"/>
                    <a:pt x="223440" y="139479"/>
                    <a:pt x="222699" y="151677"/>
                  </a:cubicBezTo>
                  <a:lnTo>
                    <a:pt x="222699" y="169575"/>
                  </a:lnTo>
                  <a:cubicBezTo>
                    <a:pt x="222699" y="175275"/>
                    <a:pt x="223440" y="186048"/>
                    <a:pt x="211926" y="186048"/>
                  </a:cubicBezTo>
                  <a:lnTo>
                    <a:pt x="147288" y="186048"/>
                  </a:lnTo>
                  <a:cubicBezTo>
                    <a:pt x="137940" y="186048"/>
                    <a:pt x="137256" y="178866"/>
                    <a:pt x="137940" y="173166"/>
                  </a:cubicBezTo>
                  <a:cubicBezTo>
                    <a:pt x="138624" y="167466"/>
                    <a:pt x="137199" y="161025"/>
                    <a:pt x="139365" y="155268"/>
                  </a:cubicBezTo>
                  <a:lnTo>
                    <a:pt x="140106" y="101631"/>
                  </a:lnTo>
                  <a:cubicBezTo>
                    <a:pt x="140106" y="78717"/>
                    <a:pt x="135090" y="70167"/>
                    <a:pt x="109212" y="70167"/>
                  </a:cubicBezTo>
                  <a:cubicBezTo>
                    <a:pt x="97698" y="70167"/>
                    <a:pt x="89832" y="78774"/>
                    <a:pt x="87666" y="92340"/>
                  </a:cubicBezTo>
                  <a:cubicBezTo>
                    <a:pt x="86925" y="96615"/>
                    <a:pt x="86241" y="116679"/>
                    <a:pt x="86925" y="127395"/>
                  </a:cubicBezTo>
                  <a:lnTo>
                    <a:pt x="86925" y="158175"/>
                  </a:lnTo>
                  <a:cubicBezTo>
                    <a:pt x="86925" y="164616"/>
                    <a:pt x="85500" y="175332"/>
                    <a:pt x="85500" y="177498"/>
                  </a:cubicBezTo>
                  <a:lnTo>
                    <a:pt x="85500" y="179664"/>
                  </a:lnTo>
                  <a:lnTo>
                    <a:pt x="86925" y="183255"/>
                  </a:lnTo>
                  <a:lnTo>
                    <a:pt x="86925" y="185421"/>
                  </a:lnTo>
                  <a:cubicBezTo>
                    <a:pt x="87666" y="195453"/>
                    <a:pt x="84759" y="209760"/>
                    <a:pt x="85500" y="222642"/>
                  </a:cubicBezTo>
                  <a:cubicBezTo>
                    <a:pt x="85500" y="225492"/>
                    <a:pt x="88350" y="234783"/>
                    <a:pt x="88350" y="240540"/>
                  </a:cubicBezTo>
                  <a:cubicBezTo>
                    <a:pt x="88350" y="269154"/>
                    <a:pt x="87609" y="327123"/>
                    <a:pt x="87609" y="329232"/>
                  </a:cubicBezTo>
                  <a:lnTo>
                    <a:pt x="87609" y="357162"/>
                  </a:lnTo>
                  <a:cubicBezTo>
                    <a:pt x="87609" y="360012"/>
                    <a:pt x="85443" y="372210"/>
                    <a:pt x="85443" y="374319"/>
                  </a:cubicBezTo>
                  <a:lnTo>
                    <a:pt x="85443" y="441579"/>
                  </a:lnTo>
                  <a:cubicBezTo>
                    <a:pt x="85443" y="444429"/>
                    <a:pt x="86184" y="444429"/>
                    <a:pt x="86868" y="445170"/>
                  </a:cubicBezTo>
                  <a:cubicBezTo>
                    <a:pt x="86868" y="453036"/>
                    <a:pt x="94050" y="468768"/>
                    <a:pt x="104082" y="470934"/>
                  </a:cubicBezTo>
                  <a:cubicBezTo>
                    <a:pt x="106248" y="471675"/>
                    <a:pt x="112689" y="472359"/>
                    <a:pt x="114855" y="472359"/>
                  </a:cubicBezTo>
                  <a:cubicBezTo>
                    <a:pt x="122778" y="472359"/>
                    <a:pt x="133551" y="465918"/>
                    <a:pt x="134235" y="457311"/>
                  </a:cubicBezTo>
                  <a:cubicBezTo>
                    <a:pt x="136401" y="445854"/>
                    <a:pt x="134235" y="422256"/>
                    <a:pt x="134235" y="419406"/>
                  </a:cubicBezTo>
                  <a:lnTo>
                    <a:pt x="134235" y="391476"/>
                  </a:lnTo>
                  <a:close/>
                  <a:moveTo>
                    <a:pt x="28785" y="201096"/>
                  </a:moveTo>
                  <a:lnTo>
                    <a:pt x="28785" y="196080"/>
                  </a:lnTo>
                  <a:cubicBezTo>
                    <a:pt x="25935" y="196080"/>
                    <a:pt x="23028" y="198930"/>
                    <a:pt x="23028" y="201096"/>
                  </a:cubicBezTo>
                  <a:lnTo>
                    <a:pt x="28785" y="201096"/>
                  </a:lnTo>
                  <a:close/>
                  <a:moveTo>
                    <a:pt x="25878" y="289845"/>
                  </a:moveTo>
                  <a:cubicBezTo>
                    <a:pt x="25137" y="291270"/>
                    <a:pt x="25137" y="292695"/>
                    <a:pt x="25878" y="294120"/>
                  </a:cubicBezTo>
                  <a:cubicBezTo>
                    <a:pt x="28728" y="292695"/>
                    <a:pt x="26619" y="291270"/>
                    <a:pt x="25878" y="289845"/>
                  </a:cubicBezTo>
                  <a:close/>
                  <a:moveTo>
                    <a:pt x="28785" y="239058"/>
                  </a:moveTo>
                  <a:lnTo>
                    <a:pt x="33117" y="243333"/>
                  </a:lnTo>
                  <a:cubicBezTo>
                    <a:pt x="35967" y="241908"/>
                    <a:pt x="39558" y="239058"/>
                    <a:pt x="39558" y="236892"/>
                  </a:cubicBezTo>
                  <a:cubicBezTo>
                    <a:pt x="39558" y="235467"/>
                    <a:pt x="38133" y="234042"/>
                    <a:pt x="35967" y="233301"/>
                  </a:cubicBezTo>
                  <a:cubicBezTo>
                    <a:pt x="33801" y="232560"/>
                    <a:pt x="32376" y="232560"/>
                    <a:pt x="30951" y="231135"/>
                  </a:cubicBezTo>
                  <a:lnTo>
                    <a:pt x="28785" y="239001"/>
                  </a:lnTo>
                  <a:close/>
                  <a:moveTo>
                    <a:pt x="43149" y="377853"/>
                  </a:moveTo>
                  <a:lnTo>
                    <a:pt x="45999" y="375003"/>
                  </a:lnTo>
                  <a:cubicBezTo>
                    <a:pt x="44574" y="372837"/>
                    <a:pt x="41667" y="370728"/>
                    <a:pt x="40242" y="370728"/>
                  </a:cubicBezTo>
                  <a:cubicBezTo>
                    <a:pt x="38817" y="372153"/>
                    <a:pt x="38076" y="375003"/>
                    <a:pt x="38076" y="377169"/>
                  </a:cubicBezTo>
                  <a:lnTo>
                    <a:pt x="39501" y="377169"/>
                  </a:lnTo>
                  <a:lnTo>
                    <a:pt x="41667" y="377910"/>
                  </a:lnTo>
                  <a:lnTo>
                    <a:pt x="43092" y="377910"/>
                  </a:lnTo>
                  <a:close/>
                  <a:moveTo>
                    <a:pt x="41667" y="257640"/>
                  </a:moveTo>
                  <a:lnTo>
                    <a:pt x="41667" y="262656"/>
                  </a:lnTo>
                  <a:lnTo>
                    <a:pt x="48108" y="262656"/>
                  </a:lnTo>
                  <a:cubicBezTo>
                    <a:pt x="48108" y="261915"/>
                    <a:pt x="48108" y="261231"/>
                    <a:pt x="47367" y="261231"/>
                  </a:cubicBezTo>
                  <a:lnTo>
                    <a:pt x="47367" y="259806"/>
                  </a:lnTo>
                  <a:cubicBezTo>
                    <a:pt x="47367" y="259065"/>
                    <a:pt x="46626" y="259065"/>
                    <a:pt x="46626" y="257640"/>
                  </a:cubicBezTo>
                  <a:lnTo>
                    <a:pt x="41610" y="257640"/>
                  </a:lnTo>
                  <a:close/>
                  <a:moveTo>
                    <a:pt x="43149" y="357105"/>
                  </a:moveTo>
                  <a:lnTo>
                    <a:pt x="43149" y="362121"/>
                  </a:lnTo>
                  <a:lnTo>
                    <a:pt x="49590" y="362121"/>
                  </a:lnTo>
                  <a:cubicBezTo>
                    <a:pt x="49590" y="361380"/>
                    <a:pt x="49590" y="360696"/>
                    <a:pt x="48849" y="360696"/>
                  </a:cubicBezTo>
                  <a:lnTo>
                    <a:pt x="48849" y="359271"/>
                  </a:lnTo>
                  <a:cubicBezTo>
                    <a:pt x="48849" y="358530"/>
                    <a:pt x="48108" y="358530"/>
                    <a:pt x="48108" y="357105"/>
                  </a:cubicBezTo>
                  <a:lnTo>
                    <a:pt x="43092" y="357105"/>
                  </a:lnTo>
                  <a:close/>
                  <a:moveTo>
                    <a:pt x="48165" y="196137"/>
                  </a:moveTo>
                  <a:lnTo>
                    <a:pt x="48165" y="191862"/>
                  </a:lnTo>
                  <a:lnTo>
                    <a:pt x="45315" y="191862"/>
                  </a:lnTo>
                  <a:lnTo>
                    <a:pt x="45315" y="196137"/>
                  </a:lnTo>
                  <a:lnTo>
                    <a:pt x="48165" y="196137"/>
                  </a:lnTo>
                  <a:close/>
                  <a:moveTo>
                    <a:pt x="50331" y="205428"/>
                  </a:moveTo>
                  <a:lnTo>
                    <a:pt x="45315" y="205428"/>
                  </a:lnTo>
                  <a:lnTo>
                    <a:pt x="45315" y="209019"/>
                  </a:lnTo>
                  <a:cubicBezTo>
                    <a:pt x="45315" y="212610"/>
                    <a:pt x="48906" y="213294"/>
                    <a:pt x="50331" y="213294"/>
                  </a:cubicBezTo>
                  <a:cubicBezTo>
                    <a:pt x="51756" y="212553"/>
                    <a:pt x="53181" y="209703"/>
                    <a:pt x="53181" y="208278"/>
                  </a:cubicBezTo>
                  <a:lnTo>
                    <a:pt x="50331" y="205428"/>
                  </a:lnTo>
                  <a:close/>
                  <a:moveTo>
                    <a:pt x="48165" y="168948"/>
                  </a:moveTo>
                  <a:cubicBezTo>
                    <a:pt x="49590" y="168948"/>
                    <a:pt x="51756" y="168207"/>
                    <a:pt x="53181" y="166782"/>
                  </a:cubicBezTo>
                  <a:cubicBezTo>
                    <a:pt x="51756" y="163932"/>
                    <a:pt x="48849" y="162507"/>
                    <a:pt x="46740" y="162507"/>
                  </a:cubicBezTo>
                  <a:cubicBezTo>
                    <a:pt x="46740" y="162507"/>
                    <a:pt x="46740" y="167523"/>
                    <a:pt x="48165" y="168948"/>
                  </a:cubicBezTo>
                  <a:close/>
                  <a:moveTo>
                    <a:pt x="53922" y="285570"/>
                  </a:moveTo>
                  <a:lnTo>
                    <a:pt x="56772" y="282720"/>
                  </a:lnTo>
                  <a:cubicBezTo>
                    <a:pt x="55347" y="280554"/>
                    <a:pt x="52440" y="278445"/>
                    <a:pt x="51015" y="278445"/>
                  </a:cubicBezTo>
                  <a:cubicBezTo>
                    <a:pt x="49590" y="279870"/>
                    <a:pt x="48849" y="282720"/>
                    <a:pt x="48849" y="284886"/>
                  </a:cubicBezTo>
                  <a:lnTo>
                    <a:pt x="50274" y="284886"/>
                  </a:lnTo>
                  <a:lnTo>
                    <a:pt x="52440" y="285627"/>
                  </a:lnTo>
                  <a:lnTo>
                    <a:pt x="53865" y="285627"/>
                  </a:lnTo>
                  <a:close/>
                  <a:moveTo>
                    <a:pt x="50331" y="247608"/>
                  </a:moveTo>
                  <a:lnTo>
                    <a:pt x="50331" y="251199"/>
                  </a:lnTo>
                  <a:lnTo>
                    <a:pt x="54663" y="251199"/>
                  </a:lnTo>
                  <a:lnTo>
                    <a:pt x="54663" y="247608"/>
                  </a:lnTo>
                  <a:lnTo>
                    <a:pt x="50331" y="247608"/>
                  </a:lnTo>
                  <a:close/>
                  <a:moveTo>
                    <a:pt x="51756" y="347073"/>
                  </a:moveTo>
                  <a:lnTo>
                    <a:pt x="51756" y="350664"/>
                  </a:lnTo>
                  <a:lnTo>
                    <a:pt x="56088" y="350664"/>
                  </a:lnTo>
                  <a:lnTo>
                    <a:pt x="56088" y="347073"/>
                  </a:lnTo>
                  <a:lnTo>
                    <a:pt x="51756" y="347073"/>
                  </a:lnTo>
                  <a:close/>
                  <a:moveTo>
                    <a:pt x="53922" y="387885"/>
                  </a:moveTo>
                  <a:lnTo>
                    <a:pt x="61104" y="386460"/>
                  </a:lnTo>
                  <a:cubicBezTo>
                    <a:pt x="59679" y="383610"/>
                    <a:pt x="56772" y="381444"/>
                    <a:pt x="54663" y="381444"/>
                  </a:cubicBezTo>
                  <a:cubicBezTo>
                    <a:pt x="53922" y="382869"/>
                    <a:pt x="53922" y="384294"/>
                    <a:pt x="53922" y="385035"/>
                  </a:cubicBezTo>
                  <a:lnTo>
                    <a:pt x="53922" y="387885"/>
                  </a:lnTo>
                  <a:close/>
                  <a:moveTo>
                    <a:pt x="64695" y="296286"/>
                  </a:moveTo>
                  <a:lnTo>
                    <a:pt x="71877" y="294861"/>
                  </a:lnTo>
                  <a:cubicBezTo>
                    <a:pt x="70452" y="292011"/>
                    <a:pt x="67545" y="289845"/>
                    <a:pt x="65436" y="289845"/>
                  </a:cubicBezTo>
                  <a:cubicBezTo>
                    <a:pt x="64695" y="291270"/>
                    <a:pt x="64695" y="292695"/>
                    <a:pt x="64695" y="293436"/>
                  </a:cubicBezTo>
                  <a:lnTo>
                    <a:pt x="64695" y="296286"/>
                  </a:lnTo>
                  <a:close/>
                  <a:moveTo>
                    <a:pt x="95532" y="56601"/>
                  </a:moveTo>
                  <a:lnTo>
                    <a:pt x="94107" y="55860"/>
                  </a:lnTo>
                  <a:lnTo>
                    <a:pt x="94848" y="54435"/>
                  </a:lnTo>
                  <a:lnTo>
                    <a:pt x="96273" y="54435"/>
                  </a:lnTo>
                  <a:lnTo>
                    <a:pt x="95532" y="56601"/>
                  </a:lnTo>
                  <a:close/>
                  <a:moveTo>
                    <a:pt x="101289" y="60876"/>
                  </a:moveTo>
                  <a:lnTo>
                    <a:pt x="102030" y="64467"/>
                  </a:lnTo>
                  <a:cubicBezTo>
                    <a:pt x="103455" y="64467"/>
                    <a:pt x="106362" y="65208"/>
                    <a:pt x="107787" y="64467"/>
                  </a:cubicBezTo>
                  <a:cubicBezTo>
                    <a:pt x="107787" y="62301"/>
                    <a:pt x="107046" y="60192"/>
                    <a:pt x="106362" y="59451"/>
                  </a:cubicBezTo>
                  <a:lnTo>
                    <a:pt x="101346" y="60876"/>
                  </a:lnTo>
                  <a:close/>
                  <a:moveTo>
                    <a:pt x="137940" y="21546"/>
                  </a:moveTo>
                  <a:lnTo>
                    <a:pt x="142272" y="15846"/>
                  </a:lnTo>
                  <a:lnTo>
                    <a:pt x="135090" y="15105"/>
                  </a:lnTo>
                  <a:cubicBezTo>
                    <a:pt x="135090" y="18696"/>
                    <a:pt x="135831" y="20805"/>
                    <a:pt x="135831" y="21546"/>
                  </a:cubicBezTo>
                  <a:lnTo>
                    <a:pt x="137997" y="21546"/>
                  </a:lnTo>
                  <a:close/>
                  <a:moveTo>
                    <a:pt x="144381" y="33687"/>
                  </a:moveTo>
                  <a:lnTo>
                    <a:pt x="152304" y="33687"/>
                  </a:lnTo>
                  <a:cubicBezTo>
                    <a:pt x="153729" y="33687"/>
                    <a:pt x="153729" y="32262"/>
                    <a:pt x="154470" y="31521"/>
                  </a:cubicBezTo>
                  <a:cubicBezTo>
                    <a:pt x="153045" y="30780"/>
                    <a:pt x="151620" y="29355"/>
                    <a:pt x="151620" y="27930"/>
                  </a:cubicBezTo>
                  <a:cubicBezTo>
                    <a:pt x="151620" y="25764"/>
                    <a:pt x="152361" y="25764"/>
                    <a:pt x="153045" y="25080"/>
                  </a:cubicBezTo>
                  <a:cubicBezTo>
                    <a:pt x="148029" y="27246"/>
                    <a:pt x="145863" y="25080"/>
                    <a:pt x="143013" y="31521"/>
                  </a:cubicBezTo>
                  <a:lnTo>
                    <a:pt x="144438" y="33687"/>
                  </a:lnTo>
                  <a:close/>
                  <a:moveTo>
                    <a:pt x="150138" y="55176"/>
                  </a:moveTo>
                  <a:lnTo>
                    <a:pt x="150138" y="52326"/>
                  </a:lnTo>
                  <a:cubicBezTo>
                    <a:pt x="149397" y="49476"/>
                    <a:pt x="147972" y="48735"/>
                    <a:pt x="145806" y="48735"/>
                  </a:cubicBezTo>
                  <a:cubicBezTo>
                    <a:pt x="143640" y="48735"/>
                    <a:pt x="142956" y="51585"/>
                    <a:pt x="142956" y="52326"/>
                  </a:cubicBezTo>
                  <a:cubicBezTo>
                    <a:pt x="145122" y="55176"/>
                    <a:pt x="147972" y="55176"/>
                    <a:pt x="150138" y="55176"/>
                  </a:cubicBezTo>
                  <a:close/>
                  <a:moveTo>
                    <a:pt x="164502" y="105963"/>
                  </a:moveTo>
                  <a:cubicBezTo>
                    <a:pt x="164502" y="103797"/>
                    <a:pt x="160911" y="103113"/>
                    <a:pt x="156579" y="103113"/>
                  </a:cubicBezTo>
                  <a:cubicBezTo>
                    <a:pt x="154413" y="103113"/>
                    <a:pt x="147972" y="102372"/>
                    <a:pt x="145806" y="104538"/>
                  </a:cubicBezTo>
                  <a:cubicBezTo>
                    <a:pt x="148656" y="105963"/>
                    <a:pt x="154413" y="110238"/>
                    <a:pt x="155838" y="110238"/>
                  </a:cubicBezTo>
                  <a:cubicBezTo>
                    <a:pt x="157263" y="110238"/>
                    <a:pt x="164445" y="109497"/>
                    <a:pt x="164445" y="105963"/>
                  </a:cubicBezTo>
                  <a:close/>
                  <a:moveTo>
                    <a:pt x="147288" y="88065"/>
                  </a:moveTo>
                  <a:cubicBezTo>
                    <a:pt x="149454" y="88806"/>
                    <a:pt x="149454" y="90915"/>
                    <a:pt x="148713" y="91656"/>
                  </a:cubicBezTo>
                  <a:lnTo>
                    <a:pt x="147288" y="90915"/>
                  </a:lnTo>
                  <a:lnTo>
                    <a:pt x="147288" y="88065"/>
                  </a:lnTo>
                  <a:close/>
                  <a:moveTo>
                    <a:pt x="164502" y="129561"/>
                  </a:moveTo>
                  <a:lnTo>
                    <a:pt x="164502" y="125970"/>
                  </a:lnTo>
                  <a:cubicBezTo>
                    <a:pt x="163761" y="124545"/>
                    <a:pt x="161652" y="123804"/>
                    <a:pt x="160170" y="122379"/>
                  </a:cubicBezTo>
                  <a:cubicBezTo>
                    <a:pt x="158745" y="126654"/>
                    <a:pt x="155154" y="129561"/>
                    <a:pt x="150822" y="129561"/>
                  </a:cubicBezTo>
                  <a:cubicBezTo>
                    <a:pt x="150822" y="129561"/>
                    <a:pt x="152988" y="135261"/>
                    <a:pt x="155838" y="135261"/>
                  </a:cubicBezTo>
                  <a:cubicBezTo>
                    <a:pt x="158004" y="135261"/>
                    <a:pt x="159429" y="131670"/>
                    <a:pt x="160170" y="130986"/>
                  </a:cubicBezTo>
                  <a:lnTo>
                    <a:pt x="164502" y="129561"/>
                  </a:lnTo>
                  <a:close/>
                  <a:moveTo>
                    <a:pt x="152988" y="83049"/>
                  </a:moveTo>
                  <a:lnTo>
                    <a:pt x="156579" y="83049"/>
                  </a:lnTo>
                  <a:cubicBezTo>
                    <a:pt x="157320" y="82308"/>
                    <a:pt x="158004" y="81624"/>
                    <a:pt x="158004" y="79458"/>
                  </a:cubicBezTo>
                  <a:cubicBezTo>
                    <a:pt x="158004" y="77292"/>
                    <a:pt x="156579" y="76608"/>
                    <a:pt x="155838" y="76608"/>
                  </a:cubicBezTo>
                  <a:cubicBezTo>
                    <a:pt x="153672" y="78033"/>
                    <a:pt x="151506" y="78033"/>
                    <a:pt x="151506" y="80883"/>
                  </a:cubicBezTo>
                  <a:cubicBezTo>
                    <a:pt x="151506" y="83049"/>
                    <a:pt x="151506" y="82308"/>
                    <a:pt x="152931" y="83049"/>
                  </a:cubicBezTo>
                  <a:close/>
                  <a:moveTo>
                    <a:pt x="161652" y="119586"/>
                  </a:moveTo>
                  <a:lnTo>
                    <a:pt x="161652" y="115995"/>
                  </a:lnTo>
                  <a:cubicBezTo>
                    <a:pt x="161652" y="113829"/>
                    <a:pt x="160227" y="112404"/>
                    <a:pt x="158802" y="112404"/>
                  </a:cubicBezTo>
                  <a:cubicBezTo>
                    <a:pt x="157377" y="113145"/>
                    <a:pt x="156636" y="113829"/>
                    <a:pt x="155952" y="113829"/>
                  </a:cubicBezTo>
                  <a:lnTo>
                    <a:pt x="155952" y="117420"/>
                  </a:lnTo>
                  <a:cubicBezTo>
                    <a:pt x="157377" y="118161"/>
                    <a:pt x="159543" y="120270"/>
                    <a:pt x="160284" y="121695"/>
                  </a:cubicBezTo>
                  <a:lnTo>
                    <a:pt x="161709" y="119529"/>
                  </a:lnTo>
                  <a:close/>
                  <a:moveTo>
                    <a:pt x="163761" y="158916"/>
                  </a:moveTo>
                  <a:cubicBezTo>
                    <a:pt x="164502" y="158175"/>
                    <a:pt x="165927" y="157491"/>
                    <a:pt x="166611" y="157491"/>
                  </a:cubicBezTo>
                  <a:cubicBezTo>
                    <a:pt x="166611" y="156066"/>
                    <a:pt x="165186" y="153900"/>
                    <a:pt x="163761" y="153216"/>
                  </a:cubicBezTo>
                  <a:cubicBezTo>
                    <a:pt x="162336" y="153957"/>
                    <a:pt x="160170" y="156066"/>
                    <a:pt x="160170" y="156807"/>
                  </a:cubicBezTo>
                  <a:lnTo>
                    <a:pt x="163761" y="158973"/>
                  </a:lnTo>
                  <a:close/>
                  <a:moveTo>
                    <a:pt x="165243" y="284145"/>
                  </a:moveTo>
                  <a:cubicBezTo>
                    <a:pt x="164502" y="285570"/>
                    <a:pt x="161652" y="285570"/>
                    <a:pt x="161652" y="285570"/>
                  </a:cubicBezTo>
                  <a:cubicBezTo>
                    <a:pt x="161652" y="284829"/>
                    <a:pt x="160911" y="284829"/>
                    <a:pt x="161652" y="284145"/>
                  </a:cubicBezTo>
                  <a:lnTo>
                    <a:pt x="165243" y="284145"/>
                  </a:lnTo>
                  <a:close/>
                  <a:moveTo>
                    <a:pt x="176016" y="88806"/>
                  </a:moveTo>
                  <a:lnTo>
                    <a:pt x="178182" y="88065"/>
                  </a:lnTo>
                  <a:lnTo>
                    <a:pt x="179607" y="88065"/>
                  </a:lnTo>
                  <a:cubicBezTo>
                    <a:pt x="178866" y="84474"/>
                    <a:pt x="174591" y="84474"/>
                    <a:pt x="174591" y="80883"/>
                  </a:cubicBezTo>
                  <a:cubicBezTo>
                    <a:pt x="171741" y="79458"/>
                    <a:pt x="173166" y="75867"/>
                    <a:pt x="171741" y="75867"/>
                  </a:cubicBezTo>
                  <a:cubicBezTo>
                    <a:pt x="166725" y="75867"/>
                    <a:pt x="166725" y="78033"/>
                    <a:pt x="166725" y="79458"/>
                  </a:cubicBezTo>
                  <a:cubicBezTo>
                    <a:pt x="166725" y="82308"/>
                    <a:pt x="169575" y="88749"/>
                    <a:pt x="176073" y="88749"/>
                  </a:cubicBezTo>
                  <a:close/>
                  <a:moveTo>
                    <a:pt x="167352" y="68058"/>
                  </a:moveTo>
                  <a:lnTo>
                    <a:pt x="167352" y="71649"/>
                  </a:lnTo>
                  <a:cubicBezTo>
                    <a:pt x="167352" y="73815"/>
                    <a:pt x="168777" y="73815"/>
                    <a:pt x="169518" y="73815"/>
                  </a:cubicBezTo>
                  <a:cubicBezTo>
                    <a:pt x="170259" y="73074"/>
                    <a:pt x="170259" y="68799"/>
                    <a:pt x="170259" y="68115"/>
                  </a:cubicBezTo>
                  <a:lnTo>
                    <a:pt x="167409" y="68115"/>
                  </a:lnTo>
                  <a:close/>
                  <a:moveTo>
                    <a:pt x="172425" y="377853"/>
                  </a:moveTo>
                  <a:lnTo>
                    <a:pt x="176016" y="378594"/>
                  </a:lnTo>
                  <a:cubicBezTo>
                    <a:pt x="176757" y="377853"/>
                    <a:pt x="177441" y="376428"/>
                    <a:pt x="177441" y="375744"/>
                  </a:cubicBezTo>
                  <a:cubicBezTo>
                    <a:pt x="176016" y="375744"/>
                    <a:pt x="173850" y="375744"/>
                    <a:pt x="173109" y="375003"/>
                  </a:cubicBezTo>
                  <a:lnTo>
                    <a:pt x="172368" y="377853"/>
                  </a:lnTo>
                  <a:close/>
                  <a:moveTo>
                    <a:pt x="174534" y="101688"/>
                  </a:moveTo>
                  <a:cubicBezTo>
                    <a:pt x="173793" y="102429"/>
                    <a:pt x="173109" y="103113"/>
                    <a:pt x="173109" y="104538"/>
                  </a:cubicBezTo>
                  <a:cubicBezTo>
                    <a:pt x="173109" y="106704"/>
                    <a:pt x="175275" y="106704"/>
                    <a:pt x="175275" y="105963"/>
                  </a:cubicBezTo>
                  <a:cubicBezTo>
                    <a:pt x="176016" y="103797"/>
                    <a:pt x="176016" y="102372"/>
                    <a:pt x="174534" y="101688"/>
                  </a:cubicBezTo>
                  <a:close/>
                  <a:moveTo>
                    <a:pt x="173850" y="137427"/>
                  </a:moveTo>
                  <a:cubicBezTo>
                    <a:pt x="175275" y="137427"/>
                    <a:pt x="176700" y="135261"/>
                    <a:pt x="176700" y="134577"/>
                  </a:cubicBezTo>
                  <a:cubicBezTo>
                    <a:pt x="175959" y="133836"/>
                    <a:pt x="174534" y="133152"/>
                    <a:pt x="173850" y="133152"/>
                  </a:cubicBezTo>
                  <a:cubicBezTo>
                    <a:pt x="173109" y="134577"/>
                    <a:pt x="173109" y="136743"/>
                    <a:pt x="173850" y="137427"/>
                  </a:cubicBezTo>
                  <a:close/>
                  <a:moveTo>
                    <a:pt x="180291" y="117420"/>
                  </a:moveTo>
                  <a:lnTo>
                    <a:pt x="175275" y="119586"/>
                  </a:lnTo>
                  <a:lnTo>
                    <a:pt x="180291" y="123177"/>
                  </a:lnTo>
                  <a:cubicBezTo>
                    <a:pt x="181032" y="122436"/>
                    <a:pt x="181716" y="120327"/>
                    <a:pt x="181716" y="119586"/>
                  </a:cubicBezTo>
                  <a:lnTo>
                    <a:pt x="180291" y="117420"/>
                  </a:lnTo>
                  <a:close/>
                  <a:moveTo>
                    <a:pt x="179607" y="44460"/>
                  </a:moveTo>
                  <a:lnTo>
                    <a:pt x="182457" y="44460"/>
                  </a:lnTo>
                  <a:cubicBezTo>
                    <a:pt x="183198" y="43035"/>
                    <a:pt x="184623" y="41610"/>
                    <a:pt x="184623" y="39444"/>
                  </a:cubicBezTo>
                  <a:cubicBezTo>
                    <a:pt x="184623" y="38019"/>
                    <a:pt x="182457" y="35853"/>
                    <a:pt x="181032" y="35169"/>
                  </a:cubicBezTo>
                  <a:cubicBezTo>
                    <a:pt x="178866" y="37335"/>
                    <a:pt x="176016" y="38019"/>
                    <a:pt x="176016" y="40185"/>
                  </a:cubicBezTo>
                  <a:cubicBezTo>
                    <a:pt x="176016" y="42351"/>
                    <a:pt x="178182" y="44460"/>
                    <a:pt x="179607" y="44460"/>
                  </a:cubicBezTo>
                  <a:close/>
                  <a:moveTo>
                    <a:pt x="176016" y="349923"/>
                  </a:moveTo>
                  <a:lnTo>
                    <a:pt x="181773" y="350664"/>
                  </a:lnTo>
                  <a:lnTo>
                    <a:pt x="181773" y="348498"/>
                  </a:lnTo>
                  <a:lnTo>
                    <a:pt x="178923" y="344223"/>
                  </a:lnTo>
                  <a:cubicBezTo>
                    <a:pt x="180348" y="341373"/>
                    <a:pt x="181089" y="338523"/>
                    <a:pt x="181089" y="335616"/>
                  </a:cubicBezTo>
                  <a:lnTo>
                    <a:pt x="176757" y="336357"/>
                  </a:lnTo>
                  <a:cubicBezTo>
                    <a:pt x="177498" y="341373"/>
                    <a:pt x="176016" y="339948"/>
                    <a:pt x="176016" y="344223"/>
                  </a:cubicBezTo>
                  <a:lnTo>
                    <a:pt x="176016" y="349923"/>
                  </a:lnTo>
                  <a:close/>
                  <a:moveTo>
                    <a:pt x="198246" y="287679"/>
                  </a:moveTo>
                  <a:cubicBezTo>
                    <a:pt x="197505" y="286938"/>
                    <a:pt x="196080" y="286254"/>
                    <a:pt x="193914" y="286254"/>
                  </a:cubicBezTo>
                  <a:cubicBezTo>
                    <a:pt x="191748" y="286254"/>
                    <a:pt x="189582" y="286995"/>
                    <a:pt x="187473" y="292695"/>
                  </a:cubicBezTo>
                  <a:cubicBezTo>
                    <a:pt x="188898" y="294120"/>
                    <a:pt x="190323" y="294861"/>
                    <a:pt x="191805" y="294861"/>
                  </a:cubicBezTo>
                  <a:cubicBezTo>
                    <a:pt x="193971" y="294861"/>
                    <a:pt x="195396" y="294120"/>
                    <a:pt x="198246" y="292695"/>
                  </a:cubicBezTo>
                  <a:lnTo>
                    <a:pt x="198246" y="287679"/>
                  </a:lnTo>
                  <a:close/>
                  <a:moveTo>
                    <a:pt x="197562" y="328491"/>
                  </a:moveTo>
                  <a:cubicBezTo>
                    <a:pt x="197562" y="327066"/>
                    <a:pt x="195396" y="324900"/>
                    <a:pt x="197562" y="316350"/>
                  </a:cubicBezTo>
                  <a:lnTo>
                    <a:pt x="194712" y="316350"/>
                  </a:lnTo>
                  <a:cubicBezTo>
                    <a:pt x="193287" y="317091"/>
                    <a:pt x="191862" y="319941"/>
                    <a:pt x="191121" y="320625"/>
                  </a:cubicBezTo>
                  <a:cubicBezTo>
                    <a:pt x="191862" y="324900"/>
                    <a:pt x="192546" y="327807"/>
                    <a:pt x="192546" y="329232"/>
                  </a:cubicBezTo>
                  <a:lnTo>
                    <a:pt x="197562" y="328491"/>
                  </a:lnTo>
                  <a:close/>
                  <a:moveTo>
                    <a:pt x="191064" y="400026"/>
                  </a:moveTo>
                  <a:lnTo>
                    <a:pt x="191064" y="409317"/>
                  </a:lnTo>
                  <a:cubicBezTo>
                    <a:pt x="191805" y="410742"/>
                    <a:pt x="193230" y="411483"/>
                    <a:pt x="193914" y="411483"/>
                  </a:cubicBezTo>
                  <a:cubicBezTo>
                    <a:pt x="195339" y="411483"/>
                    <a:pt x="197505" y="410058"/>
                    <a:pt x="198246" y="408633"/>
                  </a:cubicBezTo>
                  <a:cubicBezTo>
                    <a:pt x="198246" y="407208"/>
                    <a:pt x="197505" y="405042"/>
                    <a:pt x="197505" y="401451"/>
                  </a:cubicBezTo>
                  <a:lnTo>
                    <a:pt x="191064" y="400026"/>
                  </a:lnTo>
                  <a:close/>
                  <a:moveTo>
                    <a:pt x="195396" y="304152"/>
                  </a:moveTo>
                  <a:lnTo>
                    <a:pt x="195396" y="299877"/>
                  </a:lnTo>
                  <a:lnTo>
                    <a:pt x="193971" y="299877"/>
                  </a:lnTo>
                  <a:lnTo>
                    <a:pt x="193971" y="304152"/>
                  </a:lnTo>
                  <a:lnTo>
                    <a:pt x="195396" y="304152"/>
                  </a:lnTo>
                  <a:close/>
                  <a:moveTo>
                    <a:pt x="202578" y="372096"/>
                  </a:moveTo>
                  <a:lnTo>
                    <a:pt x="206910" y="370671"/>
                  </a:lnTo>
                  <a:lnTo>
                    <a:pt x="206910" y="364971"/>
                  </a:lnTo>
                  <a:lnTo>
                    <a:pt x="202578" y="359271"/>
                  </a:lnTo>
                  <a:lnTo>
                    <a:pt x="202578" y="362121"/>
                  </a:lnTo>
                  <a:lnTo>
                    <a:pt x="201837" y="365712"/>
                  </a:lnTo>
                  <a:lnTo>
                    <a:pt x="202578" y="372153"/>
                  </a:lnTo>
                  <a:close/>
                </a:path>
              </a:pathLst>
            </a:custGeom>
            <a:solidFill>
              <a:schemeClr val="bg1"/>
            </a:solidFill>
            <a:ln w="5689" cap="flat">
              <a:noFill/>
              <a:prstDash val="solid"/>
              <a:miter/>
            </a:ln>
          </p:spPr>
          <p:txBody>
            <a:bodyPr rtlCol="0" anchor="ctr"/>
            <a:lstStyle/>
            <a:p>
              <a:endParaRPr lang="nl-NL"/>
            </a:p>
          </p:txBody>
        </p:sp>
      </p:grpSp>
    </p:spTree>
    <p:extLst>
      <p:ext uri="{BB962C8B-B14F-4D97-AF65-F5344CB8AC3E}">
        <p14:creationId xmlns:p14="http://schemas.microsoft.com/office/powerpoint/2010/main" val="897558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eldia - Pillen - Blauw">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LogoV">
            <a:extLst>
              <a:ext uri="{FF2B5EF4-FFF2-40B4-BE49-F238E27FC236}">
                <a16:creationId xmlns:a16="http://schemas.microsoft.com/office/drawing/2014/main" id="{7F90867B-A6A1-C588-F99E-B57B1FC4E30A}"/>
              </a:ext>
            </a:extLst>
          </p:cNvPr>
          <p:cNvGrpSpPr>
            <a:grpSpLocks noChangeAspect="1"/>
          </p:cNvGrpSpPr>
          <p:nvPr userDrawn="1"/>
        </p:nvGrpSpPr>
        <p:grpSpPr>
          <a:xfrm>
            <a:off x="9910890" y="4817916"/>
            <a:ext cx="1908000" cy="1670772"/>
            <a:chOff x="3524250" y="1177003"/>
            <a:chExt cx="5143500" cy="4503991"/>
          </a:xfrm>
        </p:grpSpPr>
        <p:sp>
          <p:nvSpPr>
            <p:cNvPr id="3" name="Vrije vorm: vorm 2">
              <a:extLst>
                <a:ext uri="{FF2B5EF4-FFF2-40B4-BE49-F238E27FC236}">
                  <a16:creationId xmlns:a16="http://schemas.microsoft.com/office/drawing/2014/main" id="{3552816E-3B63-C197-25A5-EB2F8DB905EA}"/>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rgbClr val="000000"/>
            </a:solidFill>
            <a:ln w="9525" cap="flat">
              <a:noFill/>
              <a:prstDash val="solid"/>
              <a:miter/>
            </a:ln>
          </p:spPr>
          <p:txBody>
            <a:bodyPr rtlCol="0" anchor="ctr"/>
            <a:lstStyle/>
            <a:p>
              <a:endParaRPr lang="nl-NL"/>
            </a:p>
          </p:txBody>
        </p:sp>
        <p:sp>
          <p:nvSpPr>
            <p:cNvPr id="4" name="Vrije vorm: vorm 3">
              <a:extLst>
                <a:ext uri="{FF2B5EF4-FFF2-40B4-BE49-F238E27FC236}">
                  <a16:creationId xmlns:a16="http://schemas.microsoft.com/office/drawing/2014/main" id="{07A67D72-F835-947D-0BE5-EC0D9CF11FB2}"/>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8" name="Vrije vorm: vorm 7">
              <a:extLst>
                <a:ext uri="{FF2B5EF4-FFF2-40B4-BE49-F238E27FC236}">
                  <a16:creationId xmlns:a16="http://schemas.microsoft.com/office/drawing/2014/main" id="{0E5024F3-AEA2-EA7D-8402-37B8642662FF}"/>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9" name="Vrije vorm: vorm 8">
              <a:extLst>
                <a:ext uri="{FF2B5EF4-FFF2-40B4-BE49-F238E27FC236}">
                  <a16:creationId xmlns:a16="http://schemas.microsoft.com/office/drawing/2014/main" id="{9157A5D9-C095-E6A5-8F61-AE1DFB10B300}"/>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0" name="Vrije vorm: vorm 9">
              <a:extLst>
                <a:ext uri="{FF2B5EF4-FFF2-40B4-BE49-F238E27FC236}">
                  <a16:creationId xmlns:a16="http://schemas.microsoft.com/office/drawing/2014/main" id="{372C1C01-5BC0-E13D-CE42-BA45852ED2B1}"/>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1" name="Vrije vorm: vorm 10">
              <a:extLst>
                <a:ext uri="{FF2B5EF4-FFF2-40B4-BE49-F238E27FC236}">
                  <a16:creationId xmlns:a16="http://schemas.microsoft.com/office/drawing/2014/main" id="{2E171F24-BE6D-7906-5BE0-697E7DB4E67D}"/>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86AAEE5C-26C1-EEBE-A302-E90B33B80899}"/>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92A3967F-137A-9220-D25D-E7B54D02A3CC}"/>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0FD63F1B-837F-AC8C-2B41-D8061160E690}"/>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531D0328-008A-9529-EB0B-2AD3BD2C6825}"/>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F8982B84-898A-9DEA-7BCF-68BB788BDF43}"/>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8BB0BC46-0B75-1B95-7208-D593D08DFBCE}"/>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spTree>
    <p:extLst>
      <p:ext uri="{BB962C8B-B14F-4D97-AF65-F5344CB8AC3E}">
        <p14:creationId xmlns:p14="http://schemas.microsoft.com/office/powerpoint/2010/main" val="418047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eldia - afbeelding">
    <p:bg>
      <p:bgPr>
        <a:solidFill>
          <a:schemeClr val="bg1">
            <a:lumMod val="95000"/>
          </a:schemeClr>
        </a:solidFill>
        <a:effectLst/>
      </p:bgPr>
    </p:bg>
    <p:spTree>
      <p:nvGrpSpPr>
        <p:cNvPr id="1" name=""/>
        <p:cNvGrpSpPr/>
        <p:nvPr/>
      </p:nvGrpSpPr>
      <p:grpSpPr>
        <a:xfrm>
          <a:off x="0" y="0"/>
          <a:ext cx="0" cy="0"/>
          <a:chOff x="0" y="0"/>
          <a:chExt cx="0" cy="0"/>
        </a:xfrm>
      </p:grpSpPr>
      <p:grpSp>
        <p:nvGrpSpPr>
          <p:cNvPr id="2" name="LogoV">
            <a:extLst>
              <a:ext uri="{FF2B5EF4-FFF2-40B4-BE49-F238E27FC236}">
                <a16:creationId xmlns:a16="http://schemas.microsoft.com/office/drawing/2014/main" id="{3E5574E8-272B-7B9F-6EA7-5D852DBC57A3}"/>
              </a:ext>
            </a:extLst>
          </p:cNvPr>
          <p:cNvGrpSpPr>
            <a:grpSpLocks noChangeAspect="1"/>
          </p:cNvGrpSpPr>
          <p:nvPr userDrawn="1"/>
        </p:nvGrpSpPr>
        <p:grpSpPr>
          <a:xfrm>
            <a:off x="9910890" y="4817916"/>
            <a:ext cx="1908000" cy="1670772"/>
            <a:chOff x="3524250" y="1177003"/>
            <a:chExt cx="5143500" cy="4503991"/>
          </a:xfrm>
        </p:grpSpPr>
        <p:sp>
          <p:nvSpPr>
            <p:cNvPr id="3" name="Vrije vorm: vorm 2">
              <a:extLst>
                <a:ext uri="{FF2B5EF4-FFF2-40B4-BE49-F238E27FC236}">
                  <a16:creationId xmlns:a16="http://schemas.microsoft.com/office/drawing/2014/main" id="{91EC7A89-80DB-EB15-8012-6FE7F7E2F663}"/>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bg2"/>
            </a:solidFill>
            <a:ln w="9525" cap="flat">
              <a:noFill/>
              <a:prstDash val="solid"/>
              <a:miter/>
            </a:ln>
          </p:spPr>
          <p:txBody>
            <a:bodyPr rtlCol="0" anchor="ctr"/>
            <a:lstStyle/>
            <a:p>
              <a:endParaRPr lang="nl-NL"/>
            </a:p>
          </p:txBody>
        </p:sp>
        <p:sp>
          <p:nvSpPr>
            <p:cNvPr id="4" name="Vrije vorm: vorm 3">
              <a:extLst>
                <a:ext uri="{FF2B5EF4-FFF2-40B4-BE49-F238E27FC236}">
                  <a16:creationId xmlns:a16="http://schemas.microsoft.com/office/drawing/2014/main" id="{FAF89D9B-2E62-3B55-622D-6266B2998AFF}"/>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8" name="Vrije vorm: vorm 7">
              <a:extLst>
                <a:ext uri="{FF2B5EF4-FFF2-40B4-BE49-F238E27FC236}">
                  <a16:creationId xmlns:a16="http://schemas.microsoft.com/office/drawing/2014/main" id="{F2686A92-0F1B-02C5-15A8-426668571B3D}"/>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9" name="Vrije vorm: vorm 8">
              <a:extLst>
                <a:ext uri="{FF2B5EF4-FFF2-40B4-BE49-F238E27FC236}">
                  <a16:creationId xmlns:a16="http://schemas.microsoft.com/office/drawing/2014/main" id="{B469A4D5-77A5-B693-F36B-4357D41BF857}"/>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0" name="Vrije vorm: vorm 9">
              <a:extLst>
                <a:ext uri="{FF2B5EF4-FFF2-40B4-BE49-F238E27FC236}">
                  <a16:creationId xmlns:a16="http://schemas.microsoft.com/office/drawing/2014/main" id="{2FD890F8-5960-1B6E-0B36-4DE6BB2D3199}"/>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1" name="Vrije vorm: vorm 10">
              <a:extLst>
                <a:ext uri="{FF2B5EF4-FFF2-40B4-BE49-F238E27FC236}">
                  <a16:creationId xmlns:a16="http://schemas.microsoft.com/office/drawing/2014/main" id="{6F3E0C8E-BB32-13E2-6239-D45F284581F4}"/>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97CF8A40-49C9-5EC3-9F29-8F2060AE7621}"/>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996376A3-3070-1E55-013A-1C7D7E35B8B7}"/>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C319698B-5FF3-B1E1-5205-B5E6E6BCEF0E}"/>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878D9938-2822-1E57-2067-DD4FB5C6492D}"/>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47F14F06-5B24-8D5D-25B1-67CA92F80594}"/>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A36AF775-75E9-3BB2-CA93-4E13D85991CB}"/>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sp>
        <p:nvSpPr>
          <p:cNvPr id="5" name="Tekstvak 4">
            <a:extLst>
              <a:ext uri="{FF2B5EF4-FFF2-40B4-BE49-F238E27FC236}">
                <a16:creationId xmlns:a16="http://schemas.microsoft.com/office/drawing/2014/main" id="{3751F137-082D-0996-9D8B-1BDB450C5963}"/>
              </a:ext>
            </a:extLst>
          </p:cNvPr>
          <p:cNvSpPr txBox="1"/>
          <p:nvPr userDrawn="1"/>
        </p:nvSpPr>
        <p:spPr>
          <a:xfrm>
            <a:off x="-2466975" y="-7090"/>
            <a:ext cx="2392715" cy="1173119"/>
          </a:xfrm>
          <a:prstGeom prst="rect">
            <a:avLst/>
          </a:prstGeom>
          <a:solidFill>
            <a:schemeClr val="tx2">
              <a:lumMod val="40000"/>
              <a:lumOff val="60000"/>
            </a:schemeClr>
          </a:solidFill>
          <a:ln>
            <a:solidFill>
              <a:schemeClr val="tx2"/>
            </a:solidFill>
          </a:ln>
        </p:spPr>
        <p:txBody>
          <a:bodyPr wrap="square" rtlCol="0">
            <a:noAutofit/>
          </a:bodyPr>
          <a:lstStyle>
            <a:defPPr>
              <a:defRPr lang="en-US"/>
            </a:defPPr>
            <a:lvl1pPr>
              <a:defRPr sz="1000"/>
            </a:lvl1pPr>
          </a:lstStyle>
          <a:p>
            <a:pPr lvl="0"/>
            <a:r>
              <a:rPr lang="nl-NL" b="1" noProof="0" dirty="0"/>
              <a:t>Achtergrond foto aanpassen:</a:t>
            </a:r>
          </a:p>
          <a:p>
            <a:pPr lvl="0"/>
            <a:r>
              <a:rPr lang="nl-NL" noProof="0" dirty="0"/>
              <a:t>1. Rechter-muis-klik</a:t>
            </a:r>
          </a:p>
          <a:p>
            <a:pPr lvl="0"/>
            <a:r>
              <a:rPr lang="nl-NL" noProof="0" dirty="0"/>
              <a:t>2. Kies: Achtergrond opmaken …</a:t>
            </a:r>
          </a:p>
          <a:p>
            <a:pPr lvl="0"/>
            <a:r>
              <a:rPr lang="nl-NL" noProof="0" dirty="0"/>
              <a:t>3. Selecteer: Opvulling met afbeelding</a:t>
            </a:r>
          </a:p>
          <a:p>
            <a:pPr lvl="0"/>
            <a:r>
              <a:rPr lang="nl-NL" noProof="0" dirty="0"/>
              <a:t>4. Klik op [Invoegen …]</a:t>
            </a:r>
          </a:p>
        </p:txBody>
      </p:sp>
    </p:spTree>
    <p:extLst>
      <p:ext uri="{BB962C8B-B14F-4D97-AF65-F5344CB8AC3E}">
        <p14:creationId xmlns:p14="http://schemas.microsoft.com/office/powerpoint/2010/main" val="3504655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Inhoud - afb links - ">
    <p:bg>
      <p:bgPr>
        <a:solidFill>
          <a:schemeClr val="bg1"/>
        </a:solidFill>
        <a:effectLst/>
      </p:bgPr>
    </p:bg>
    <p:spTree>
      <p:nvGrpSpPr>
        <p:cNvPr id="1" name=""/>
        <p:cNvGrpSpPr/>
        <p:nvPr/>
      </p:nvGrpSpPr>
      <p:grpSpPr>
        <a:xfrm>
          <a:off x="0" y="0"/>
          <a:ext cx="0" cy="0"/>
          <a:chOff x="0" y="0"/>
          <a:chExt cx="0" cy="0"/>
        </a:xfrm>
      </p:grpSpPr>
      <p:sp>
        <p:nvSpPr>
          <p:cNvPr id="6" name="Tijdelijke aanduiding voor afbeelding 5">
            <a:extLst>
              <a:ext uri="{FF2B5EF4-FFF2-40B4-BE49-F238E27FC236}">
                <a16:creationId xmlns:a16="http://schemas.microsoft.com/office/drawing/2014/main" id="{27B664D9-3C3F-0579-9668-ADFCE06FB002}"/>
              </a:ext>
            </a:extLst>
          </p:cNvPr>
          <p:cNvSpPr>
            <a:spLocks noGrp="1"/>
          </p:cNvSpPr>
          <p:nvPr>
            <p:ph type="pic" sz="quarter" idx="12"/>
          </p:nvPr>
        </p:nvSpPr>
        <p:spPr>
          <a:xfrm>
            <a:off x="0" y="0"/>
            <a:ext cx="6094800" cy="6858000"/>
          </a:xfrm>
          <a:solidFill>
            <a:schemeClr val="bg1">
              <a:lumMod val="85000"/>
            </a:schemeClr>
          </a:solidFill>
        </p:spPr>
        <p:txBody>
          <a:bodyPr/>
          <a:lstStyle/>
          <a:p>
            <a:r>
              <a:rPr lang="nl-NL"/>
              <a:t>Klik op het pictogram als u een afbeelding wilt toevoegen</a:t>
            </a:r>
          </a:p>
        </p:txBody>
      </p:sp>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p:txBody>
          <a:bodyPr/>
          <a:lstStyle>
            <a:lvl1pPr>
              <a:defRPr>
                <a:solidFill>
                  <a:schemeClr val="bg1"/>
                </a:solidFill>
              </a:defRPr>
            </a:lvl1p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lvl1pPr>
              <a:defRPr>
                <a:solidFill>
                  <a:schemeClr val="bg1"/>
                </a:solidFill>
              </a:defRPr>
            </a:lvl1pPr>
          </a:lstStyle>
          <a:p>
            <a:fld id="{D75880BD-EB79-456D-B162-50A09F932B49}" type="slidenum">
              <a:rPr lang="nl-NL" smtClean="0"/>
              <a:pPr/>
              <a:t>‹nr.›</a:t>
            </a:fld>
            <a:r>
              <a:rPr lang="nl-NL"/>
              <a:t> </a:t>
            </a:r>
            <a:r>
              <a:rPr lang="nl-NL" b="0" kern="0">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hasCustomPrompt="1"/>
          </p:nvPr>
        </p:nvSpPr>
        <p:spPr>
          <a:xfrm>
            <a:off x="6429600" y="334943"/>
            <a:ext cx="5380896" cy="1003323"/>
          </a:xfrm>
        </p:spPr>
        <p:txBody>
          <a:bodyPr/>
          <a:lstStyle>
            <a:lvl1pPr>
              <a:defRPr sz="6600" b="0">
                <a:solidFill>
                  <a:schemeClr val="tx1"/>
                </a:solidFill>
              </a:defRPr>
            </a:lvl1pPr>
          </a:lstStyle>
          <a:p>
            <a:r>
              <a:rPr lang="nl-NL" dirty="0"/>
              <a:t>Inhoud</a:t>
            </a:r>
          </a:p>
        </p:txBody>
      </p:sp>
      <p:sp>
        <p:nvSpPr>
          <p:cNvPr id="9" name="Tijdelijke aanduiding voor tabel 8">
            <a:extLst>
              <a:ext uri="{FF2B5EF4-FFF2-40B4-BE49-F238E27FC236}">
                <a16:creationId xmlns:a16="http://schemas.microsoft.com/office/drawing/2014/main" id="{F4362BFF-1673-F810-0279-D3363676E73D}"/>
              </a:ext>
            </a:extLst>
          </p:cNvPr>
          <p:cNvSpPr>
            <a:spLocks noGrp="1"/>
          </p:cNvSpPr>
          <p:nvPr>
            <p:ph type="tbl" sz="quarter" idx="13"/>
          </p:nvPr>
        </p:nvSpPr>
        <p:spPr>
          <a:xfrm>
            <a:off x="6429375" y="2941634"/>
            <a:ext cx="5381625" cy="3343878"/>
          </a:xfrm>
        </p:spPr>
        <p:txBody>
          <a:bodyPr/>
          <a:lstStyle/>
          <a:p>
            <a:r>
              <a:rPr lang="nl-NL"/>
              <a:t>Klik op het pictogram als u een tabel wilt toevoegen</a:t>
            </a:r>
            <a:endParaRPr lang="nl-NL" dirty="0"/>
          </a:p>
        </p:txBody>
      </p:sp>
      <p:sp>
        <p:nvSpPr>
          <p:cNvPr id="15" name="Tijdelijke aanduiding voor tekst 14">
            <a:extLst>
              <a:ext uri="{FF2B5EF4-FFF2-40B4-BE49-F238E27FC236}">
                <a16:creationId xmlns:a16="http://schemas.microsoft.com/office/drawing/2014/main" id="{FA37256F-60C1-AE2A-2A63-B73A2075449F}"/>
              </a:ext>
            </a:extLst>
          </p:cNvPr>
          <p:cNvSpPr>
            <a:spLocks noGrp="1"/>
          </p:cNvSpPr>
          <p:nvPr>
            <p:ph type="body" sz="quarter" idx="14" hasCustomPrompt="1"/>
          </p:nvPr>
        </p:nvSpPr>
        <p:spPr>
          <a:xfrm>
            <a:off x="6429600" y="1638300"/>
            <a:ext cx="5381626" cy="1003300"/>
          </a:xfrm>
        </p:spPr>
        <p:txBody>
          <a:bodyPr/>
          <a:lstStyle>
            <a:lvl1pPr>
              <a:defRPr sz="2800"/>
            </a:lvl1pPr>
          </a:lstStyle>
          <a:p>
            <a:pPr lvl="0"/>
            <a:r>
              <a:rPr lang="nl-NL" dirty="0"/>
              <a:t>Eerste titel</a:t>
            </a:r>
          </a:p>
        </p:txBody>
      </p:sp>
      <p:sp>
        <p:nvSpPr>
          <p:cNvPr id="2" name="Tekstvak 1">
            <a:extLst>
              <a:ext uri="{FF2B5EF4-FFF2-40B4-BE49-F238E27FC236}">
                <a16:creationId xmlns:a16="http://schemas.microsoft.com/office/drawing/2014/main" id="{81E65202-13EF-840D-536A-55BD066CE305}"/>
              </a:ext>
            </a:extLst>
          </p:cNvPr>
          <p:cNvSpPr txBox="1"/>
          <p:nvPr userDrawn="1"/>
        </p:nvSpPr>
        <p:spPr>
          <a:xfrm>
            <a:off x="576152" y="-391027"/>
            <a:ext cx="11047522" cy="276999"/>
          </a:xfrm>
          <a:prstGeom prst="rect">
            <a:avLst/>
          </a:prstGeom>
          <a:solidFill>
            <a:schemeClr val="tx2">
              <a:lumMod val="40000"/>
              <a:lumOff val="60000"/>
            </a:schemeClr>
          </a:solidFill>
          <a:ln>
            <a:solidFill>
              <a:schemeClr val="accent6"/>
            </a:solidFill>
          </a:ln>
        </p:spPr>
        <p:txBody>
          <a:bodyPr wrap="square" rtlCol="0">
            <a:spAutoFit/>
          </a:bodyPr>
          <a:lstStyle/>
          <a:p>
            <a:pPr algn="l"/>
            <a:r>
              <a:rPr lang="nl-NL" sz="1200" b="1" dirty="0"/>
              <a:t>Afbeelding in voegen</a:t>
            </a:r>
            <a:r>
              <a:rPr lang="nl-NL" sz="1200" dirty="0"/>
              <a:t>: selecteer de afbeelding </a:t>
            </a:r>
            <a:r>
              <a:rPr lang="nl-NL" sz="1200" dirty="0" err="1"/>
              <a:t>placeholder</a:t>
            </a:r>
            <a:r>
              <a:rPr lang="nl-NL" sz="1200" dirty="0"/>
              <a:t> en kies in tab </a:t>
            </a:r>
            <a:r>
              <a:rPr lang="nl-NL" sz="1200" b="1" dirty="0"/>
              <a:t>Invoegen</a:t>
            </a:r>
            <a:r>
              <a:rPr lang="nl-NL" sz="1200" dirty="0"/>
              <a:t> voor </a:t>
            </a:r>
            <a:r>
              <a:rPr lang="nl-NL" sz="1200" b="1" dirty="0"/>
              <a:t>Afbeeldingen</a:t>
            </a:r>
          </a:p>
        </p:txBody>
      </p:sp>
    </p:spTree>
    <p:extLst>
      <p:ext uri="{BB962C8B-B14F-4D97-AF65-F5344CB8AC3E}">
        <p14:creationId xmlns:p14="http://schemas.microsoft.com/office/powerpoint/2010/main" val="654543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nhoud">
    <p:bg>
      <p:bgPr>
        <a:solidFill>
          <a:schemeClr val="bg1"/>
        </a:solidFill>
        <a:effectLst/>
      </p:bgPr>
    </p:bg>
    <p:spTree>
      <p:nvGrpSpPr>
        <p:cNvPr id="1" name=""/>
        <p:cNvGrpSpPr/>
        <p:nvPr/>
      </p:nvGrpSpPr>
      <p:grpSpPr>
        <a:xfrm>
          <a:off x="0" y="0"/>
          <a:ext cx="0" cy="0"/>
          <a:chOff x="0" y="0"/>
          <a:chExt cx="0" cy="0"/>
        </a:xfrm>
      </p:grpSpPr>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p:txBody>
          <a:bodyPr/>
          <a:lstStyle>
            <a:lvl1pPr>
              <a:defRPr>
                <a:solidFill>
                  <a:schemeClr val="tx1"/>
                </a:solidFill>
              </a:defRPr>
            </a:lvl1p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lvl1pPr>
              <a:defRPr>
                <a:solidFill>
                  <a:schemeClr val="tx1"/>
                </a:solidFill>
              </a:defRPr>
            </a:lvl1pPr>
          </a:lstStyle>
          <a:p>
            <a:fld id="{D75880BD-EB79-456D-B162-50A09F932B49}" type="slidenum">
              <a:rPr lang="nl-NL" smtClean="0"/>
              <a:pPr/>
              <a:t>‹nr.›</a:t>
            </a:fld>
            <a:r>
              <a:rPr lang="nl-NL"/>
              <a:t> </a:t>
            </a:r>
            <a:r>
              <a:rPr lang="nl-NL" b="0" kern="0">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hasCustomPrompt="1"/>
          </p:nvPr>
        </p:nvSpPr>
        <p:spPr>
          <a:xfrm>
            <a:off x="381600" y="334943"/>
            <a:ext cx="11430000" cy="1003323"/>
          </a:xfrm>
        </p:spPr>
        <p:txBody>
          <a:bodyPr/>
          <a:lstStyle>
            <a:lvl1pPr>
              <a:defRPr sz="6600" b="0">
                <a:solidFill>
                  <a:schemeClr val="tx1"/>
                </a:solidFill>
              </a:defRPr>
            </a:lvl1pPr>
          </a:lstStyle>
          <a:p>
            <a:r>
              <a:rPr lang="nl-NL" dirty="0"/>
              <a:t>Inhoud</a:t>
            </a:r>
          </a:p>
        </p:txBody>
      </p:sp>
      <p:sp>
        <p:nvSpPr>
          <p:cNvPr id="9" name="Tijdelijke aanduiding voor tabel 8">
            <a:extLst>
              <a:ext uri="{FF2B5EF4-FFF2-40B4-BE49-F238E27FC236}">
                <a16:creationId xmlns:a16="http://schemas.microsoft.com/office/drawing/2014/main" id="{F4362BFF-1673-F810-0279-D3363676E73D}"/>
              </a:ext>
            </a:extLst>
          </p:cNvPr>
          <p:cNvSpPr>
            <a:spLocks noGrp="1"/>
          </p:cNvSpPr>
          <p:nvPr>
            <p:ph type="tbl" sz="quarter" idx="13"/>
          </p:nvPr>
        </p:nvSpPr>
        <p:spPr>
          <a:xfrm>
            <a:off x="381600" y="2941634"/>
            <a:ext cx="11430000" cy="3343878"/>
          </a:xfrm>
        </p:spPr>
        <p:txBody>
          <a:bodyPr/>
          <a:lstStyle/>
          <a:p>
            <a:r>
              <a:rPr lang="nl-NL"/>
              <a:t>Klik op het pictogram als u een tabel wilt toevoegen</a:t>
            </a:r>
            <a:endParaRPr lang="nl-NL" dirty="0"/>
          </a:p>
        </p:txBody>
      </p:sp>
      <p:sp>
        <p:nvSpPr>
          <p:cNvPr id="15" name="Tijdelijke aanduiding voor tekst 14">
            <a:extLst>
              <a:ext uri="{FF2B5EF4-FFF2-40B4-BE49-F238E27FC236}">
                <a16:creationId xmlns:a16="http://schemas.microsoft.com/office/drawing/2014/main" id="{FA37256F-60C1-AE2A-2A63-B73A2075449F}"/>
              </a:ext>
            </a:extLst>
          </p:cNvPr>
          <p:cNvSpPr>
            <a:spLocks noGrp="1"/>
          </p:cNvSpPr>
          <p:nvPr>
            <p:ph type="body" sz="quarter" idx="14" hasCustomPrompt="1"/>
          </p:nvPr>
        </p:nvSpPr>
        <p:spPr>
          <a:xfrm>
            <a:off x="381600" y="1638300"/>
            <a:ext cx="11430000" cy="1003300"/>
          </a:xfrm>
        </p:spPr>
        <p:txBody>
          <a:bodyPr/>
          <a:lstStyle>
            <a:lvl1pPr>
              <a:defRPr sz="2800"/>
            </a:lvl1pPr>
          </a:lstStyle>
          <a:p>
            <a:pPr lvl="0"/>
            <a:r>
              <a:rPr lang="nl-NL" dirty="0"/>
              <a:t>Eerste titel</a:t>
            </a:r>
          </a:p>
        </p:txBody>
      </p:sp>
    </p:spTree>
    <p:extLst>
      <p:ext uri="{BB962C8B-B14F-4D97-AF65-F5344CB8AC3E}">
        <p14:creationId xmlns:p14="http://schemas.microsoft.com/office/powerpoint/2010/main" val="3929610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secHead" preserve="1">
  <p:cSld name="Hoofdstuk - Rood">
    <p:bg>
      <p:bgPr>
        <a:solidFill>
          <a:schemeClr val="tx2"/>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C85A138-F10D-D03A-F0A9-5E0D2A0E601D}"/>
              </a:ext>
            </a:extLst>
          </p:cNvPr>
          <p:cNvSpPr>
            <a:spLocks noGrp="1"/>
          </p:cNvSpPr>
          <p:nvPr>
            <p:ph type="title" hasCustomPrompt="1"/>
          </p:nvPr>
        </p:nvSpPr>
        <p:spPr>
          <a:xfrm>
            <a:off x="384560" y="1239709"/>
            <a:ext cx="11430000" cy="2852737"/>
          </a:xfrm>
        </p:spPr>
        <p:txBody>
          <a:bodyPr lIns="0" tIns="0" rIns="0" bIns="0" anchor="b">
            <a:noAutofit/>
          </a:bodyPr>
          <a:lstStyle>
            <a:lvl1pPr>
              <a:defRPr sz="10000">
                <a:solidFill>
                  <a:schemeClr val="bg1"/>
                </a:solidFill>
              </a:defRPr>
            </a:lvl1pPr>
          </a:lstStyle>
          <a:p>
            <a:r>
              <a:rPr lang="nl-NL" dirty="0"/>
              <a:t>Hoofdstuk 00</a:t>
            </a:r>
          </a:p>
        </p:txBody>
      </p:sp>
      <p:sp>
        <p:nvSpPr>
          <p:cNvPr id="3" name="Tijdelijke aanduiding voor tekst 2">
            <a:extLst>
              <a:ext uri="{FF2B5EF4-FFF2-40B4-BE49-F238E27FC236}">
                <a16:creationId xmlns:a16="http://schemas.microsoft.com/office/drawing/2014/main" id="{1A7406C1-BDA8-F834-5728-2B7097B93415}"/>
              </a:ext>
            </a:extLst>
          </p:cNvPr>
          <p:cNvSpPr>
            <a:spLocks noGrp="1"/>
          </p:cNvSpPr>
          <p:nvPr>
            <p:ph type="body" idx="1" hasCustomPrompt="1"/>
          </p:nvPr>
        </p:nvSpPr>
        <p:spPr>
          <a:xfrm>
            <a:off x="380999" y="4153407"/>
            <a:ext cx="11430000" cy="1734645"/>
          </a:xfrm>
        </p:spPr>
        <p:txBody>
          <a:bodyPr lIns="72000" tIns="0" rIns="0" bIns="0">
            <a:noAutofit/>
          </a:bodyPr>
          <a:lstStyle>
            <a:lvl1pPr marL="0" indent="0">
              <a:buNone/>
              <a:defRPr sz="2600">
                <a:solidFill>
                  <a:schemeClr val="bg1"/>
                </a:solidFill>
              </a:defRPr>
            </a:lvl1pPr>
            <a:lvl2pPr marL="269875" indent="-269875">
              <a:lnSpc>
                <a:spcPct val="113000"/>
              </a:lnSpc>
              <a:buFont typeface="Arial" panose="020B0604020202020204" pitchFamily="34" charset="0"/>
              <a:buChar char="•"/>
              <a:defRPr sz="2600" b="0">
                <a:solidFill>
                  <a:schemeClr val="bg1"/>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l-NL" dirty="0"/>
              <a:t>Introtekst van een aantal regels</a:t>
            </a:r>
          </a:p>
          <a:p>
            <a:pPr lvl="1"/>
            <a:r>
              <a:rPr lang="nl-NL" sz="2600" b="0" dirty="0" err="1"/>
              <a:t>Bullet</a:t>
            </a:r>
            <a:r>
              <a:rPr lang="nl-NL" sz="2600" b="0" dirty="0"/>
              <a:t> list item</a:t>
            </a:r>
            <a:endParaRPr lang="nl-NL" dirty="0"/>
          </a:p>
        </p:txBody>
      </p:sp>
      <p:sp>
        <p:nvSpPr>
          <p:cNvPr id="7" name="Tijdelijke aanduiding voor voettekst 6">
            <a:extLst>
              <a:ext uri="{FF2B5EF4-FFF2-40B4-BE49-F238E27FC236}">
                <a16:creationId xmlns:a16="http://schemas.microsoft.com/office/drawing/2014/main" id="{D91A9ADA-D668-1B44-B424-10E92627A31E}"/>
              </a:ext>
            </a:extLst>
          </p:cNvPr>
          <p:cNvSpPr>
            <a:spLocks noGrp="1"/>
          </p:cNvSpPr>
          <p:nvPr>
            <p:ph type="ftr" sz="quarter" idx="10"/>
          </p:nvPr>
        </p:nvSpPr>
        <p:spPr/>
        <p:txBody>
          <a:body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BEF2518A-D1CE-AA0E-F364-5212EAE9A8B7}"/>
              </a:ext>
            </a:extLst>
          </p:cNvPr>
          <p:cNvSpPr>
            <a:spLocks noGrp="1"/>
          </p:cNvSpPr>
          <p:nvPr>
            <p:ph type="sldNum" sz="quarter" idx="11"/>
          </p:nvPr>
        </p:nvSpPr>
        <p:spPr/>
        <p:txBody>
          <a:bodyPr/>
          <a:lstStyle/>
          <a:p>
            <a:fld id="{D75880BD-EB79-456D-B162-50A09F932B49}" type="slidenum">
              <a:rPr lang="nl-NL" smtClean="0"/>
              <a:pPr/>
              <a:t>‹nr.›</a:t>
            </a:fld>
            <a:r>
              <a:rPr lang="nl-NL"/>
              <a:t> </a:t>
            </a:r>
            <a:r>
              <a:rPr lang="nl-NL" b="0" kern="0">
                <a:solidFill>
                  <a:srgbClr val="000000"/>
                </a:solidFill>
                <a:ea typeface="Calibri" panose="020F0502020204030204" pitchFamily="34" charset="0"/>
                <a:cs typeface="ArialMT"/>
              </a:rPr>
              <a:t>—</a:t>
            </a:r>
            <a:endParaRPr lang="nl-NL" b="0" dirty="0"/>
          </a:p>
        </p:txBody>
      </p:sp>
      <p:grpSp>
        <p:nvGrpSpPr>
          <p:cNvPr id="4" name="LogoV">
            <a:extLst>
              <a:ext uri="{FF2B5EF4-FFF2-40B4-BE49-F238E27FC236}">
                <a16:creationId xmlns:a16="http://schemas.microsoft.com/office/drawing/2014/main" id="{A3588908-2EE7-B282-E870-C193006FBAAA}"/>
              </a:ext>
            </a:extLst>
          </p:cNvPr>
          <p:cNvGrpSpPr>
            <a:grpSpLocks noChangeAspect="1"/>
          </p:cNvGrpSpPr>
          <p:nvPr userDrawn="1"/>
        </p:nvGrpSpPr>
        <p:grpSpPr>
          <a:xfrm>
            <a:off x="11335396" y="6106381"/>
            <a:ext cx="489600" cy="428726"/>
            <a:chOff x="3524250" y="1177003"/>
            <a:chExt cx="5143500" cy="4503991"/>
          </a:xfrm>
        </p:grpSpPr>
        <p:sp>
          <p:nvSpPr>
            <p:cNvPr id="5" name="Vrije vorm: vorm 4">
              <a:extLst>
                <a:ext uri="{FF2B5EF4-FFF2-40B4-BE49-F238E27FC236}">
                  <a16:creationId xmlns:a16="http://schemas.microsoft.com/office/drawing/2014/main" id="{CD22B353-3CE6-76E4-FB9E-31AC6BB311C3}"/>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6" name="Vrije vorm: vorm 5">
              <a:extLst>
                <a:ext uri="{FF2B5EF4-FFF2-40B4-BE49-F238E27FC236}">
                  <a16:creationId xmlns:a16="http://schemas.microsoft.com/office/drawing/2014/main" id="{6F544815-DF43-467C-6420-EA080DB35CAE}"/>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9" name="Vrije vorm: vorm 8">
              <a:extLst>
                <a:ext uri="{FF2B5EF4-FFF2-40B4-BE49-F238E27FC236}">
                  <a16:creationId xmlns:a16="http://schemas.microsoft.com/office/drawing/2014/main" id="{CBB6AFBF-DB0F-11D7-6CC3-BE0988EBB12E}"/>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0" name="Vrije vorm: vorm 9">
              <a:extLst>
                <a:ext uri="{FF2B5EF4-FFF2-40B4-BE49-F238E27FC236}">
                  <a16:creationId xmlns:a16="http://schemas.microsoft.com/office/drawing/2014/main" id="{6B33644D-0BE3-1D29-2398-2A513F9785C1}"/>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1" name="Vrije vorm: vorm 10">
              <a:extLst>
                <a:ext uri="{FF2B5EF4-FFF2-40B4-BE49-F238E27FC236}">
                  <a16:creationId xmlns:a16="http://schemas.microsoft.com/office/drawing/2014/main" id="{713CC7FC-BD8D-A080-1EE0-1192BE7961F1}"/>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EFC94785-6905-36EE-498F-DC80C91B7DA4}"/>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7F6EE8D3-D90E-91FD-2E70-4AEA8BA565F6}"/>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2A4DA68C-F833-EA89-DB14-FC44AC67C154}"/>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2F913244-4643-A679-A439-F1D9F8A2E5DE}"/>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8762D6A7-D7C1-F8DF-DCB2-A0BFC24064A6}"/>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E9654548-4A72-9C3E-8D38-165B4FA19830}"/>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DB6CFFD8-61D3-DB29-3AA6-4331BBA5DE0A}"/>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spTree>
    <p:extLst>
      <p:ext uri="{BB962C8B-B14F-4D97-AF65-F5344CB8AC3E}">
        <p14:creationId xmlns:p14="http://schemas.microsoft.com/office/powerpoint/2010/main" val="115775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secHead" preserve="1">
  <p:cSld name="Hoofdstuk - Blauw">
    <p:bg>
      <p:bgPr>
        <a:solidFill>
          <a:schemeClr val="bg2"/>
        </a:solidFill>
        <a:effectLst/>
      </p:bgPr>
    </p:bg>
    <p:spTree>
      <p:nvGrpSpPr>
        <p:cNvPr id="1" name=""/>
        <p:cNvGrpSpPr/>
        <p:nvPr/>
      </p:nvGrpSpPr>
      <p:grpSpPr>
        <a:xfrm>
          <a:off x="0" y="0"/>
          <a:ext cx="0" cy="0"/>
          <a:chOff x="0" y="0"/>
          <a:chExt cx="0" cy="0"/>
        </a:xfrm>
      </p:grpSpPr>
      <p:grpSp>
        <p:nvGrpSpPr>
          <p:cNvPr id="9" name="LogoV">
            <a:extLst>
              <a:ext uri="{FF2B5EF4-FFF2-40B4-BE49-F238E27FC236}">
                <a16:creationId xmlns:a16="http://schemas.microsoft.com/office/drawing/2014/main" id="{9CE444B1-F8F7-E517-2232-4E24787BE7BE}"/>
              </a:ext>
            </a:extLst>
          </p:cNvPr>
          <p:cNvGrpSpPr>
            <a:grpSpLocks noChangeAspect="1"/>
          </p:cNvGrpSpPr>
          <p:nvPr userDrawn="1"/>
        </p:nvGrpSpPr>
        <p:grpSpPr>
          <a:xfrm>
            <a:off x="11335396" y="6106381"/>
            <a:ext cx="489600" cy="428726"/>
            <a:chOff x="3524250" y="1177003"/>
            <a:chExt cx="5143500" cy="4503991"/>
          </a:xfrm>
        </p:grpSpPr>
        <p:sp>
          <p:nvSpPr>
            <p:cNvPr id="10" name="Vrije vorm: vorm 9">
              <a:extLst>
                <a:ext uri="{FF2B5EF4-FFF2-40B4-BE49-F238E27FC236}">
                  <a16:creationId xmlns:a16="http://schemas.microsoft.com/office/drawing/2014/main" id="{B1D43C89-1045-79F3-ED0B-D0F7E939C78B}"/>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1" name="Vrije vorm: vorm 10">
              <a:extLst>
                <a:ext uri="{FF2B5EF4-FFF2-40B4-BE49-F238E27FC236}">
                  <a16:creationId xmlns:a16="http://schemas.microsoft.com/office/drawing/2014/main" id="{D3EAB3CA-134E-F02B-C438-00FDF8CEBD67}"/>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EC40836A-2ED5-9B24-C278-C1A90FB6B0CF}"/>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8B150757-7578-745A-7A5E-9A450E695CB7}"/>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ECB4CE78-FF44-A985-DE42-140C6E5FBFE6}"/>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6C817C71-6718-68CB-C268-EDA8E6092826}"/>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29D53256-3FE3-BD6A-EEA3-087FE858E1BE}"/>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C2F1F38B-EECD-D40F-8424-1EB275703E40}"/>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E028C8C0-0FAB-4328-06B0-F02266AB6952}"/>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7CAF26B7-BD89-9E9F-BEB5-49A186243146}"/>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F4F80B9C-5352-5617-C279-9104A3D7A5B4}"/>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3EED3E22-9D3C-2B04-1A22-DBFFCEF77DA9}"/>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sp>
        <p:nvSpPr>
          <p:cNvPr id="2" name="Titel 1">
            <a:extLst>
              <a:ext uri="{FF2B5EF4-FFF2-40B4-BE49-F238E27FC236}">
                <a16:creationId xmlns:a16="http://schemas.microsoft.com/office/drawing/2014/main" id="{6C85A138-F10D-D03A-F0A9-5E0D2A0E601D}"/>
              </a:ext>
            </a:extLst>
          </p:cNvPr>
          <p:cNvSpPr>
            <a:spLocks noGrp="1"/>
          </p:cNvSpPr>
          <p:nvPr>
            <p:ph type="title" hasCustomPrompt="1"/>
          </p:nvPr>
        </p:nvSpPr>
        <p:spPr>
          <a:xfrm>
            <a:off x="384560" y="1239709"/>
            <a:ext cx="11430000" cy="2852737"/>
          </a:xfrm>
        </p:spPr>
        <p:txBody>
          <a:bodyPr lIns="0" tIns="0" rIns="0" bIns="0" anchor="b">
            <a:noAutofit/>
          </a:bodyPr>
          <a:lstStyle>
            <a:lvl1pPr>
              <a:defRPr sz="10000">
                <a:solidFill>
                  <a:schemeClr val="tx1"/>
                </a:solidFill>
              </a:defRPr>
            </a:lvl1pPr>
          </a:lstStyle>
          <a:p>
            <a:r>
              <a:rPr lang="nl-NL" dirty="0"/>
              <a:t>Hoofdstuk 00</a:t>
            </a:r>
          </a:p>
        </p:txBody>
      </p:sp>
      <p:sp>
        <p:nvSpPr>
          <p:cNvPr id="3" name="Tijdelijke aanduiding voor tekst 2">
            <a:extLst>
              <a:ext uri="{FF2B5EF4-FFF2-40B4-BE49-F238E27FC236}">
                <a16:creationId xmlns:a16="http://schemas.microsoft.com/office/drawing/2014/main" id="{1A7406C1-BDA8-F834-5728-2B7097B93415}"/>
              </a:ext>
            </a:extLst>
          </p:cNvPr>
          <p:cNvSpPr>
            <a:spLocks noGrp="1"/>
          </p:cNvSpPr>
          <p:nvPr>
            <p:ph type="body" idx="1" hasCustomPrompt="1"/>
          </p:nvPr>
        </p:nvSpPr>
        <p:spPr>
          <a:xfrm>
            <a:off x="380999" y="4153407"/>
            <a:ext cx="11430000" cy="1734645"/>
          </a:xfrm>
        </p:spPr>
        <p:txBody>
          <a:bodyPr lIns="72000" tIns="0" rIns="0" bIns="0">
            <a:noAutofit/>
          </a:bodyPr>
          <a:lstStyle>
            <a:lvl1pPr marL="0" indent="0">
              <a:buNone/>
              <a:defRPr sz="2600">
                <a:solidFill>
                  <a:schemeClr val="tx1"/>
                </a:solidFill>
              </a:defRPr>
            </a:lvl1pPr>
            <a:lvl2pPr marL="269875" indent="-269875">
              <a:lnSpc>
                <a:spcPct val="113000"/>
              </a:lnSpc>
              <a:buFont typeface="Arial" panose="020B0604020202020204" pitchFamily="34" charset="0"/>
              <a:buChar char="•"/>
              <a:defRPr sz="2600" b="0">
                <a:solidFill>
                  <a:schemeClr val="tx1"/>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l-NL" dirty="0"/>
              <a:t>Introtekst van een aantal regels</a:t>
            </a:r>
          </a:p>
          <a:p>
            <a:pPr lvl="1"/>
            <a:r>
              <a:rPr lang="nl-NL" dirty="0" err="1"/>
              <a:t>Bullet</a:t>
            </a:r>
            <a:r>
              <a:rPr lang="nl-NL" dirty="0"/>
              <a:t> list item</a:t>
            </a:r>
          </a:p>
        </p:txBody>
      </p:sp>
      <p:sp>
        <p:nvSpPr>
          <p:cNvPr id="7" name="Tijdelijke aanduiding voor voettekst 6">
            <a:extLst>
              <a:ext uri="{FF2B5EF4-FFF2-40B4-BE49-F238E27FC236}">
                <a16:creationId xmlns:a16="http://schemas.microsoft.com/office/drawing/2014/main" id="{D91A9ADA-D668-1B44-B424-10E92627A31E}"/>
              </a:ext>
            </a:extLst>
          </p:cNvPr>
          <p:cNvSpPr>
            <a:spLocks noGrp="1"/>
          </p:cNvSpPr>
          <p:nvPr>
            <p:ph type="ftr" sz="quarter" idx="10"/>
          </p:nvPr>
        </p:nvSpPr>
        <p:spPr/>
        <p:txBody>
          <a:body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BEF2518A-D1CE-AA0E-F364-5212EAE9A8B7}"/>
              </a:ext>
            </a:extLst>
          </p:cNvPr>
          <p:cNvSpPr>
            <a:spLocks noGrp="1"/>
          </p:cNvSpPr>
          <p:nvPr>
            <p:ph type="sldNum" sz="quarter" idx="11"/>
          </p:nvPr>
        </p:nvSpPr>
        <p:spPr/>
        <p:txBody>
          <a:bodyPr/>
          <a:lstStyle/>
          <a:p>
            <a:fld id="{D75880BD-EB79-456D-B162-50A09F932B49}" type="slidenum">
              <a:rPr lang="nl-NL" smtClean="0"/>
              <a:pPr/>
              <a:t>‹nr.›</a:t>
            </a:fld>
            <a:r>
              <a:rPr lang="nl-NL"/>
              <a:t> </a:t>
            </a:r>
            <a:r>
              <a:rPr lang="nl-NL" b="0" kern="0">
                <a:solidFill>
                  <a:srgbClr val="000000"/>
                </a:solidFill>
                <a:ea typeface="Calibri" panose="020F0502020204030204" pitchFamily="34" charset="0"/>
                <a:cs typeface="ArialMT"/>
              </a:rPr>
              <a:t>—</a:t>
            </a:r>
            <a:endParaRPr lang="nl-NL" b="0" dirty="0"/>
          </a:p>
        </p:txBody>
      </p:sp>
    </p:spTree>
    <p:extLst>
      <p:ext uri="{BB962C8B-B14F-4D97-AF65-F5344CB8AC3E}">
        <p14:creationId xmlns:p14="http://schemas.microsoft.com/office/powerpoint/2010/main" val="1824848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el en object - wit">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4AC475FF-C1A3-DF1A-E693-201E24A26A4B}"/>
              </a:ext>
            </a:extLst>
          </p:cNvPr>
          <p:cNvSpPr>
            <a:spLocks noGrp="1"/>
          </p:cNvSpPr>
          <p:nvPr>
            <p:ph idx="1"/>
          </p:nvPr>
        </p:nvSpPr>
        <p:spPr>
          <a:xfrm>
            <a:off x="380996" y="2257771"/>
            <a:ext cx="7334254" cy="3597906"/>
          </a:xfrm>
        </p:spPr>
        <p:txBody>
          <a:bodyPr lIns="0" tIns="0" rIns="0" bIns="0">
            <a:noAutofit/>
          </a:bodyPr>
          <a:lstStyle>
            <a:lvl5pPr>
              <a:defRPr/>
            </a:lvl5pPr>
            <a:lvl6pPr>
              <a:defRPr/>
            </a:lvl6pPr>
            <a:lvl7pPr>
              <a:defRPr/>
            </a:lvl7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7" name="Tijdelijke aanduiding voor voettekst 6">
            <a:extLst>
              <a:ext uri="{FF2B5EF4-FFF2-40B4-BE49-F238E27FC236}">
                <a16:creationId xmlns:a16="http://schemas.microsoft.com/office/drawing/2014/main" id="{0ACD9FB5-1912-864B-F005-C25354870C21}"/>
              </a:ext>
            </a:extLst>
          </p:cNvPr>
          <p:cNvSpPr>
            <a:spLocks noGrp="1"/>
          </p:cNvSpPr>
          <p:nvPr>
            <p:ph type="ftr" sz="quarter" idx="10"/>
          </p:nvPr>
        </p:nvSpPr>
        <p:spPr/>
        <p:txBody>
          <a:bodyPr/>
          <a:lstStyle/>
          <a:p>
            <a:r>
              <a:rPr lang="nl-NL"/>
              <a:t>Samen beslissen - Een goed gesprek met uw zorgverleners</a:t>
            </a:r>
          </a:p>
        </p:txBody>
      </p:sp>
      <p:sp>
        <p:nvSpPr>
          <p:cNvPr id="8" name="Tijdelijke aanduiding voor dianummer 7">
            <a:extLst>
              <a:ext uri="{FF2B5EF4-FFF2-40B4-BE49-F238E27FC236}">
                <a16:creationId xmlns:a16="http://schemas.microsoft.com/office/drawing/2014/main" id="{E05AD57A-FE22-00CD-39C4-6235A679261D}"/>
              </a:ext>
            </a:extLst>
          </p:cNvPr>
          <p:cNvSpPr>
            <a:spLocks noGrp="1"/>
          </p:cNvSpPr>
          <p:nvPr>
            <p:ph type="sldNum" sz="quarter" idx="11"/>
          </p:nvPr>
        </p:nvSpPr>
        <p:spPr/>
        <p:txBody>
          <a:bodyPr/>
          <a:lstStyle/>
          <a:p>
            <a:fld id="{D75880BD-EB79-456D-B162-50A09F932B49}" type="slidenum">
              <a:rPr lang="nl-NL" smtClean="0"/>
              <a:pPr/>
              <a:t>‹nr.›</a:t>
            </a:fld>
            <a:r>
              <a:rPr lang="nl-NL"/>
              <a:t> </a:t>
            </a:r>
            <a:r>
              <a:rPr lang="nl-NL" b="0" kern="0">
                <a:solidFill>
                  <a:srgbClr val="000000"/>
                </a:solidFill>
                <a:ea typeface="Calibri" panose="020F0502020204030204" pitchFamily="34" charset="0"/>
                <a:cs typeface="ArialMT"/>
              </a:rPr>
              <a:t>—</a:t>
            </a:r>
            <a:endParaRPr lang="nl-NL" b="0" dirty="0"/>
          </a:p>
        </p:txBody>
      </p:sp>
      <p:sp>
        <p:nvSpPr>
          <p:cNvPr id="11" name="Titel 10">
            <a:extLst>
              <a:ext uri="{FF2B5EF4-FFF2-40B4-BE49-F238E27FC236}">
                <a16:creationId xmlns:a16="http://schemas.microsoft.com/office/drawing/2014/main" id="{42204B3D-3C64-D5C0-A336-B0203697A552}"/>
              </a:ext>
            </a:extLst>
          </p:cNvPr>
          <p:cNvSpPr>
            <a:spLocks noGrp="1"/>
          </p:cNvSpPr>
          <p:nvPr>
            <p:ph type="title"/>
          </p:nvPr>
        </p:nvSpPr>
        <p:spPr/>
        <p:txBody>
          <a:bodyPr/>
          <a:lstStyle/>
          <a:p>
            <a:r>
              <a:rPr lang="nl-NL"/>
              <a:t>Klik om stijl te bewerken</a:t>
            </a:r>
          </a:p>
        </p:txBody>
      </p:sp>
      <p:sp>
        <p:nvSpPr>
          <p:cNvPr id="2" name="Tekstvak 1">
            <a:extLst>
              <a:ext uri="{FF2B5EF4-FFF2-40B4-BE49-F238E27FC236}">
                <a16:creationId xmlns:a16="http://schemas.microsoft.com/office/drawing/2014/main" id="{DF569121-BEB5-5E00-9535-53747AE19519}"/>
              </a:ext>
            </a:extLst>
          </p:cNvPr>
          <p:cNvSpPr txBox="1"/>
          <p:nvPr userDrawn="1"/>
        </p:nvSpPr>
        <p:spPr>
          <a:xfrm>
            <a:off x="-2397760" y="2264233"/>
            <a:ext cx="2323500" cy="3041191"/>
          </a:xfrm>
          <a:prstGeom prst="rect">
            <a:avLst/>
          </a:prstGeom>
          <a:solidFill>
            <a:schemeClr val="tx2">
              <a:lumMod val="40000"/>
              <a:lumOff val="60000"/>
            </a:schemeClr>
          </a:solidFill>
          <a:ln>
            <a:solidFill>
              <a:schemeClr val="tx2"/>
            </a:solidFill>
          </a:ln>
        </p:spPr>
        <p:txBody>
          <a:bodyPr wrap="square" rtlCol="0">
            <a:noAutofit/>
          </a:bodyPr>
          <a:lstStyle/>
          <a:p>
            <a:r>
              <a:rPr lang="nl-NL" sz="900" b="1" noProof="0" dirty="0"/>
              <a:t>Tekst opmaken</a:t>
            </a:r>
            <a:r>
              <a:rPr lang="nl-NL" sz="900" noProof="0" dirty="0"/>
              <a:t>:</a:t>
            </a:r>
          </a:p>
          <a:p>
            <a:r>
              <a:rPr lang="nl-NL" sz="900" noProof="0" dirty="0"/>
              <a:t>Plaats de cursor in de tekst en klik op een van deze knoppen</a:t>
            </a:r>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endParaRPr lang="nl-NL" sz="900" noProof="0" dirty="0"/>
          </a:p>
          <a:p>
            <a:r>
              <a:rPr lang="nl-NL" sz="900" noProof="0" dirty="0"/>
              <a:t>(in lint Start, groep Alinea)</a:t>
            </a:r>
          </a:p>
          <a:p>
            <a:endParaRPr lang="nl-NL" sz="900" noProof="0" dirty="0"/>
          </a:p>
          <a:p>
            <a:r>
              <a:rPr lang="nl-NL" sz="1000" noProof="0" dirty="0">
                <a:solidFill>
                  <a:schemeClr val="tx1"/>
                </a:solidFill>
              </a:rPr>
              <a:t>1 = Standard</a:t>
            </a:r>
          </a:p>
          <a:p>
            <a:r>
              <a:rPr lang="nl-NL" sz="1000" noProof="0" dirty="0">
                <a:solidFill>
                  <a:schemeClr val="tx1"/>
                </a:solidFill>
              </a:rPr>
              <a:t>2 = </a:t>
            </a:r>
            <a:r>
              <a:rPr lang="nl-NL" sz="1100" b="1" noProof="0" dirty="0">
                <a:solidFill>
                  <a:schemeClr val="tx1"/>
                </a:solidFill>
              </a:rPr>
              <a:t>Kop</a:t>
            </a:r>
            <a:endParaRPr lang="nl-NL" sz="1000" b="1" noProof="0" dirty="0">
              <a:solidFill>
                <a:schemeClr val="tx1"/>
              </a:solidFill>
            </a:endParaRPr>
          </a:p>
          <a:p>
            <a:r>
              <a:rPr lang="nl-NL" sz="1000" b="0" noProof="0" dirty="0">
                <a:solidFill>
                  <a:schemeClr val="tx1"/>
                </a:solidFill>
              </a:rPr>
              <a:t>3 = </a:t>
            </a:r>
            <a:r>
              <a:rPr lang="nl-NL" sz="1000" b="1" noProof="0" dirty="0">
                <a:solidFill>
                  <a:schemeClr val="tx1"/>
                </a:solidFill>
              </a:rPr>
              <a:t>Vet</a:t>
            </a:r>
            <a:r>
              <a:rPr lang="nl-NL" sz="1000" b="0" noProof="0" dirty="0">
                <a:solidFill>
                  <a:schemeClr val="tx1"/>
                </a:solidFill>
              </a:rPr>
              <a:t> </a:t>
            </a:r>
          </a:p>
          <a:p>
            <a:pPr lvl="0" defTabSz="685800">
              <a:defRPr/>
            </a:pPr>
            <a:r>
              <a:rPr lang="nl-NL" sz="1000" b="0" noProof="0" dirty="0">
                <a:solidFill>
                  <a:schemeClr val="tx1"/>
                </a:solidFill>
                <a:latin typeface="+mn-lt"/>
              </a:rPr>
              <a:t>4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a:t>
            </a:r>
            <a:r>
              <a:rPr lang="nl-NL" sz="1000" b="1" noProof="0" dirty="0">
                <a:solidFill>
                  <a:schemeClr val="tx1"/>
                </a:solidFill>
                <a:latin typeface="+mn-lt"/>
              </a:rPr>
              <a:t> </a:t>
            </a:r>
            <a:r>
              <a:rPr lang="nl-NL" sz="1000" noProof="0" dirty="0">
                <a:solidFill>
                  <a:schemeClr val="tx1"/>
                </a:solidFill>
                <a:latin typeface="+mn-lt"/>
              </a:rPr>
              <a:t>1</a:t>
            </a:r>
          </a:p>
          <a:p>
            <a:pPr lvl="0" defTabSz="685800">
              <a:defRPr/>
            </a:pPr>
            <a:r>
              <a:rPr lang="nl-NL" sz="1000" b="0" noProof="0" dirty="0">
                <a:solidFill>
                  <a:schemeClr val="tx1"/>
                </a:solidFill>
                <a:latin typeface="+mn-lt"/>
              </a:rPr>
              <a:t>5 =   </a:t>
            </a:r>
            <a:r>
              <a:rPr lang="nl-NL" sz="1000" noProof="0" dirty="0">
                <a:solidFill>
                  <a:schemeClr val="tx1"/>
                </a:solidFill>
                <a:latin typeface="+mn-lt"/>
                <a:ea typeface="Verdana" panose="020B0604030504040204" pitchFamily="34" charset="0"/>
              </a:rPr>
              <a:t>•</a:t>
            </a:r>
            <a:r>
              <a:rPr lang="nl-NL" sz="1000" noProof="0" dirty="0">
                <a:solidFill>
                  <a:schemeClr val="tx1"/>
                </a:solidFill>
                <a:latin typeface="+mn-lt"/>
              </a:rPr>
              <a:t> Opsomming 2</a:t>
            </a:r>
          </a:p>
        </p:txBody>
      </p:sp>
      <p:pic>
        <p:nvPicPr>
          <p:cNvPr id="4" name="Afbeelding 3">
            <a:extLst>
              <a:ext uri="{FF2B5EF4-FFF2-40B4-BE49-F238E27FC236}">
                <a16:creationId xmlns:a16="http://schemas.microsoft.com/office/drawing/2014/main" id="{D23A4212-B25A-A028-07C2-59B8D6BDC4D2}"/>
              </a:ext>
            </a:extLst>
          </p:cNvPr>
          <p:cNvPicPr>
            <a:picLocks noChangeAspect="1"/>
          </p:cNvPicPr>
          <p:nvPr userDrawn="1"/>
        </p:nvPicPr>
        <p:blipFill>
          <a:blip r:embed="rId2"/>
          <a:stretch>
            <a:fillRect/>
          </a:stretch>
        </p:blipFill>
        <p:spPr>
          <a:xfrm>
            <a:off x="-2303908" y="2802525"/>
            <a:ext cx="1285875" cy="914400"/>
          </a:xfrm>
          <a:prstGeom prst="rect">
            <a:avLst/>
          </a:prstGeom>
          <a:ln>
            <a:solidFill>
              <a:schemeClr val="tx2"/>
            </a:solidFill>
          </a:ln>
        </p:spPr>
      </p:pic>
    </p:spTree>
    <p:extLst>
      <p:ext uri="{BB962C8B-B14F-4D97-AF65-F5344CB8AC3E}">
        <p14:creationId xmlns:p14="http://schemas.microsoft.com/office/powerpoint/2010/main" val="943403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52A3A2B2-E08B-E6DC-84E1-2E894B971E65}"/>
              </a:ext>
            </a:extLst>
          </p:cNvPr>
          <p:cNvSpPr>
            <a:spLocks noGrp="1"/>
          </p:cNvSpPr>
          <p:nvPr>
            <p:ph type="title"/>
          </p:nvPr>
        </p:nvSpPr>
        <p:spPr>
          <a:xfrm>
            <a:off x="382660" y="334943"/>
            <a:ext cx="11430000" cy="1325563"/>
          </a:xfrm>
          <a:prstGeom prst="rect">
            <a:avLst/>
          </a:prstGeom>
        </p:spPr>
        <p:txBody>
          <a:bodyPr vert="horz" lIns="0" tIns="0" rIns="0" bIns="0" rtlCol="0" anchor="t">
            <a:noAutofit/>
          </a:bodyPr>
          <a:lstStyle/>
          <a:p>
            <a:r>
              <a:rPr lang="nl-NL" dirty="0"/>
              <a:t>Eerste regel</a:t>
            </a:r>
          </a:p>
        </p:txBody>
      </p:sp>
      <p:sp>
        <p:nvSpPr>
          <p:cNvPr id="3" name="Tijdelijke aanduiding voor tekst 2">
            <a:extLst>
              <a:ext uri="{FF2B5EF4-FFF2-40B4-BE49-F238E27FC236}">
                <a16:creationId xmlns:a16="http://schemas.microsoft.com/office/drawing/2014/main" id="{205926D7-4219-7504-41A2-A904B20B2E99}"/>
              </a:ext>
            </a:extLst>
          </p:cNvPr>
          <p:cNvSpPr>
            <a:spLocks noGrp="1"/>
          </p:cNvSpPr>
          <p:nvPr>
            <p:ph type="body" idx="1"/>
          </p:nvPr>
        </p:nvSpPr>
        <p:spPr>
          <a:xfrm>
            <a:off x="380996" y="2257771"/>
            <a:ext cx="11430000" cy="3597906"/>
          </a:xfrm>
          <a:prstGeom prst="rect">
            <a:avLst/>
          </a:prstGeom>
        </p:spPr>
        <p:txBody>
          <a:bodyPr vert="horz" lIns="0" tIns="0" rIns="0" bIns="0" rtlCol="0">
            <a:noAutofit/>
          </a:bodyPr>
          <a:lstStyle/>
          <a:p>
            <a:pPr lvl="0"/>
            <a:r>
              <a:rPr lang="nl-NL" dirty="0"/>
              <a:t>Standaard tekst</a:t>
            </a:r>
          </a:p>
          <a:p>
            <a:pPr lvl="1"/>
            <a:r>
              <a:rPr lang="nl-NL" dirty="0"/>
              <a:t>Introtekst niveau</a:t>
            </a:r>
          </a:p>
          <a:p>
            <a:pPr lvl="2"/>
            <a:r>
              <a:rPr lang="nl-NL" dirty="0"/>
              <a:t>Tussenkop niveau</a:t>
            </a:r>
          </a:p>
          <a:p>
            <a:pPr lvl="3"/>
            <a:r>
              <a:rPr lang="nl-NL" dirty="0"/>
              <a:t>Vierde niveau</a:t>
            </a:r>
          </a:p>
          <a:p>
            <a:pPr lvl="4"/>
            <a:r>
              <a:rPr lang="nl-NL" dirty="0"/>
              <a:t>Vijfde niveau</a:t>
            </a:r>
          </a:p>
          <a:p>
            <a:pPr lvl="5"/>
            <a:r>
              <a:rPr lang="nl-NL" dirty="0"/>
              <a:t>Zesde niveau</a:t>
            </a:r>
          </a:p>
          <a:p>
            <a:pPr lvl="6"/>
            <a:r>
              <a:rPr lang="nl-NL" dirty="0"/>
              <a:t>Zevende niveau</a:t>
            </a:r>
          </a:p>
        </p:txBody>
      </p:sp>
      <p:sp>
        <p:nvSpPr>
          <p:cNvPr id="5" name="Tijdelijke aanduiding voor voettekst 4">
            <a:extLst>
              <a:ext uri="{FF2B5EF4-FFF2-40B4-BE49-F238E27FC236}">
                <a16:creationId xmlns:a16="http://schemas.microsoft.com/office/drawing/2014/main" id="{45E40018-088F-992E-4A07-11A4067A905D}"/>
              </a:ext>
            </a:extLst>
          </p:cNvPr>
          <p:cNvSpPr>
            <a:spLocks noGrp="1"/>
          </p:cNvSpPr>
          <p:nvPr>
            <p:ph type="ftr" sz="quarter" idx="3"/>
          </p:nvPr>
        </p:nvSpPr>
        <p:spPr>
          <a:xfrm>
            <a:off x="715104" y="6286009"/>
            <a:ext cx="5380895" cy="365125"/>
          </a:xfrm>
          <a:prstGeom prst="rect">
            <a:avLst/>
          </a:prstGeom>
        </p:spPr>
        <p:txBody>
          <a:bodyPr vert="horz" lIns="0" tIns="0" rIns="0" bIns="0" rtlCol="0" anchor="ctr">
            <a:noAutofit/>
          </a:bodyPr>
          <a:lstStyle>
            <a:lvl1pPr algn="l">
              <a:defRPr sz="1000">
                <a:solidFill>
                  <a:schemeClr val="tx1"/>
                </a:solidFill>
              </a:defRPr>
            </a:lvl1pPr>
          </a:lstStyle>
          <a:p>
            <a:r>
              <a:rPr lang="nl-NL"/>
              <a:t>Samen beslissen - Een goed gesprek met uw zorgverleners</a:t>
            </a:r>
          </a:p>
        </p:txBody>
      </p:sp>
      <p:sp>
        <p:nvSpPr>
          <p:cNvPr id="6" name="Tijdelijke aanduiding voor dianummer 5">
            <a:extLst>
              <a:ext uri="{FF2B5EF4-FFF2-40B4-BE49-F238E27FC236}">
                <a16:creationId xmlns:a16="http://schemas.microsoft.com/office/drawing/2014/main" id="{C763901E-747B-77F1-6061-60A31A431E96}"/>
              </a:ext>
            </a:extLst>
          </p:cNvPr>
          <p:cNvSpPr>
            <a:spLocks noGrp="1"/>
          </p:cNvSpPr>
          <p:nvPr>
            <p:ph type="sldNum" sz="quarter" idx="4"/>
          </p:nvPr>
        </p:nvSpPr>
        <p:spPr>
          <a:xfrm>
            <a:off x="1" y="6285512"/>
            <a:ext cx="673894" cy="365125"/>
          </a:xfrm>
          <a:prstGeom prst="rect">
            <a:avLst/>
          </a:prstGeom>
        </p:spPr>
        <p:txBody>
          <a:bodyPr vert="horz" lIns="0" tIns="0" rIns="0" bIns="0" rtlCol="0" anchor="ctr">
            <a:noAutofit/>
          </a:bodyPr>
          <a:lstStyle>
            <a:lvl1pPr algn="r">
              <a:defRPr sz="1000" b="1">
                <a:solidFill>
                  <a:schemeClr val="tx1"/>
                </a:solidFill>
                <a:latin typeface="+mn-lt"/>
              </a:defRPr>
            </a:lvl1pPr>
          </a:lstStyle>
          <a:p>
            <a:fld id="{D75880BD-EB79-456D-B162-50A09F932B49}" type="slidenum">
              <a:rPr lang="nl-NL" smtClean="0"/>
              <a:pPr/>
              <a:t>‹nr.›</a:t>
            </a:fld>
            <a:r>
              <a:rPr lang="nl-NL" dirty="0"/>
              <a:t> </a:t>
            </a:r>
            <a:r>
              <a:rPr lang="nl-NL" b="0" kern="0" dirty="0">
                <a:solidFill>
                  <a:srgbClr val="000000"/>
                </a:solidFill>
                <a:ea typeface="Calibri" panose="020F0502020204030204" pitchFamily="34" charset="0"/>
                <a:cs typeface="ArialMT"/>
              </a:rPr>
              <a:t>—</a:t>
            </a:r>
            <a:endParaRPr lang="nl-NL" b="0" dirty="0"/>
          </a:p>
        </p:txBody>
      </p:sp>
      <p:grpSp>
        <p:nvGrpSpPr>
          <p:cNvPr id="40" name="LogoV">
            <a:extLst>
              <a:ext uri="{FF2B5EF4-FFF2-40B4-BE49-F238E27FC236}">
                <a16:creationId xmlns:a16="http://schemas.microsoft.com/office/drawing/2014/main" id="{5F252779-D4EF-F149-B9EE-0CEE8C97A626}"/>
              </a:ext>
            </a:extLst>
          </p:cNvPr>
          <p:cNvGrpSpPr>
            <a:grpSpLocks noChangeAspect="1"/>
          </p:cNvGrpSpPr>
          <p:nvPr userDrawn="1"/>
        </p:nvGrpSpPr>
        <p:grpSpPr>
          <a:xfrm>
            <a:off x="11335396" y="6106381"/>
            <a:ext cx="489600" cy="428726"/>
            <a:chOff x="10774244" y="6102495"/>
            <a:chExt cx="513000" cy="449217"/>
          </a:xfrm>
        </p:grpSpPr>
        <p:sp>
          <p:nvSpPr>
            <p:cNvPr id="28" name="Vrije vorm: vorm 27">
              <a:extLst>
                <a:ext uri="{FF2B5EF4-FFF2-40B4-BE49-F238E27FC236}">
                  <a16:creationId xmlns:a16="http://schemas.microsoft.com/office/drawing/2014/main" id="{307DBA47-7BF9-2097-AE33-5184F438EA00}"/>
                </a:ext>
              </a:extLst>
            </p:cNvPr>
            <p:cNvSpPr/>
            <p:nvPr/>
          </p:nvSpPr>
          <p:spPr>
            <a:xfrm>
              <a:off x="10774244" y="6102495"/>
              <a:ext cx="513000" cy="449217"/>
            </a:xfrm>
            <a:custGeom>
              <a:avLst/>
              <a:gdLst>
                <a:gd name="connsiteX0" fmla="*/ 0 w 513000"/>
                <a:gd name="connsiteY0" fmla="*/ 0 h 449217"/>
                <a:gd name="connsiteX1" fmla="*/ 513000 w 513000"/>
                <a:gd name="connsiteY1" fmla="*/ 0 h 449217"/>
                <a:gd name="connsiteX2" fmla="*/ 513000 w 513000"/>
                <a:gd name="connsiteY2" fmla="*/ 449217 h 449217"/>
                <a:gd name="connsiteX3" fmla="*/ 0 w 513000"/>
                <a:gd name="connsiteY3" fmla="*/ 449217 h 449217"/>
              </a:gdLst>
              <a:ahLst/>
              <a:cxnLst>
                <a:cxn ang="0">
                  <a:pos x="connsiteX0" y="connsiteY0"/>
                </a:cxn>
                <a:cxn ang="0">
                  <a:pos x="connsiteX1" y="connsiteY1"/>
                </a:cxn>
                <a:cxn ang="0">
                  <a:pos x="connsiteX2" y="connsiteY2"/>
                </a:cxn>
                <a:cxn ang="0">
                  <a:pos x="connsiteX3" y="connsiteY3"/>
                </a:cxn>
              </a:cxnLst>
              <a:rect l="l" t="t" r="r" b="b"/>
              <a:pathLst>
                <a:path w="513000" h="449217">
                  <a:moveTo>
                    <a:pt x="0" y="0"/>
                  </a:moveTo>
                  <a:lnTo>
                    <a:pt x="513000" y="0"/>
                  </a:lnTo>
                  <a:lnTo>
                    <a:pt x="513000" y="449217"/>
                  </a:lnTo>
                  <a:lnTo>
                    <a:pt x="0" y="449217"/>
                  </a:lnTo>
                  <a:close/>
                </a:path>
              </a:pathLst>
            </a:custGeom>
            <a:solidFill>
              <a:srgbClr val="30E4DF"/>
            </a:solidFill>
            <a:ln w="939" cap="flat">
              <a:noFill/>
              <a:prstDash val="solid"/>
              <a:miter/>
            </a:ln>
          </p:spPr>
          <p:txBody>
            <a:bodyPr rtlCol="0" anchor="ctr"/>
            <a:lstStyle/>
            <a:p>
              <a:endParaRPr lang="nl-NL"/>
            </a:p>
          </p:txBody>
        </p:sp>
        <p:sp>
          <p:nvSpPr>
            <p:cNvPr id="29" name="Vrije vorm: vorm 28">
              <a:extLst>
                <a:ext uri="{FF2B5EF4-FFF2-40B4-BE49-F238E27FC236}">
                  <a16:creationId xmlns:a16="http://schemas.microsoft.com/office/drawing/2014/main" id="{CE92F6EE-3635-A192-A78B-3A59CC5D3151}"/>
                </a:ext>
              </a:extLst>
            </p:cNvPr>
            <p:cNvSpPr/>
            <p:nvPr/>
          </p:nvSpPr>
          <p:spPr>
            <a:xfrm>
              <a:off x="10815635" y="6144542"/>
              <a:ext cx="433079" cy="259516"/>
            </a:xfrm>
            <a:custGeom>
              <a:avLst/>
              <a:gdLst>
                <a:gd name="connsiteX0" fmla="*/ 305159 w 433079"/>
                <a:gd name="connsiteY0" fmla="*/ 227249 h 259516"/>
                <a:gd name="connsiteX1" fmla="*/ 305159 w 433079"/>
                <a:gd name="connsiteY1" fmla="*/ 227249 h 259516"/>
                <a:gd name="connsiteX2" fmla="*/ 304361 w 433079"/>
                <a:gd name="connsiteY2" fmla="*/ 213968 h 259516"/>
                <a:gd name="connsiteX3" fmla="*/ 302832 w 433079"/>
                <a:gd name="connsiteY3" fmla="*/ 213294 h 259516"/>
                <a:gd name="connsiteX4" fmla="*/ 302822 w 433079"/>
                <a:gd name="connsiteY4" fmla="*/ 213303 h 259516"/>
                <a:gd name="connsiteX5" fmla="*/ 293598 w 433079"/>
                <a:gd name="connsiteY5" fmla="*/ 219165 h 259516"/>
                <a:gd name="connsiteX6" fmla="*/ 282939 w 433079"/>
                <a:gd name="connsiteY6" fmla="*/ 221122 h 259516"/>
                <a:gd name="connsiteX7" fmla="*/ 270541 w 433079"/>
                <a:gd name="connsiteY7" fmla="*/ 219592 h 259516"/>
                <a:gd name="connsiteX8" fmla="*/ 259265 w 433079"/>
                <a:gd name="connsiteY8" fmla="*/ 213816 h 259516"/>
                <a:gd name="connsiteX9" fmla="*/ 252016 w 433079"/>
                <a:gd name="connsiteY9" fmla="*/ 203442 h 259516"/>
                <a:gd name="connsiteX10" fmla="*/ 246278 w 433079"/>
                <a:gd name="connsiteY10" fmla="*/ 192299 h 259516"/>
                <a:gd name="connsiteX11" fmla="*/ 244264 w 433079"/>
                <a:gd name="connsiteY11" fmla="*/ 184898 h 259516"/>
                <a:gd name="connsiteX12" fmla="*/ 239809 w 433079"/>
                <a:gd name="connsiteY12" fmla="*/ 186209 h 259516"/>
                <a:gd name="connsiteX13" fmla="*/ 238051 w 433079"/>
                <a:gd name="connsiteY13" fmla="*/ 184452 h 259516"/>
                <a:gd name="connsiteX14" fmla="*/ 243333 w 433079"/>
                <a:gd name="connsiteY14" fmla="*/ 182694 h 259516"/>
                <a:gd name="connsiteX15" fmla="*/ 244027 w 433079"/>
                <a:gd name="connsiteY15" fmla="*/ 183587 h 259516"/>
                <a:gd name="connsiteX16" fmla="*/ 243684 w 433079"/>
                <a:gd name="connsiteY16" fmla="*/ 180462 h 259516"/>
                <a:gd name="connsiteX17" fmla="*/ 242279 w 433079"/>
                <a:gd name="connsiteY17" fmla="*/ 179873 h 259516"/>
                <a:gd name="connsiteX18" fmla="*/ 242981 w 433079"/>
                <a:gd name="connsiteY18" fmla="*/ 178115 h 259516"/>
                <a:gd name="connsiteX19" fmla="*/ 243675 w 433079"/>
                <a:gd name="connsiteY19" fmla="*/ 178695 h 259516"/>
                <a:gd name="connsiteX20" fmla="*/ 243818 w 433079"/>
                <a:gd name="connsiteY20" fmla="*/ 176738 h 259516"/>
                <a:gd name="connsiteX21" fmla="*/ 243333 w 433079"/>
                <a:gd name="connsiteY21" fmla="*/ 176709 h 259516"/>
                <a:gd name="connsiteX22" fmla="*/ 244036 w 433079"/>
                <a:gd name="connsiteY22" fmla="*/ 174952 h 259516"/>
                <a:gd name="connsiteX23" fmla="*/ 244065 w 433079"/>
                <a:gd name="connsiteY23" fmla="*/ 174952 h 259516"/>
                <a:gd name="connsiteX24" fmla="*/ 244445 w 433079"/>
                <a:gd name="connsiteY24" fmla="*/ 173014 h 259516"/>
                <a:gd name="connsiteX25" fmla="*/ 238061 w 433079"/>
                <a:gd name="connsiteY25" fmla="*/ 172843 h 259516"/>
                <a:gd name="connsiteX26" fmla="*/ 242288 w 433079"/>
                <a:gd name="connsiteY26" fmla="*/ 169318 h 259516"/>
                <a:gd name="connsiteX27" fmla="*/ 240531 w 433079"/>
                <a:gd name="connsiteY27" fmla="*/ 166848 h 259516"/>
                <a:gd name="connsiteX28" fmla="*/ 243704 w 433079"/>
                <a:gd name="connsiteY28" fmla="*/ 170021 h 259516"/>
                <a:gd name="connsiteX29" fmla="*/ 244815 w 433079"/>
                <a:gd name="connsiteY29" fmla="*/ 168644 h 259516"/>
                <a:gd name="connsiteX30" fmla="*/ 244815 w 433079"/>
                <a:gd name="connsiteY30" fmla="*/ 171532 h 259516"/>
                <a:gd name="connsiteX31" fmla="*/ 245385 w 433079"/>
                <a:gd name="connsiteY31" fmla="*/ 169461 h 259516"/>
                <a:gd name="connsiteX32" fmla="*/ 249156 w 433079"/>
                <a:gd name="connsiteY32" fmla="*/ 159429 h 259516"/>
                <a:gd name="connsiteX33" fmla="*/ 256120 w 433079"/>
                <a:gd name="connsiteY33" fmla="*/ 151278 h 259516"/>
                <a:gd name="connsiteX34" fmla="*/ 261649 w 433079"/>
                <a:gd name="connsiteY34" fmla="*/ 139716 h 259516"/>
                <a:gd name="connsiteX35" fmla="*/ 260367 w 433079"/>
                <a:gd name="connsiteY35" fmla="*/ 126882 h 259516"/>
                <a:gd name="connsiteX36" fmla="*/ 254743 w 433079"/>
                <a:gd name="connsiteY36" fmla="*/ 115786 h 259516"/>
                <a:gd name="connsiteX37" fmla="*/ 248758 w 433079"/>
                <a:gd name="connsiteY37" fmla="*/ 107331 h 259516"/>
                <a:gd name="connsiteX38" fmla="*/ 244406 w 433079"/>
                <a:gd name="connsiteY38" fmla="*/ 97660 h 259516"/>
                <a:gd name="connsiteX39" fmla="*/ 241690 w 433079"/>
                <a:gd name="connsiteY39" fmla="*/ 87295 h 259516"/>
                <a:gd name="connsiteX40" fmla="*/ 241908 w 433079"/>
                <a:gd name="connsiteY40" fmla="*/ 84711 h 259516"/>
                <a:gd name="connsiteX41" fmla="*/ 242317 w 433079"/>
                <a:gd name="connsiteY41" fmla="*/ 82270 h 259516"/>
                <a:gd name="connsiteX42" fmla="*/ 242383 w 433079"/>
                <a:gd name="connsiteY42" fmla="*/ 82450 h 259516"/>
                <a:gd name="connsiteX43" fmla="*/ 244559 w 433079"/>
                <a:gd name="connsiteY43" fmla="*/ 74936 h 259516"/>
                <a:gd name="connsiteX44" fmla="*/ 249394 w 433079"/>
                <a:gd name="connsiteY44" fmla="*/ 63374 h 259516"/>
                <a:gd name="connsiteX45" fmla="*/ 256671 w 433079"/>
                <a:gd name="connsiteY45" fmla="*/ 53048 h 259516"/>
                <a:gd name="connsiteX46" fmla="*/ 267482 w 433079"/>
                <a:gd name="connsiteY46" fmla="*/ 46407 h 259516"/>
                <a:gd name="connsiteX47" fmla="*/ 279936 w 433079"/>
                <a:gd name="connsiteY47" fmla="*/ 44137 h 259516"/>
                <a:gd name="connsiteX48" fmla="*/ 290814 w 433079"/>
                <a:gd name="connsiteY48" fmla="*/ 45932 h 259516"/>
                <a:gd name="connsiteX49" fmla="*/ 295260 w 433079"/>
                <a:gd name="connsiteY49" fmla="*/ 48668 h 259516"/>
                <a:gd name="connsiteX50" fmla="*/ 298509 w 433079"/>
                <a:gd name="connsiteY50" fmla="*/ 47091 h 259516"/>
                <a:gd name="connsiteX51" fmla="*/ 298642 w 433079"/>
                <a:gd name="connsiteY51" fmla="*/ 33288 h 259516"/>
                <a:gd name="connsiteX52" fmla="*/ 298993 w 433079"/>
                <a:gd name="connsiteY52" fmla="*/ 5453 h 259516"/>
                <a:gd name="connsiteX53" fmla="*/ 290900 w 433079"/>
                <a:gd name="connsiteY53" fmla="*/ 874 h 259516"/>
                <a:gd name="connsiteX54" fmla="*/ 213436 w 433079"/>
                <a:gd name="connsiteY54" fmla="*/ 1225 h 259516"/>
                <a:gd name="connsiteX55" fmla="*/ 206397 w 433079"/>
                <a:gd name="connsiteY55" fmla="*/ 7571 h 259516"/>
                <a:gd name="connsiteX56" fmla="*/ 207803 w 433079"/>
                <a:gd name="connsiteY56" fmla="*/ 51613 h 259516"/>
                <a:gd name="connsiteX57" fmla="*/ 208506 w 433079"/>
                <a:gd name="connsiteY57" fmla="*/ 251056 h 259516"/>
                <a:gd name="connsiteX58" fmla="*/ 250401 w 433079"/>
                <a:gd name="connsiteY58" fmla="*/ 257393 h 259516"/>
                <a:gd name="connsiteX59" fmla="*/ 261317 w 433079"/>
                <a:gd name="connsiteY59" fmla="*/ 257744 h 259516"/>
                <a:gd name="connsiteX60" fmla="*/ 301102 w 433079"/>
                <a:gd name="connsiteY60" fmla="*/ 258096 h 259516"/>
                <a:gd name="connsiteX61" fmla="*/ 304979 w 433079"/>
                <a:gd name="connsiteY61" fmla="*/ 239419 h 259516"/>
                <a:gd name="connsiteX62" fmla="*/ 305207 w 433079"/>
                <a:gd name="connsiteY62" fmla="*/ 227259 h 259516"/>
                <a:gd name="connsiteX63" fmla="*/ 290843 w 433079"/>
                <a:gd name="connsiteY63" fmla="*/ 15656 h 259516"/>
                <a:gd name="connsiteX64" fmla="*/ 292249 w 433079"/>
                <a:gd name="connsiteY64" fmla="*/ 17774 h 259516"/>
                <a:gd name="connsiteX65" fmla="*/ 288021 w 433079"/>
                <a:gd name="connsiteY65" fmla="*/ 18477 h 259516"/>
                <a:gd name="connsiteX66" fmla="*/ 290843 w 433079"/>
                <a:gd name="connsiteY66" fmla="*/ 15656 h 259516"/>
                <a:gd name="connsiteX67" fmla="*/ 284155 w 433079"/>
                <a:gd name="connsiteY67" fmla="*/ 22002 h 259516"/>
                <a:gd name="connsiteX68" fmla="*/ 280630 w 433079"/>
                <a:gd name="connsiteY68" fmla="*/ 22002 h 259516"/>
                <a:gd name="connsiteX69" fmla="*/ 279927 w 433079"/>
                <a:gd name="connsiteY69" fmla="*/ 19883 h 259516"/>
                <a:gd name="connsiteX70" fmla="*/ 284155 w 433079"/>
                <a:gd name="connsiteY70" fmla="*/ 22002 h 259516"/>
                <a:gd name="connsiteX71" fmla="*/ 267957 w 433079"/>
                <a:gd name="connsiteY71" fmla="*/ 19180 h 259516"/>
                <a:gd name="connsiteX72" fmla="*/ 266902 w 433079"/>
                <a:gd name="connsiteY72" fmla="*/ 21299 h 259516"/>
                <a:gd name="connsiteX73" fmla="*/ 268309 w 433079"/>
                <a:gd name="connsiteY73" fmla="*/ 18477 h 259516"/>
                <a:gd name="connsiteX74" fmla="*/ 267957 w 433079"/>
                <a:gd name="connsiteY74" fmla="*/ 19180 h 259516"/>
                <a:gd name="connsiteX75" fmla="*/ 276051 w 433079"/>
                <a:gd name="connsiteY75" fmla="*/ 14601 h 259516"/>
                <a:gd name="connsiteX76" fmla="*/ 277809 w 433079"/>
                <a:gd name="connsiteY76" fmla="*/ 17423 h 259516"/>
                <a:gd name="connsiteX77" fmla="*/ 274997 w 433079"/>
                <a:gd name="connsiteY77" fmla="*/ 17423 h 259516"/>
                <a:gd name="connsiteX78" fmla="*/ 276051 w 433079"/>
                <a:gd name="connsiteY78" fmla="*/ 14601 h 259516"/>
                <a:gd name="connsiteX79" fmla="*/ 272184 w 433079"/>
                <a:gd name="connsiteY79" fmla="*/ 21641 h 259516"/>
                <a:gd name="connsiteX80" fmla="*/ 273942 w 433079"/>
                <a:gd name="connsiteY80" fmla="*/ 25165 h 259516"/>
                <a:gd name="connsiteX81" fmla="*/ 272184 w 433079"/>
                <a:gd name="connsiteY81" fmla="*/ 21641 h 259516"/>
                <a:gd name="connsiteX82" fmla="*/ 270418 w 433079"/>
                <a:gd name="connsiteY82" fmla="*/ 4028 h 259516"/>
                <a:gd name="connsiteX83" fmla="*/ 270418 w 433079"/>
                <a:gd name="connsiteY83" fmla="*/ 8607 h 259516"/>
                <a:gd name="connsiteX84" fmla="*/ 264433 w 433079"/>
                <a:gd name="connsiteY84" fmla="*/ 10013 h 259516"/>
                <a:gd name="connsiteX85" fmla="*/ 263378 w 433079"/>
                <a:gd name="connsiteY85" fmla="*/ 8958 h 259516"/>
                <a:gd name="connsiteX86" fmla="*/ 270418 w 433079"/>
                <a:gd name="connsiteY86" fmla="*/ 4028 h 259516"/>
                <a:gd name="connsiteX87" fmla="*/ 261269 w 433079"/>
                <a:gd name="connsiteY87" fmla="*/ 10374 h 259516"/>
                <a:gd name="connsiteX88" fmla="*/ 262324 w 433079"/>
                <a:gd name="connsiteY88" fmla="*/ 13195 h 259516"/>
                <a:gd name="connsiteX89" fmla="*/ 258799 w 433079"/>
                <a:gd name="connsiteY89" fmla="*/ 13547 h 259516"/>
                <a:gd name="connsiteX90" fmla="*/ 261259 w 433079"/>
                <a:gd name="connsiteY90" fmla="*/ 10374 h 259516"/>
                <a:gd name="connsiteX91" fmla="*/ 242963 w 433079"/>
                <a:gd name="connsiteY91" fmla="*/ 117838 h 259516"/>
                <a:gd name="connsiteX92" fmla="*/ 244777 w 433079"/>
                <a:gd name="connsiteY92" fmla="*/ 117885 h 259516"/>
                <a:gd name="connsiteX93" fmla="*/ 244777 w 433079"/>
                <a:gd name="connsiteY93" fmla="*/ 122246 h 259516"/>
                <a:gd name="connsiteX94" fmla="*/ 242963 w 433079"/>
                <a:gd name="connsiteY94" fmla="*/ 117838 h 259516"/>
                <a:gd name="connsiteX95" fmla="*/ 230983 w 433079"/>
                <a:gd name="connsiteY95" fmla="*/ 50188 h 259516"/>
                <a:gd name="connsiteX96" fmla="*/ 230983 w 433079"/>
                <a:gd name="connsiteY96" fmla="*/ 47718 h 259516"/>
                <a:gd name="connsiteX97" fmla="*/ 233092 w 433079"/>
                <a:gd name="connsiteY97" fmla="*/ 47367 h 259516"/>
                <a:gd name="connsiteX98" fmla="*/ 234498 w 433079"/>
                <a:gd name="connsiteY98" fmla="*/ 50540 h 259516"/>
                <a:gd name="connsiteX99" fmla="*/ 230974 w 433079"/>
                <a:gd name="connsiteY99" fmla="*/ 50188 h 259516"/>
                <a:gd name="connsiteX100" fmla="*/ 230631 w 433079"/>
                <a:gd name="connsiteY100" fmla="*/ 162241 h 259516"/>
                <a:gd name="connsiteX101" fmla="*/ 231334 w 433079"/>
                <a:gd name="connsiteY101" fmla="*/ 161186 h 259516"/>
                <a:gd name="connsiteX102" fmla="*/ 230631 w 433079"/>
                <a:gd name="connsiteY102" fmla="*/ 162241 h 259516"/>
                <a:gd name="connsiteX103" fmla="*/ 234508 w 433079"/>
                <a:gd name="connsiteY103" fmla="*/ 149558 h 259516"/>
                <a:gd name="connsiteX104" fmla="*/ 236265 w 433079"/>
                <a:gd name="connsiteY104" fmla="*/ 149558 h 259516"/>
                <a:gd name="connsiteX105" fmla="*/ 238022 w 433079"/>
                <a:gd name="connsiteY105" fmla="*/ 151316 h 259516"/>
                <a:gd name="connsiteX106" fmla="*/ 233443 w 433079"/>
                <a:gd name="connsiteY106" fmla="*/ 152370 h 259516"/>
                <a:gd name="connsiteX107" fmla="*/ 234498 w 433079"/>
                <a:gd name="connsiteY107" fmla="*/ 149549 h 259516"/>
                <a:gd name="connsiteX108" fmla="*/ 235211 w 433079"/>
                <a:gd name="connsiteY108" fmla="*/ 21289 h 259516"/>
                <a:gd name="connsiteX109" fmla="*/ 235211 w 433079"/>
                <a:gd name="connsiteY109" fmla="*/ 25165 h 259516"/>
                <a:gd name="connsiteX110" fmla="*/ 235211 w 433079"/>
                <a:gd name="connsiteY110" fmla="*/ 21289 h 259516"/>
                <a:gd name="connsiteX111" fmla="*/ 233804 w 433079"/>
                <a:gd name="connsiteY111" fmla="*/ 32917 h 259516"/>
                <a:gd name="connsiteX112" fmla="*/ 236968 w 433079"/>
                <a:gd name="connsiteY112" fmla="*/ 29041 h 259516"/>
                <a:gd name="connsiteX113" fmla="*/ 235562 w 433079"/>
                <a:gd name="connsiteY113" fmla="*/ 30799 h 259516"/>
                <a:gd name="connsiteX114" fmla="*/ 235211 w 433079"/>
                <a:gd name="connsiteY114" fmla="*/ 35026 h 259516"/>
                <a:gd name="connsiteX115" fmla="*/ 233804 w 433079"/>
                <a:gd name="connsiteY115" fmla="*/ 34323 h 259516"/>
                <a:gd name="connsiteX116" fmla="*/ 233804 w 433079"/>
                <a:gd name="connsiteY116" fmla="*/ 32917 h 259516"/>
                <a:gd name="connsiteX117" fmla="*/ 234156 w 433079"/>
                <a:gd name="connsiteY117" fmla="*/ 37857 h 259516"/>
                <a:gd name="connsiteX118" fmla="*/ 234156 w 433079"/>
                <a:gd name="connsiteY118" fmla="*/ 43852 h 259516"/>
                <a:gd name="connsiteX119" fmla="*/ 232399 w 433079"/>
                <a:gd name="connsiteY119" fmla="*/ 44906 h 259516"/>
                <a:gd name="connsiteX120" fmla="*/ 233102 w 433079"/>
                <a:gd name="connsiteY120" fmla="*/ 45609 h 259516"/>
                <a:gd name="connsiteX121" fmla="*/ 230993 w 433079"/>
                <a:gd name="connsiteY121" fmla="*/ 45961 h 259516"/>
                <a:gd name="connsiteX122" fmla="*/ 234165 w 433079"/>
                <a:gd name="connsiteY122" fmla="*/ 37857 h 259516"/>
                <a:gd name="connsiteX123" fmla="*/ 228522 w 433079"/>
                <a:gd name="connsiteY123" fmla="*/ 42085 h 259516"/>
                <a:gd name="connsiteX124" fmla="*/ 227820 w 433079"/>
                <a:gd name="connsiteY124" fmla="*/ 48079 h 259516"/>
                <a:gd name="connsiteX125" fmla="*/ 225359 w 433079"/>
                <a:gd name="connsiteY125" fmla="*/ 47025 h 259516"/>
                <a:gd name="connsiteX126" fmla="*/ 225359 w 433079"/>
                <a:gd name="connsiteY126" fmla="*/ 46322 h 259516"/>
                <a:gd name="connsiteX127" fmla="*/ 227468 w 433079"/>
                <a:gd name="connsiteY127" fmla="*/ 45970 h 259516"/>
                <a:gd name="connsiteX128" fmla="*/ 225711 w 433079"/>
                <a:gd name="connsiteY128" fmla="*/ 44916 h 259516"/>
                <a:gd name="connsiteX129" fmla="*/ 225008 w 433079"/>
                <a:gd name="connsiteY129" fmla="*/ 41743 h 259516"/>
                <a:gd name="connsiteX130" fmla="*/ 228532 w 433079"/>
                <a:gd name="connsiteY130" fmla="*/ 42094 h 259516"/>
                <a:gd name="connsiteX131" fmla="*/ 229929 w 433079"/>
                <a:gd name="connsiteY131" fmla="*/ 46312 h 259516"/>
                <a:gd name="connsiteX132" fmla="*/ 229929 w 433079"/>
                <a:gd name="connsiteY132" fmla="*/ 48070 h 259516"/>
                <a:gd name="connsiteX133" fmla="*/ 228522 w 433079"/>
                <a:gd name="connsiteY133" fmla="*/ 46312 h 259516"/>
                <a:gd name="connsiteX134" fmla="*/ 229929 w 433079"/>
                <a:gd name="connsiteY134" fmla="*/ 46312 h 259516"/>
                <a:gd name="connsiteX135" fmla="*/ 227820 w 433079"/>
                <a:gd name="connsiteY135" fmla="*/ 96700 h 259516"/>
                <a:gd name="connsiteX136" fmla="*/ 227820 w 433079"/>
                <a:gd name="connsiteY136" fmla="*/ 98458 h 259516"/>
                <a:gd name="connsiteX137" fmla="*/ 225359 w 433079"/>
                <a:gd name="connsiteY137" fmla="*/ 98458 h 259516"/>
                <a:gd name="connsiteX138" fmla="*/ 225359 w 433079"/>
                <a:gd name="connsiteY138" fmla="*/ 96700 h 259516"/>
                <a:gd name="connsiteX139" fmla="*/ 227820 w 433079"/>
                <a:gd name="connsiteY139" fmla="*/ 96700 h 259516"/>
                <a:gd name="connsiteX140" fmla="*/ 227820 w 433079"/>
                <a:gd name="connsiteY140" fmla="*/ 155543 h 259516"/>
                <a:gd name="connsiteX141" fmla="*/ 225359 w 433079"/>
                <a:gd name="connsiteY141" fmla="*/ 157301 h 259516"/>
                <a:gd name="connsiteX142" fmla="*/ 227820 w 433079"/>
                <a:gd name="connsiteY142" fmla="*/ 155543 h 259516"/>
                <a:gd name="connsiteX143" fmla="*/ 220419 w 433079"/>
                <a:gd name="connsiteY143" fmla="*/ 220381 h 259516"/>
                <a:gd name="connsiteX144" fmla="*/ 221825 w 433079"/>
                <a:gd name="connsiteY144" fmla="*/ 217559 h 259516"/>
                <a:gd name="connsiteX145" fmla="*/ 222879 w 433079"/>
                <a:gd name="connsiteY145" fmla="*/ 218614 h 259516"/>
                <a:gd name="connsiteX146" fmla="*/ 220419 w 433079"/>
                <a:gd name="connsiteY146" fmla="*/ 220371 h 259516"/>
                <a:gd name="connsiteX147" fmla="*/ 224295 w 433079"/>
                <a:gd name="connsiteY147" fmla="*/ 199946 h 259516"/>
                <a:gd name="connsiteX148" fmla="*/ 222186 w 433079"/>
                <a:gd name="connsiteY148" fmla="*/ 199243 h 259516"/>
                <a:gd name="connsiteX149" fmla="*/ 224998 w 433079"/>
                <a:gd name="connsiteY149" fmla="*/ 198189 h 259516"/>
                <a:gd name="connsiteX150" fmla="*/ 224295 w 433079"/>
                <a:gd name="connsiteY150" fmla="*/ 199946 h 259516"/>
                <a:gd name="connsiteX151" fmla="*/ 226765 w 433079"/>
                <a:gd name="connsiteY151" fmla="*/ 223554 h 259516"/>
                <a:gd name="connsiteX152" fmla="*/ 226765 w 433079"/>
                <a:gd name="connsiteY152" fmla="*/ 226024 h 259516"/>
                <a:gd name="connsiteX153" fmla="*/ 226765 w 433079"/>
                <a:gd name="connsiteY153" fmla="*/ 223554 h 259516"/>
                <a:gd name="connsiteX154" fmla="*/ 226052 w 433079"/>
                <a:gd name="connsiteY154" fmla="*/ 246810 h 259516"/>
                <a:gd name="connsiteX155" fmla="*/ 226052 w 433079"/>
                <a:gd name="connsiteY155" fmla="*/ 243988 h 259516"/>
                <a:gd name="connsiteX156" fmla="*/ 228161 w 433079"/>
                <a:gd name="connsiteY156" fmla="*/ 243988 h 259516"/>
                <a:gd name="connsiteX157" fmla="*/ 226052 w 433079"/>
                <a:gd name="connsiteY157" fmla="*/ 246810 h 259516"/>
                <a:gd name="connsiteX158" fmla="*/ 227468 w 433079"/>
                <a:gd name="connsiteY158" fmla="*/ 212980 h 259516"/>
                <a:gd name="connsiteX159" fmla="*/ 227468 w 433079"/>
                <a:gd name="connsiteY159" fmla="*/ 210862 h 259516"/>
                <a:gd name="connsiteX160" fmla="*/ 229225 w 433079"/>
                <a:gd name="connsiteY160" fmla="*/ 210510 h 259516"/>
                <a:gd name="connsiteX161" fmla="*/ 227468 w 433079"/>
                <a:gd name="connsiteY161" fmla="*/ 212980 h 259516"/>
                <a:gd name="connsiteX162" fmla="*/ 227117 w 433079"/>
                <a:gd name="connsiteY162" fmla="*/ 174220 h 259516"/>
                <a:gd name="connsiteX163" fmla="*/ 228874 w 433079"/>
                <a:gd name="connsiteY163" fmla="*/ 172463 h 259516"/>
                <a:gd name="connsiteX164" fmla="*/ 229577 w 433079"/>
                <a:gd name="connsiteY164" fmla="*/ 174220 h 259516"/>
                <a:gd name="connsiteX165" fmla="*/ 227117 w 433079"/>
                <a:gd name="connsiteY165" fmla="*/ 174220 h 259516"/>
                <a:gd name="connsiteX166" fmla="*/ 230280 w 433079"/>
                <a:gd name="connsiteY166" fmla="*/ 59698 h 259516"/>
                <a:gd name="connsiteX167" fmla="*/ 229225 w 433079"/>
                <a:gd name="connsiteY167" fmla="*/ 59698 h 259516"/>
                <a:gd name="connsiteX168" fmla="*/ 227468 w 433079"/>
                <a:gd name="connsiteY168" fmla="*/ 56876 h 259516"/>
                <a:gd name="connsiteX169" fmla="*/ 230280 w 433079"/>
                <a:gd name="connsiteY169" fmla="*/ 56876 h 259516"/>
                <a:gd name="connsiteX170" fmla="*/ 230280 w 433079"/>
                <a:gd name="connsiteY170" fmla="*/ 59698 h 259516"/>
                <a:gd name="connsiteX171" fmla="*/ 230280 w 433079"/>
                <a:gd name="connsiteY171" fmla="*/ 51946 h 259516"/>
                <a:gd name="connsiteX172" fmla="*/ 228522 w 433079"/>
                <a:gd name="connsiteY172" fmla="*/ 53000 h 259516"/>
                <a:gd name="connsiteX173" fmla="*/ 230280 w 433079"/>
                <a:gd name="connsiteY173" fmla="*/ 55119 h 259516"/>
                <a:gd name="connsiteX174" fmla="*/ 229577 w 433079"/>
                <a:gd name="connsiteY174" fmla="*/ 55822 h 259516"/>
                <a:gd name="connsiteX175" fmla="*/ 227820 w 433079"/>
                <a:gd name="connsiteY175" fmla="*/ 49827 h 259516"/>
                <a:gd name="connsiteX176" fmla="*/ 230280 w 433079"/>
                <a:gd name="connsiteY176" fmla="*/ 50882 h 259516"/>
                <a:gd name="connsiteX177" fmla="*/ 230280 w 433079"/>
                <a:gd name="connsiteY177" fmla="*/ 51936 h 259516"/>
                <a:gd name="connsiteX178" fmla="*/ 229929 w 433079"/>
                <a:gd name="connsiteY178" fmla="*/ 39966 h 259516"/>
                <a:gd name="connsiteX179" fmla="*/ 228522 w 433079"/>
                <a:gd name="connsiteY179" fmla="*/ 39263 h 259516"/>
                <a:gd name="connsiteX180" fmla="*/ 229577 w 433079"/>
                <a:gd name="connsiteY180" fmla="*/ 31160 h 259516"/>
                <a:gd name="connsiteX181" fmla="*/ 230983 w 433079"/>
                <a:gd name="connsiteY181" fmla="*/ 31160 h 259516"/>
                <a:gd name="connsiteX182" fmla="*/ 229225 w 433079"/>
                <a:gd name="connsiteY182" fmla="*/ 37857 h 259516"/>
                <a:gd name="connsiteX183" fmla="*/ 229929 w 433079"/>
                <a:gd name="connsiteY183" fmla="*/ 39976 h 259516"/>
                <a:gd name="connsiteX184" fmla="*/ 233804 w 433079"/>
                <a:gd name="connsiteY184" fmla="*/ 179854 h 259516"/>
                <a:gd name="connsiteX185" fmla="*/ 234508 w 433079"/>
                <a:gd name="connsiteY185" fmla="*/ 181260 h 259516"/>
                <a:gd name="connsiteX186" fmla="*/ 233804 w 433079"/>
                <a:gd name="connsiteY186" fmla="*/ 183378 h 259516"/>
                <a:gd name="connsiteX187" fmla="*/ 230631 w 433079"/>
                <a:gd name="connsiteY187" fmla="*/ 182675 h 259516"/>
                <a:gd name="connsiteX188" fmla="*/ 233804 w 433079"/>
                <a:gd name="connsiteY188" fmla="*/ 179854 h 259516"/>
                <a:gd name="connsiteX189" fmla="*/ 233102 w 433079"/>
                <a:gd name="connsiteY189" fmla="*/ 199946 h 259516"/>
                <a:gd name="connsiteX190" fmla="*/ 234508 w 433079"/>
                <a:gd name="connsiteY190" fmla="*/ 196070 h 259516"/>
                <a:gd name="connsiteX191" fmla="*/ 234859 w 433079"/>
                <a:gd name="connsiteY191" fmla="*/ 199946 h 259516"/>
                <a:gd name="connsiteX192" fmla="*/ 233102 w 433079"/>
                <a:gd name="connsiteY192" fmla="*/ 199946 h 259516"/>
                <a:gd name="connsiteX193" fmla="*/ 231695 w 433079"/>
                <a:gd name="connsiteY193" fmla="*/ 193952 h 259516"/>
                <a:gd name="connsiteX194" fmla="*/ 232399 w 433079"/>
                <a:gd name="connsiteY194" fmla="*/ 192546 h 259516"/>
                <a:gd name="connsiteX195" fmla="*/ 236274 w 433079"/>
                <a:gd name="connsiteY195" fmla="*/ 192897 h 259516"/>
                <a:gd name="connsiteX196" fmla="*/ 231695 w 433079"/>
                <a:gd name="connsiteY196" fmla="*/ 193952 h 259516"/>
                <a:gd name="connsiteX197" fmla="*/ 234508 w 433079"/>
                <a:gd name="connsiteY197" fmla="*/ 190779 h 259516"/>
                <a:gd name="connsiteX198" fmla="*/ 233804 w 433079"/>
                <a:gd name="connsiteY198" fmla="*/ 188660 h 259516"/>
                <a:gd name="connsiteX199" fmla="*/ 236626 w 433079"/>
                <a:gd name="connsiteY199" fmla="*/ 189715 h 259516"/>
                <a:gd name="connsiteX200" fmla="*/ 234517 w 433079"/>
                <a:gd name="connsiteY200" fmla="*/ 190769 h 259516"/>
                <a:gd name="connsiteX201" fmla="*/ 237320 w 433079"/>
                <a:gd name="connsiteY201" fmla="*/ 178096 h 259516"/>
                <a:gd name="connsiteX202" fmla="*/ 237320 w 433079"/>
                <a:gd name="connsiteY202" fmla="*/ 171750 h 259516"/>
                <a:gd name="connsiteX203" fmla="*/ 237320 w 433079"/>
                <a:gd name="connsiteY203" fmla="*/ 178096 h 259516"/>
                <a:gd name="connsiteX204" fmla="*/ 234508 w 433079"/>
                <a:gd name="connsiteY204" fmla="*/ 160122 h 259516"/>
                <a:gd name="connsiteX205" fmla="*/ 242250 w 433079"/>
                <a:gd name="connsiteY205" fmla="*/ 158365 h 259516"/>
                <a:gd name="connsiteX206" fmla="*/ 240493 w 433079"/>
                <a:gd name="connsiteY206" fmla="*/ 164711 h 259516"/>
                <a:gd name="connsiteX207" fmla="*/ 237320 w 433079"/>
                <a:gd name="connsiteY207" fmla="*/ 165414 h 259516"/>
                <a:gd name="connsiteX208" fmla="*/ 234508 w 433079"/>
                <a:gd name="connsiteY208" fmla="*/ 160132 h 259516"/>
                <a:gd name="connsiteX209" fmla="*/ 240493 w 433079"/>
                <a:gd name="connsiteY209" fmla="*/ 208401 h 259516"/>
                <a:gd name="connsiteX210" fmla="*/ 238384 w 433079"/>
                <a:gd name="connsiteY210" fmla="*/ 208401 h 259516"/>
                <a:gd name="connsiteX211" fmla="*/ 238384 w 433079"/>
                <a:gd name="connsiteY211" fmla="*/ 206644 h 259516"/>
                <a:gd name="connsiteX212" fmla="*/ 240493 w 433079"/>
                <a:gd name="connsiteY212" fmla="*/ 206644 h 259516"/>
                <a:gd name="connsiteX213" fmla="*/ 240493 w 433079"/>
                <a:gd name="connsiteY213" fmla="*/ 208401 h 259516"/>
                <a:gd name="connsiteX214" fmla="*/ 241899 w 433079"/>
                <a:gd name="connsiteY214" fmla="*/ 199243 h 259516"/>
                <a:gd name="connsiteX215" fmla="*/ 241899 w 433079"/>
                <a:gd name="connsiteY215" fmla="*/ 197486 h 259516"/>
                <a:gd name="connsiteX216" fmla="*/ 243656 w 433079"/>
                <a:gd name="connsiteY216" fmla="*/ 197486 h 259516"/>
                <a:gd name="connsiteX217" fmla="*/ 241899 w 433079"/>
                <a:gd name="connsiteY217" fmla="*/ 199243 h 259516"/>
                <a:gd name="connsiteX218" fmla="*/ 259502 w 433079"/>
                <a:gd name="connsiteY218" fmla="*/ 230954 h 259516"/>
                <a:gd name="connsiteX219" fmla="*/ 259502 w 433079"/>
                <a:gd name="connsiteY219" fmla="*/ 229900 h 259516"/>
                <a:gd name="connsiteX220" fmla="*/ 261611 w 433079"/>
                <a:gd name="connsiteY220" fmla="*/ 229900 h 259516"/>
                <a:gd name="connsiteX221" fmla="*/ 261611 w 433079"/>
                <a:gd name="connsiteY221" fmla="*/ 230954 h 259516"/>
                <a:gd name="connsiteX222" fmla="*/ 259502 w 433079"/>
                <a:gd name="connsiteY222" fmla="*/ 230954 h 259516"/>
                <a:gd name="connsiteX223" fmla="*/ 261269 w 433079"/>
                <a:gd name="connsiteY223" fmla="*/ 251037 h 259516"/>
                <a:gd name="connsiteX224" fmla="*/ 261269 w 433079"/>
                <a:gd name="connsiteY224" fmla="*/ 251389 h 259516"/>
                <a:gd name="connsiteX225" fmla="*/ 260566 w 433079"/>
                <a:gd name="connsiteY225" fmla="*/ 249270 h 259516"/>
                <a:gd name="connsiteX226" fmla="*/ 262324 w 433079"/>
                <a:gd name="connsiteY226" fmla="*/ 250676 h 259516"/>
                <a:gd name="connsiteX227" fmla="*/ 261269 w 433079"/>
                <a:gd name="connsiteY227" fmla="*/ 251028 h 259516"/>
                <a:gd name="connsiteX228" fmla="*/ 273239 w 433079"/>
                <a:gd name="connsiteY228" fmla="*/ 249631 h 259516"/>
                <a:gd name="connsiteX229" fmla="*/ 272184 w 433079"/>
                <a:gd name="connsiteY229" fmla="*/ 249631 h 259516"/>
                <a:gd name="connsiteX230" fmla="*/ 272536 w 433079"/>
                <a:gd name="connsiteY230" fmla="*/ 247874 h 259516"/>
                <a:gd name="connsiteX231" fmla="*/ 273239 w 433079"/>
                <a:gd name="connsiteY231" fmla="*/ 247874 h 259516"/>
                <a:gd name="connsiteX232" fmla="*/ 273239 w 433079"/>
                <a:gd name="connsiteY232" fmla="*/ 249631 h 259516"/>
                <a:gd name="connsiteX233" fmla="*/ 277818 w 433079"/>
                <a:gd name="connsiteY233" fmla="*/ 234127 h 259516"/>
                <a:gd name="connsiteX234" fmla="*/ 278170 w 433079"/>
                <a:gd name="connsiteY234" fmla="*/ 232009 h 259516"/>
                <a:gd name="connsiteX235" fmla="*/ 279224 w 433079"/>
                <a:gd name="connsiteY235" fmla="*/ 233415 h 259516"/>
                <a:gd name="connsiteX236" fmla="*/ 277818 w 433079"/>
                <a:gd name="connsiteY236" fmla="*/ 234118 h 259516"/>
                <a:gd name="connsiteX237" fmla="*/ 287318 w 433079"/>
                <a:gd name="connsiteY237" fmla="*/ 249270 h 259516"/>
                <a:gd name="connsiteX238" fmla="*/ 285561 w 433079"/>
                <a:gd name="connsiteY238" fmla="*/ 246800 h 259516"/>
                <a:gd name="connsiteX239" fmla="*/ 288373 w 433079"/>
                <a:gd name="connsiteY239" fmla="*/ 246800 h 259516"/>
                <a:gd name="connsiteX240" fmla="*/ 287318 w 433079"/>
                <a:gd name="connsiteY240" fmla="*/ 249270 h 259516"/>
                <a:gd name="connsiteX241" fmla="*/ 292249 w 433079"/>
                <a:gd name="connsiteY241" fmla="*/ 231306 h 259516"/>
                <a:gd name="connsiteX242" fmla="*/ 291546 w 433079"/>
                <a:gd name="connsiteY242" fmla="*/ 231306 h 259516"/>
                <a:gd name="connsiteX243" fmla="*/ 291546 w 433079"/>
                <a:gd name="connsiteY243" fmla="*/ 229900 h 259516"/>
                <a:gd name="connsiteX244" fmla="*/ 292249 w 433079"/>
                <a:gd name="connsiteY244" fmla="*/ 229900 h 259516"/>
                <a:gd name="connsiteX245" fmla="*/ 292249 w 433079"/>
                <a:gd name="connsiteY245" fmla="*/ 231306 h 259516"/>
                <a:gd name="connsiteX246" fmla="*/ 423225 w 433079"/>
                <a:gd name="connsiteY246" fmla="*/ 213332 h 259516"/>
                <a:gd name="connsiteX247" fmla="*/ 406325 w 433079"/>
                <a:gd name="connsiteY247" fmla="*/ 135460 h 259516"/>
                <a:gd name="connsiteX248" fmla="*/ 411255 w 433079"/>
                <a:gd name="connsiteY248" fmla="*/ 128060 h 259516"/>
                <a:gd name="connsiteX249" fmla="*/ 374632 w 433079"/>
                <a:gd name="connsiteY249" fmla="*/ 1206 h 259516"/>
                <a:gd name="connsiteX250" fmla="*/ 366890 w 433079"/>
                <a:gd name="connsiteY250" fmla="*/ 503 h 259516"/>
                <a:gd name="connsiteX251" fmla="*/ 363717 w 433079"/>
                <a:gd name="connsiteY251" fmla="*/ 1206 h 259516"/>
                <a:gd name="connsiteX252" fmla="*/ 331322 w 433079"/>
                <a:gd name="connsiteY252" fmla="*/ 855 h 259516"/>
                <a:gd name="connsiteX253" fmla="*/ 316882 w 433079"/>
                <a:gd name="connsiteY253" fmla="*/ 6498 h 259516"/>
                <a:gd name="connsiteX254" fmla="*/ 318288 w 433079"/>
                <a:gd name="connsiteY254" fmla="*/ 42788 h 259516"/>
                <a:gd name="connsiteX255" fmla="*/ 317756 w 433079"/>
                <a:gd name="connsiteY255" fmla="*/ 73872 h 259516"/>
                <a:gd name="connsiteX256" fmla="*/ 317993 w 433079"/>
                <a:gd name="connsiteY256" fmla="*/ 74879 h 259516"/>
                <a:gd name="connsiteX257" fmla="*/ 319475 w 433079"/>
                <a:gd name="connsiteY257" fmla="*/ 78023 h 259516"/>
                <a:gd name="connsiteX258" fmla="*/ 321917 w 433079"/>
                <a:gd name="connsiteY258" fmla="*/ 88787 h 259516"/>
                <a:gd name="connsiteX259" fmla="*/ 325907 w 433079"/>
                <a:gd name="connsiteY259" fmla="*/ 99142 h 259516"/>
                <a:gd name="connsiteX260" fmla="*/ 326344 w 433079"/>
                <a:gd name="connsiteY260" fmla="*/ 110219 h 259516"/>
                <a:gd name="connsiteX261" fmla="*/ 328045 w 433079"/>
                <a:gd name="connsiteY261" fmla="*/ 121096 h 259516"/>
                <a:gd name="connsiteX262" fmla="*/ 328216 w 433079"/>
                <a:gd name="connsiteY262" fmla="*/ 132107 h 259516"/>
                <a:gd name="connsiteX263" fmla="*/ 328234 w 433079"/>
                <a:gd name="connsiteY263" fmla="*/ 143108 h 259516"/>
                <a:gd name="connsiteX264" fmla="*/ 327722 w 433079"/>
                <a:gd name="connsiteY264" fmla="*/ 154099 h 259516"/>
                <a:gd name="connsiteX265" fmla="*/ 326791 w 433079"/>
                <a:gd name="connsiteY265" fmla="*/ 165091 h 259516"/>
                <a:gd name="connsiteX266" fmla="*/ 324872 w 433079"/>
                <a:gd name="connsiteY266" fmla="*/ 175978 h 259516"/>
                <a:gd name="connsiteX267" fmla="*/ 321224 w 433079"/>
                <a:gd name="connsiteY267" fmla="*/ 186418 h 259516"/>
                <a:gd name="connsiteX268" fmla="*/ 319086 w 433079"/>
                <a:gd name="connsiteY268" fmla="*/ 191824 h 259516"/>
                <a:gd name="connsiteX269" fmla="*/ 318925 w 433079"/>
                <a:gd name="connsiteY269" fmla="*/ 192593 h 259516"/>
                <a:gd name="connsiteX270" fmla="*/ 318279 w 433079"/>
                <a:gd name="connsiteY270" fmla="*/ 257383 h 259516"/>
                <a:gd name="connsiteX271" fmla="*/ 320388 w 433079"/>
                <a:gd name="connsiteY271" fmla="*/ 258789 h 259516"/>
                <a:gd name="connsiteX272" fmla="*/ 324615 w 433079"/>
                <a:gd name="connsiteY272" fmla="*/ 259492 h 259516"/>
                <a:gd name="connsiteX273" fmla="*/ 340109 w 433079"/>
                <a:gd name="connsiteY273" fmla="*/ 257735 h 259516"/>
                <a:gd name="connsiteX274" fmla="*/ 353837 w 433079"/>
                <a:gd name="connsiteY274" fmla="*/ 258438 h 259516"/>
                <a:gd name="connsiteX275" fmla="*/ 358416 w 433079"/>
                <a:gd name="connsiteY275" fmla="*/ 243988 h 259516"/>
                <a:gd name="connsiteX276" fmla="*/ 358065 w 433079"/>
                <a:gd name="connsiteY276" fmla="*/ 238003 h 259516"/>
                <a:gd name="connsiteX277" fmla="*/ 357713 w 433079"/>
                <a:gd name="connsiteY277" fmla="*/ 196422 h 259516"/>
                <a:gd name="connsiteX278" fmla="*/ 357361 w 433079"/>
                <a:gd name="connsiteY278" fmla="*/ 155904 h 259516"/>
                <a:gd name="connsiteX279" fmla="*/ 357361 w 433079"/>
                <a:gd name="connsiteY279" fmla="*/ 153434 h 259516"/>
                <a:gd name="connsiteX280" fmla="*/ 365817 w 433079"/>
                <a:gd name="connsiteY280" fmla="*/ 147088 h 259516"/>
                <a:gd name="connsiteX281" fmla="*/ 369341 w 433079"/>
                <a:gd name="connsiteY281" fmla="*/ 148494 h 259516"/>
                <a:gd name="connsiteX282" fmla="*/ 382366 w 433079"/>
                <a:gd name="connsiteY282" fmla="*/ 222490 h 259516"/>
                <a:gd name="connsiteX283" fmla="*/ 412652 w 433079"/>
                <a:gd name="connsiteY283" fmla="*/ 258077 h 259516"/>
                <a:gd name="connsiteX284" fmla="*/ 422513 w 433079"/>
                <a:gd name="connsiteY284" fmla="*/ 258077 h 259516"/>
                <a:gd name="connsiteX285" fmla="*/ 433077 w 433079"/>
                <a:gd name="connsiteY285" fmla="*/ 255607 h 259516"/>
                <a:gd name="connsiteX286" fmla="*/ 423216 w 433079"/>
                <a:gd name="connsiteY286" fmla="*/ 213322 h 259516"/>
                <a:gd name="connsiteX287" fmla="*/ 414780 w 433079"/>
                <a:gd name="connsiteY287" fmla="*/ 47718 h 259516"/>
                <a:gd name="connsiteX288" fmla="*/ 413022 w 433079"/>
                <a:gd name="connsiteY288" fmla="*/ 45248 h 259516"/>
                <a:gd name="connsiteX289" fmla="*/ 414780 w 433079"/>
                <a:gd name="connsiteY289" fmla="*/ 47718 h 259516"/>
                <a:gd name="connsiteX290" fmla="*/ 353163 w 433079"/>
                <a:gd name="connsiteY290" fmla="*/ 105155 h 259516"/>
                <a:gd name="connsiteX291" fmla="*/ 353866 w 433079"/>
                <a:gd name="connsiteY291" fmla="*/ 105155 h 259516"/>
                <a:gd name="connsiteX292" fmla="*/ 353866 w 433079"/>
                <a:gd name="connsiteY292" fmla="*/ 107274 h 259516"/>
                <a:gd name="connsiteX293" fmla="*/ 353163 w 433079"/>
                <a:gd name="connsiteY293" fmla="*/ 107274 h 259516"/>
                <a:gd name="connsiteX294" fmla="*/ 353163 w 433079"/>
                <a:gd name="connsiteY294" fmla="*/ 105155 h 259516"/>
                <a:gd name="connsiteX295" fmla="*/ 349990 w 433079"/>
                <a:gd name="connsiteY295" fmla="*/ 153083 h 259516"/>
                <a:gd name="connsiteX296" fmla="*/ 351396 w 433079"/>
                <a:gd name="connsiteY296" fmla="*/ 153083 h 259516"/>
                <a:gd name="connsiteX297" fmla="*/ 351396 w 433079"/>
                <a:gd name="connsiteY297" fmla="*/ 154137 h 259516"/>
                <a:gd name="connsiteX298" fmla="*/ 349990 w 433079"/>
                <a:gd name="connsiteY298" fmla="*/ 154137 h 259516"/>
                <a:gd name="connsiteX299" fmla="*/ 349990 w 433079"/>
                <a:gd name="connsiteY299" fmla="*/ 153083 h 259516"/>
                <a:gd name="connsiteX300" fmla="*/ 345762 w 433079"/>
                <a:gd name="connsiteY300" fmla="*/ 223554 h 259516"/>
                <a:gd name="connsiteX301" fmla="*/ 345059 w 433079"/>
                <a:gd name="connsiteY301" fmla="*/ 221796 h 259516"/>
                <a:gd name="connsiteX302" fmla="*/ 345762 w 433079"/>
                <a:gd name="connsiteY302" fmla="*/ 221445 h 259516"/>
                <a:gd name="connsiteX303" fmla="*/ 346465 w 433079"/>
                <a:gd name="connsiteY303" fmla="*/ 223563 h 259516"/>
                <a:gd name="connsiteX304" fmla="*/ 345762 w 433079"/>
                <a:gd name="connsiteY304" fmla="*/ 223563 h 259516"/>
                <a:gd name="connsiteX305" fmla="*/ 348232 w 433079"/>
                <a:gd name="connsiteY305" fmla="*/ 41382 h 259516"/>
                <a:gd name="connsiteX306" fmla="*/ 346826 w 433079"/>
                <a:gd name="connsiteY306" fmla="*/ 35387 h 259516"/>
                <a:gd name="connsiteX307" fmla="*/ 349638 w 433079"/>
                <a:gd name="connsiteY307" fmla="*/ 35739 h 259516"/>
                <a:gd name="connsiteX308" fmla="*/ 349638 w 433079"/>
                <a:gd name="connsiteY308" fmla="*/ 39615 h 259516"/>
                <a:gd name="connsiteX309" fmla="*/ 348232 w 433079"/>
                <a:gd name="connsiteY309" fmla="*/ 41372 h 259516"/>
                <a:gd name="connsiteX310" fmla="*/ 351747 w 433079"/>
                <a:gd name="connsiteY310" fmla="*/ 207698 h 259516"/>
                <a:gd name="connsiteX311" fmla="*/ 349638 w 433079"/>
                <a:gd name="connsiteY311" fmla="*/ 207698 h 259516"/>
                <a:gd name="connsiteX312" fmla="*/ 349638 w 433079"/>
                <a:gd name="connsiteY312" fmla="*/ 206644 h 259516"/>
                <a:gd name="connsiteX313" fmla="*/ 351747 w 433079"/>
                <a:gd name="connsiteY313" fmla="*/ 206644 h 259516"/>
                <a:gd name="connsiteX314" fmla="*/ 351747 w 433079"/>
                <a:gd name="connsiteY314" fmla="*/ 207698 h 259516"/>
                <a:gd name="connsiteX315" fmla="*/ 352802 w 433079"/>
                <a:gd name="connsiteY315" fmla="*/ 161889 h 259516"/>
                <a:gd name="connsiteX316" fmla="*/ 352802 w 433079"/>
                <a:gd name="connsiteY316" fmla="*/ 159419 h 259516"/>
                <a:gd name="connsiteX317" fmla="*/ 352802 w 433079"/>
                <a:gd name="connsiteY317" fmla="*/ 161889 h 259516"/>
                <a:gd name="connsiteX318" fmla="*/ 352802 w 433079"/>
                <a:gd name="connsiteY318" fmla="*/ 142509 h 259516"/>
                <a:gd name="connsiteX319" fmla="*/ 352802 w 433079"/>
                <a:gd name="connsiteY319" fmla="*/ 139336 h 259516"/>
                <a:gd name="connsiteX320" fmla="*/ 354208 w 433079"/>
                <a:gd name="connsiteY320" fmla="*/ 140742 h 259516"/>
                <a:gd name="connsiteX321" fmla="*/ 352802 w 433079"/>
                <a:gd name="connsiteY321" fmla="*/ 142500 h 259516"/>
                <a:gd name="connsiteX322" fmla="*/ 407028 w 433079"/>
                <a:gd name="connsiteY322" fmla="*/ 60401 h 259516"/>
                <a:gd name="connsiteX323" fmla="*/ 407028 w 433079"/>
                <a:gd name="connsiteY323" fmla="*/ 58643 h 259516"/>
                <a:gd name="connsiteX324" fmla="*/ 408785 w 433079"/>
                <a:gd name="connsiteY324" fmla="*/ 58643 h 259516"/>
                <a:gd name="connsiteX325" fmla="*/ 407028 w 433079"/>
                <a:gd name="connsiteY325" fmla="*/ 60401 h 259516"/>
                <a:gd name="connsiteX326" fmla="*/ 410200 w 433079"/>
                <a:gd name="connsiteY326" fmla="*/ 44545 h 259516"/>
                <a:gd name="connsiteX327" fmla="*/ 407389 w 433079"/>
                <a:gd name="connsiteY327" fmla="*/ 43842 h 259516"/>
                <a:gd name="connsiteX328" fmla="*/ 410561 w 433079"/>
                <a:gd name="connsiteY328" fmla="*/ 41021 h 259516"/>
                <a:gd name="connsiteX329" fmla="*/ 410210 w 433079"/>
                <a:gd name="connsiteY329" fmla="*/ 44545 h 259516"/>
                <a:gd name="connsiteX330" fmla="*/ 407028 w 433079"/>
                <a:gd name="connsiteY330" fmla="*/ 36442 h 259516"/>
                <a:gd name="connsiteX331" fmla="*/ 407028 w 433079"/>
                <a:gd name="connsiteY331" fmla="*/ 31511 h 259516"/>
                <a:gd name="connsiteX332" fmla="*/ 407028 w 433079"/>
                <a:gd name="connsiteY332" fmla="*/ 36442 h 259516"/>
                <a:gd name="connsiteX333" fmla="*/ 405973 w 433079"/>
                <a:gd name="connsiteY333" fmla="*/ 18477 h 259516"/>
                <a:gd name="connsiteX334" fmla="*/ 407379 w 433079"/>
                <a:gd name="connsiteY334" fmla="*/ 18477 h 259516"/>
                <a:gd name="connsiteX335" fmla="*/ 407379 w 433079"/>
                <a:gd name="connsiteY335" fmla="*/ 19532 h 259516"/>
                <a:gd name="connsiteX336" fmla="*/ 405973 w 433079"/>
                <a:gd name="connsiteY336" fmla="*/ 19532 h 259516"/>
                <a:gd name="connsiteX337" fmla="*/ 405973 w 433079"/>
                <a:gd name="connsiteY337" fmla="*/ 18477 h 259516"/>
                <a:gd name="connsiteX338" fmla="*/ 406676 w 433079"/>
                <a:gd name="connsiteY338" fmla="*/ 64277 h 259516"/>
                <a:gd name="connsiteX339" fmla="*/ 407731 w 433079"/>
                <a:gd name="connsiteY339" fmla="*/ 66034 h 259516"/>
                <a:gd name="connsiteX340" fmla="*/ 404918 w 433079"/>
                <a:gd name="connsiteY340" fmla="*/ 64980 h 259516"/>
                <a:gd name="connsiteX341" fmla="*/ 406676 w 433079"/>
                <a:gd name="connsiteY341" fmla="*/ 64277 h 259516"/>
                <a:gd name="connsiteX342" fmla="*/ 400691 w 433079"/>
                <a:gd name="connsiteY342" fmla="*/ 54064 h 259516"/>
                <a:gd name="connsiteX343" fmla="*/ 402449 w 433079"/>
                <a:gd name="connsiteY343" fmla="*/ 55822 h 259516"/>
                <a:gd name="connsiteX344" fmla="*/ 400691 w 433079"/>
                <a:gd name="connsiteY344" fmla="*/ 55822 h 259516"/>
                <a:gd name="connsiteX345" fmla="*/ 400691 w 433079"/>
                <a:gd name="connsiteY345" fmla="*/ 54064 h 259516"/>
                <a:gd name="connsiteX346" fmla="*/ 396464 w 433079"/>
                <a:gd name="connsiteY346" fmla="*/ 14953 h 259516"/>
                <a:gd name="connsiteX347" fmla="*/ 398924 w 433079"/>
                <a:gd name="connsiteY347" fmla="*/ 15656 h 259516"/>
                <a:gd name="connsiteX348" fmla="*/ 397870 w 433079"/>
                <a:gd name="connsiteY348" fmla="*/ 17413 h 259516"/>
                <a:gd name="connsiteX349" fmla="*/ 396464 w 433079"/>
                <a:gd name="connsiteY349" fmla="*/ 14943 h 259516"/>
                <a:gd name="connsiteX350" fmla="*/ 396464 w 433079"/>
                <a:gd name="connsiteY350" fmla="*/ 99873 h 259516"/>
                <a:gd name="connsiteX351" fmla="*/ 393291 w 433079"/>
                <a:gd name="connsiteY351" fmla="*/ 100576 h 259516"/>
                <a:gd name="connsiteX352" fmla="*/ 393993 w 433079"/>
                <a:gd name="connsiteY352" fmla="*/ 97403 h 259516"/>
                <a:gd name="connsiteX353" fmla="*/ 396454 w 433079"/>
                <a:gd name="connsiteY353" fmla="*/ 99873 h 259516"/>
                <a:gd name="connsiteX354" fmla="*/ 394706 w 433079"/>
                <a:gd name="connsiteY354" fmla="*/ 40669 h 259516"/>
                <a:gd name="connsiteX355" fmla="*/ 392246 w 433079"/>
                <a:gd name="connsiteY355" fmla="*/ 40669 h 259516"/>
                <a:gd name="connsiteX356" fmla="*/ 392597 w 433079"/>
                <a:gd name="connsiteY356" fmla="*/ 38199 h 259516"/>
                <a:gd name="connsiteX357" fmla="*/ 394706 w 433079"/>
                <a:gd name="connsiteY357" fmla="*/ 38902 h 259516"/>
                <a:gd name="connsiteX358" fmla="*/ 394706 w 433079"/>
                <a:gd name="connsiteY358" fmla="*/ 40660 h 259516"/>
                <a:gd name="connsiteX359" fmla="*/ 394355 w 433079"/>
                <a:gd name="connsiteY359" fmla="*/ 37145 h 259516"/>
                <a:gd name="connsiteX360" fmla="*/ 394355 w 433079"/>
                <a:gd name="connsiteY360" fmla="*/ 32214 h 259516"/>
                <a:gd name="connsiteX361" fmla="*/ 394355 w 433079"/>
                <a:gd name="connsiteY361" fmla="*/ 37145 h 259516"/>
                <a:gd name="connsiteX362" fmla="*/ 390127 w 433079"/>
                <a:gd name="connsiteY362" fmla="*/ 33630 h 259516"/>
                <a:gd name="connsiteX363" fmla="*/ 389424 w 433079"/>
                <a:gd name="connsiteY363" fmla="*/ 31160 h 259516"/>
                <a:gd name="connsiteX364" fmla="*/ 390830 w 433079"/>
                <a:gd name="connsiteY364" fmla="*/ 30808 h 259516"/>
                <a:gd name="connsiteX365" fmla="*/ 392236 w 433079"/>
                <a:gd name="connsiteY365" fmla="*/ 31863 h 259516"/>
                <a:gd name="connsiteX366" fmla="*/ 390127 w 433079"/>
                <a:gd name="connsiteY366" fmla="*/ 33620 h 259516"/>
                <a:gd name="connsiteX367" fmla="*/ 390127 w 433079"/>
                <a:gd name="connsiteY367" fmla="*/ 12483 h 259516"/>
                <a:gd name="connsiteX368" fmla="*/ 390830 w 433079"/>
                <a:gd name="connsiteY368" fmla="*/ 13889 h 259516"/>
                <a:gd name="connsiteX369" fmla="*/ 389073 w 433079"/>
                <a:gd name="connsiteY369" fmla="*/ 16359 h 259516"/>
                <a:gd name="connsiteX370" fmla="*/ 388018 w 433079"/>
                <a:gd name="connsiteY370" fmla="*/ 15656 h 259516"/>
                <a:gd name="connsiteX371" fmla="*/ 390127 w 433079"/>
                <a:gd name="connsiteY371" fmla="*/ 12483 h 259516"/>
                <a:gd name="connsiteX372" fmla="*/ 387667 w 433079"/>
                <a:gd name="connsiteY372" fmla="*/ 98809 h 259516"/>
                <a:gd name="connsiteX373" fmla="*/ 389775 w 433079"/>
                <a:gd name="connsiteY373" fmla="*/ 98809 h 259516"/>
                <a:gd name="connsiteX374" fmla="*/ 389775 w 433079"/>
                <a:gd name="connsiteY374" fmla="*/ 99512 h 259516"/>
                <a:gd name="connsiteX375" fmla="*/ 387667 w 433079"/>
                <a:gd name="connsiteY375" fmla="*/ 99512 h 259516"/>
                <a:gd name="connsiteX376" fmla="*/ 387667 w 433079"/>
                <a:gd name="connsiteY376" fmla="*/ 98809 h 259516"/>
                <a:gd name="connsiteX377" fmla="*/ 388370 w 433079"/>
                <a:gd name="connsiteY377" fmla="*/ 103398 h 259516"/>
                <a:gd name="connsiteX378" fmla="*/ 391191 w 433079"/>
                <a:gd name="connsiteY378" fmla="*/ 104101 h 259516"/>
                <a:gd name="connsiteX379" fmla="*/ 388370 w 433079"/>
                <a:gd name="connsiteY379" fmla="*/ 103398 h 259516"/>
                <a:gd name="connsiteX380" fmla="*/ 386251 w 433079"/>
                <a:gd name="connsiteY380" fmla="*/ 156246 h 259516"/>
                <a:gd name="connsiteX381" fmla="*/ 385548 w 433079"/>
                <a:gd name="connsiteY381" fmla="*/ 153425 h 259516"/>
                <a:gd name="connsiteX382" fmla="*/ 386251 w 433079"/>
                <a:gd name="connsiteY382" fmla="*/ 156246 h 259516"/>
                <a:gd name="connsiteX383" fmla="*/ 387315 w 433079"/>
                <a:gd name="connsiteY383" fmla="*/ 166468 h 259516"/>
                <a:gd name="connsiteX384" fmla="*/ 383791 w 433079"/>
                <a:gd name="connsiteY384" fmla="*/ 166117 h 259516"/>
                <a:gd name="connsiteX385" fmla="*/ 385900 w 433079"/>
                <a:gd name="connsiteY385" fmla="*/ 161889 h 259516"/>
                <a:gd name="connsiteX386" fmla="*/ 387306 w 433079"/>
                <a:gd name="connsiteY386" fmla="*/ 166468 h 259516"/>
                <a:gd name="connsiteX387" fmla="*/ 383439 w 433079"/>
                <a:gd name="connsiteY387" fmla="*/ 119253 h 259516"/>
                <a:gd name="connsiteX388" fmla="*/ 385548 w 433079"/>
                <a:gd name="connsiteY388" fmla="*/ 116783 h 259516"/>
                <a:gd name="connsiteX389" fmla="*/ 386251 w 433079"/>
                <a:gd name="connsiteY389" fmla="*/ 119253 h 259516"/>
                <a:gd name="connsiteX390" fmla="*/ 383430 w 433079"/>
                <a:gd name="connsiteY390" fmla="*/ 119253 h 259516"/>
                <a:gd name="connsiteX391" fmla="*/ 382033 w 433079"/>
                <a:gd name="connsiteY391" fmla="*/ 133342 h 259516"/>
                <a:gd name="connsiteX392" fmla="*/ 382385 w 433079"/>
                <a:gd name="connsiteY392" fmla="*/ 129114 h 259516"/>
                <a:gd name="connsiteX393" fmla="*/ 382033 w 433079"/>
                <a:gd name="connsiteY393" fmla="*/ 133342 h 259516"/>
                <a:gd name="connsiteX394" fmla="*/ 386251 w 433079"/>
                <a:gd name="connsiteY394" fmla="*/ 136163 h 259516"/>
                <a:gd name="connsiteX395" fmla="*/ 389063 w 433079"/>
                <a:gd name="connsiteY395" fmla="*/ 135460 h 259516"/>
                <a:gd name="connsiteX396" fmla="*/ 389063 w 433079"/>
                <a:gd name="connsiteY396" fmla="*/ 137218 h 259516"/>
                <a:gd name="connsiteX397" fmla="*/ 386251 w 433079"/>
                <a:gd name="connsiteY397" fmla="*/ 137921 h 259516"/>
                <a:gd name="connsiteX398" fmla="*/ 386251 w 433079"/>
                <a:gd name="connsiteY398" fmla="*/ 136163 h 259516"/>
                <a:gd name="connsiteX399" fmla="*/ 383439 w 433079"/>
                <a:gd name="connsiteY399" fmla="*/ 18477 h 259516"/>
                <a:gd name="connsiteX400" fmla="*/ 384142 w 433079"/>
                <a:gd name="connsiteY400" fmla="*/ 20596 h 259516"/>
                <a:gd name="connsiteX401" fmla="*/ 382385 w 433079"/>
                <a:gd name="connsiteY401" fmla="*/ 20596 h 259516"/>
                <a:gd name="connsiteX402" fmla="*/ 383439 w 433079"/>
                <a:gd name="connsiteY402" fmla="*/ 18477 h 259516"/>
                <a:gd name="connsiteX403" fmla="*/ 385548 w 433079"/>
                <a:gd name="connsiteY403" fmla="*/ 29393 h 259516"/>
                <a:gd name="connsiteX404" fmla="*/ 384845 w 433079"/>
                <a:gd name="connsiteY404" fmla="*/ 30447 h 259516"/>
                <a:gd name="connsiteX405" fmla="*/ 381672 w 433079"/>
                <a:gd name="connsiteY405" fmla="*/ 24814 h 259516"/>
                <a:gd name="connsiteX406" fmla="*/ 385548 w 433079"/>
                <a:gd name="connsiteY406" fmla="*/ 29393 h 259516"/>
                <a:gd name="connsiteX407" fmla="*/ 377454 w 433079"/>
                <a:gd name="connsiteY407" fmla="*/ 14953 h 259516"/>
                <a:gd name="connsiteX408" fmla="*/ 380266 w 433079"/>
                <a:gd name="connsiteY408" fmla="*/ 14953 h 259516"/>
                <a:gd name="connsiteX409" fmla="*/ 380617 w 433079"/>
                <a:gd name="connsiteY409" fmla="*/ 17071 h 259516"/>
                <a:gd name="connsiteX410" fmla="*/ 378509 w 433079"/>
                <a:gd name="connsiteY410" fmla="*/ 17071 h 259516"/>
                <a:gd name="connsiteX411" fmla="*/ 377454 w 433079"/>
                <a:gd name="connsiteY411" fmla="*/ 15314 h 259516"/>
                <a:gd name="connsiteX412" fmla="*/ 377454 w 433079"/>
                <a:gd name="connsiteY412" fmla="*/ 14962 h 259516"/>
                <a:gd name="connsiteX413" fmla="*/ 377454 w 433079"/>
                <a:gd name="connsiteY413" fmla="*/ 24462 h 259516"/>
                <a:gd name="connsiteX414" fmla="*/ 377806 w 433079"/>
                <a:gd name="connsiteY414" fmla="*/ 31160 h 259516"/>
                <a:gd name="connsiteX415" fmla="*/ 374281 w 433079"/>
                <a:gd name="connsiteY415" fmla="*/ 31160 h 259516"/>
                <a:gd name="connsiteX416" fmla="*/ 377454 w 433079"/>
                <a:gd name="connsiteY416" fmla="*/ 24462 h 259516"/>
                <a:gd name="connsiteX417" fmla="*/ 375696 w 433079"/>
                <a:gd name="connsiteY417" fmla="*/ 14953 h 259516"/>
                <a:gd name="connsiteX418" fmla="*/ 374993 w 433079"/>
                <a:gd name="connsiteY418" fmla="*/ 16359 h 259516"/>
                <a:gd name="connsiteX419" fmla="*/ 371469 w 433079"/>
                <a:gd name="connsiteY419" fmla="*/ 15656 h 259516"/>
                <a:gd name="connsiteX420" fmla="*/ 375696 w 433079"/>
                <a:gd name="connsiteY420" fmla="*/ 14953 h 259516"/>
                <a:gd name="connsiteX421" fmla="*/ 373578 w 433079"/>
                <a:gd name="connsiteY421" fmla="*/ 20586 h 259516"/>
                <a:gd name="connsiteX422" fmla="*/ 373578 w 433079"/>
                <a:gd name="connsiteY422" fmla="*/ 22344 h 259516"/>
                <a:gd name="connsiteX423" fmla="*/ 372524 w 433079"/>
                <a:gd name="connsiteY423" fmla="*/ 22344 h 259516"/>
                <a:gd name="connsiteX424" fmla="*/ 372524 w 433079"/>
                <a:gd name="connsiteY424" fmla="*/ 20586 h 259516"/>
                <a:gd name="connsiteX425" fmla="*/ 373578 w 433079"/>
                <a:gd name="connsiteY425" fmla="*/ 20586 h 259516"/>
                <a:gd name="connsiteX426" fmla="*/ 366890 w 433079"/>
                <a:gd name="connsiteY426" fmla="*/ 16359 h 259516"/>
                <a:gd name="connsiteX427" fmla="*/ 364430 w 433079"/>
                <a:gd name="connsiteY427" fmla="*/ 21289 h 259516"/>
                <a:gd name="connsiteX428" fmla="*/ 361969 w 433079"/>
                <a:gd name="connsiteY428" fmla="*/ 20235 h 259516"/>
                <a:gd name="connsiteX429" fmla="*/ 366900 w 433079"/>
                <a:gd name="connsiteY429" fmla="*/ 16359 h 259516"/>
                <a:gd name="connsiteX430" fmla="*/ 360553 w 433079"/>
                <a:gd name="connsiteY430" fmla="*/ 26581 h 259516"/>
                <a:gd name="connsiteX431" fmla="*/ 365132 w 433079"/>
                <a:gd name="connsiteY431" fmla="*/ 26932 h 259516"/>
                <a:gd name="connsiteX432" fmla="*/ 365132 w 433079"/>
                <a:gd name="connsiteY432" fmla="*/ 30808 h 259516"/>
                <a:gd name="connsiteX433" fmla="*/ 360553 w 433079"/>
                <a:gd name="connsiteY433" fmla="*/ 30105 h 259516"/>
                <a:gd name="connsiteX434" fmla="*/ 360553 w 433079"/>
                <a:gd name="connsiteY434" fmla="*/ 26581 h 259516"/>
                <a:gd name="connsiteX435" fmla="*/ 358435 w 433079"/>
                <a:gd name="connsiteY435" fmla="*/ 11428 h 259516"/>
                <a:gd name="connsiteX436" fmla="*/ 360192 w 433079"/>
                <a:gd name="connsiteY436" fmla="*/ 16007 h 259516"/>
                <a:gd name="connsiteX437" fmla="*/ 357732 w 433079"/>
                <a:gd name="connsiteY437" fmla="*/ 16007 h 259516"/>
                <a:gd name="connsiteX438" fmla="*/ 358435 w 433079"/>
                <a:gd name="connsiteY438" fmla="*/ 11428 h 259516"/>
                <a:gd name="connsiteX439" fmla="*/ 357732 w 433079"/>
                <a:gd name="connsiteY439" fmla="*/ 125238 h 259516"/>
                <a:gd name="connsiteX440" fmla="*/ 357732 w 433079"/>
                <a:gd name="connsiteY440" fmla="*/ 123120 h 259516"/>
                <a:gd name="connsiteX441" fmla="*/ 359490 w 433079"/>
                <a:gd name="connsiteY441" fmla="*/ 124877 h 259516"/>
                <a:gd name="connsiteX442" fmla="*/ 357732 w 433079"/>
                <a:gd name="connsiteY442" fmla="*/ 125229 h 259516"/>
                <a:gd name="connsiteX443" fmla="*/ 359499 w 433079"/>
                <a:gd name="connsiteY443" fmla="*/ 111501 h 259516"/>
                <a:gd name="connsiteX444" fmla="*/ 358093 w 433079"/>
                <a:gd name="connsiteY444" fmla="*/ 108680 h 259516"/>
                <a:gd name="connsiteX445" fmla="*/ 357039 w 433079"/>
                <a:gd name="connsiteY445" fmla="*/ 88597 h 259516"/>
                <a:gd name="connsiteX446" fmla="*/ 357742 w 433079"/>
                <a:gd name="connsiteY446" fmla="*/ 49134 h 259516"/>
                <a:gd name="connsiteX447" fmla="*/ 360914 w 433079"/>
                <a:gd name="connsiteY447" fmla="*/ 33278 h 259516"/>
                <a:gd name="connsiteX448" fmla="*/ 384152 w 433079"/>
                <a:gd name="connsiteY448" fmla="*/ 49485 h 259516"/>
                <a:gd name="connsiteX449" fmla="*/ 386612 w 433079"/>
                <a:gd name="connsiteY449" fmla="*/ 66395 h 259516"/>
                <a:gd name="connsiteX450" fmla="*/ 377815 w 433079"/>
                <a:gd name="connsiteY450" fmla="*/ 108328 h 259516"/>
                <a:gd name="connsiteX451" fmla="*/ 359509 w 433079"/>
                <a:gd name="connsiteY451" fmla="*/ 111501 h 259516"/>
                <a:gd name="connsiteX452" fmla="*/ 379914 w 433079"/>
                <a:gd name="connsiteY452" fmla="*/ 122778 h 259516"/>
                <a:gd name="connsiteX453" fmla="*/ 377454 w 433079"/>
                <a:gd name="connsiteY453" fmla="*/ 118550 h 259516"/>
                <a:gd name="connsiteX454" fmla="*/ 379914 w 433079"/>
                <a:gd name="connsiteY454" fmla="*/ 118550 h 259516"/>
                <a:gd name="connsiteX455" fmla="*/ 379914 w 433079"/>
                <a:gd name="connsiteY455" fmla="*/ 122778 h 259516"/>
                <a:gd name="connsiteX456" fmla="*/ 373578 w 433079"/>
                <a:gd name="connsiteY456" fmla="*/ 117838 h 259516"/>
                <a:gd name="connsiteX457" fmla="*/ 373578 w 433079"/>
                <a:gd name="connsiteY457" fmla="*/ 118892 h 259516"/>
                <a:gd name="connsiteX458" fmla="*/ 376751 w 433079"/>
                <a:gd name="connsiteY458" fmla="*/ 120650 h 259516"/>
                <a:gd name="connsiteX459" fmla="*/ 373578 w 433079"/>
                <a:gd name="connsiteY459" fmla="*/ 121704 h 259516"/>
                <a:gd name="connsiteX460" fmla="*/ 373578 w 433079"/>
                <a:gd name="connsiteY460" fmla="*/ 119234 h 259516"/>
                <a:gd name="connsiteX461" fmla="*/ 373578 w 433079"/>
                <a:gd name="connsiteY461" fmla="*/ 117828 h 259516"/>
                <a:gd name="connsiteX462" fmla="*/ 376751 w 433079"/>
                <a:gd name="connsiteY462" fmla="*/ 124887 h 259516"/>
                <a:gd name="connsiteX463" fmla="*/ 377454 w 433079"/>
                <a:gd name="connsiteY463" fmla="*/ 128411 h 259516"/>
                <a:gd name="connsiteX464" fmla="*/ 381682 w 433079"/>
                <a:gd name="connsiteY464" fmla="*/ 130169 h 259516"/>
                <a:gd name="connsiteX465" fmla="*/ 376400 w 433079"/>
                <a:gd name="connsiteY465" fmla="*/ 128411 h 259516"/>
                <a:gd name="connsiteX466" fmla="*/ 373588 w 433079"/>
                <a:gd name="connsiteY466" fmla="*/ 128411 h 259516"/>
                <a:gd name="connsiteX467" fmla="*/ 376760 w 433079"/>
                <a:gd name="connsiteY467" fmla="*/ 124887 h 259516"/>
                <a:gd name="connsiteX468" fmla="*/ 377103 w 433079"/>
                <a:gd name="connsiteY468" fmla="*/ 138633 h 259516"/>
                <a:gd name="connsiteX469" fmla="*/ 375345 w 433079"/>
                <a:gd name="connsiteY469" fmla="*/ 137930 h 259516"/>
                <a:gd name="connsiteX470" fmla="*/ 376400 w 433079"/>
                <a:gd name="connsiteY470" fmla="*/ 132297 h 259516"/>
                <a:gd name="connsiteX471" fmla="*/ 377454 w 433079"/>
                <a:gd name="connsiteY471" fmla="*/ 131242 h 259516"/>
                <a:gd name="connsiteX472" fmla="*/ 377103 w 433079"/>
                <a:gd name="connsiteY472" fmla="*/ 138643 h 259516"/>
                <a:gd name="connsiteX473" fmla="*/ 380978 w 433079"/>
                <a:gd name="connsiteY473" fmla="*/ 146034 h 259516"/>
                <a:gd name="connsiteX474" fmla="*/ 379573 w 433079"/>
                <a:gd name="connsiteY474" fmla="*/ 146034 h 259516"/>
                <a:gd name="connsiteX475" fmla="*/ 377815 w 433079"/>
                <a:gd name="connsiteY475" fmla="*/ 145682 h 259516"/>
                <a:gd name="connsiteX476" fmla="*/ 380988 w 433079"/>
                <a:gd name="connsiteY476" fmla="*/ 146034 h 259516"/>
                <a:gd name="connsiteX477" fmla="*/ 382736 w 433079"/>
                <a:gd name="connsiteY477" fmla="*/ 138282 h 259516"/>
                <a:gd name="connsiteX478" fmla="*/ 382385 w 433079"/>
                <a:gd name="connsiteY478" fmla="*/ 141806 h 259516"/>
                <a:gd name="connsiteX479" fmla="*/ 382736 w 433079"/>
                <a:gd name="connsiteY479" fmla="*/ 138282 h 259516"/>
                <a:gd name="connsiteX480" fmla="*/ 382033 w 433079"/>
                <a:gd name="connsiteY480" fmla="*/ 144970 h 259516"/>
                <a:gd name="connsiteX481" fmla="*/ 384142 w 433079"/>
                <a:gd name="connsiteY481" fmla="*/ 141797 h 259516"/>
                <a:gd name="connsiteX482" fmla="*/ 384142 w 433079"/>
                <a:gd name="connsiteY482" fmla="*/ 144970 h 259516"/>
                <a:gd name="connsiteX483" fmla="*/ 382033 w 433079"/>
                <a:gd name="connsiteY483" fmla="*/ 144970 h 259516"/>
                <a:gd name="connsiteX484" fmla="*/ 385196 w 433079"/>
                <a:gd name="connsiteY484" fmla="*/ 171750 h 259516"/>
                <a:gd name="connsiteX485" fmla="*/ 382736 w 433079"/>
                <a:gd name="connsiteY485" fmla="*/ 170344 h 259516"/>
                <a:gd name="connsiteX486" fmla="*/ 385196 w 433079"/>
                <a:gd name="connsiteY486" fmla="*/ 171750 h 259516"/>
                <a:gd name="connsiteX487" fmla="*/ 388018 w 433079"/>
                <a:gd name="connsiteY487" fmla="*/ 169641 h 259516"/>
                <a:gd name="connsiteX488" fmla="*/ 386612 w 433079"/>
                <a:gd name="connsiteY488" fmla="*/ 168938 h 259516"/>
                <a:gd name="connsiteX489" fmla="*/ 387667 w 433079"/>
                <a:gd name="connsiteY489" fmla="*/ 167181 h 259516"/>
                <a:gd name="connsiteX490" fmla="*/ 389073 w 433079"/>
                <a:gd name="connsiteY490" fmla="*/ 167884 h 259516"/>
                <a:gd name="connsiteX491" fmla="*/ 388018 w 433079"/>
                <a:gd name="connsiteY491" fmla="*/ 169641 h 259516"/>
                <a:gd name="connsiteX492" fmla="*/ 386612 w 433079"/>
                <a:gd name="connsiteY492" fmla="*/ 149207 h 259516"/>
                <a:gd name="connsiteX493" fmla="*/ 385909 w 433079"/>
                <a:gd name="connsiteY493" fmla="*/ 145331 h 259516"/>
                <a:gd name="connsiteX494" fmla="*/ 390136 w 433079"/>
                <a:gd name="connsiteY494" fmla="*/ 149207 h 259516"/>
                <a:gd name="connsiteX495" fmla="*/ 386612 w 433079"/>
                <a:gd name="connsiteY495" fmla="*/ 149207 h 259516"/>
                <a:gd name="connsiteX496" fmla="*/ 390127 w 433079"/>
                <a:gd name="connsiteY496" fmla="*/ 196773 h 259516"/>
                <a:gd name="connsiteX497" fmla="*/ 391182 w 433079"/>
                <a:gd name="connsiteY497" fmla="*/ 195719 h 259516"/>
                <a:gd name="connsiteX498" fmla="*/ 391533 w 433079"/>
                <a:gd name="connsiteY498" fmla="*/ 197476 h 259516"/>
                <a:gd name="connsiteX499" fmla="*/ 390127 w 433079"/>
                <a:gd name="connsiteY499" fmla="*/ 196773 h 259516"/>
                <a:gd name="connsiteX500" fmla="*/ 390830 w 433079"/>
                <a:gd name="connsiteY500" fmla="*/ 169290 h 259516"/>
                <a:gd name="connsiteX501" fmla="*/ 394003 w 433079"/>
                <a:gd name="connsiteY501" fmla="*/ 169993 h 259516"/>
                <a:gd name="connsiteX502" fmla="*/ 390830 w 433079"/>
                <a:gd name="connsiteY502" fmla="*/ 169290 h 259516"/>
                <a:gd name="connsiteX503" fmla="*/ 396815 w 433079"/>
                <a:gd name="connsiteY503" fmla="*/ 111853 h 259516"/>
                <a:gd name="connsiteX504" fmla="*/ 395409 w 433079"/>
                <a:gd name="connsiteY504" fmla="*/ 111150 h 259516"/>
                <a:gd name="connsiteX505" fmla="*/ 396112 w 433079"/>
                <a:gd name="connsiteY505" fmla="*/ 109392 h 259516"/>
                <a:gd name="connsiteX506" fmla="*/ 397518 w 433079"/>
                <a:gd name="connsiteY506" fmla="*/ 110095 h 259516"/>
                <a:gd name="connsiteX507" fmla="*/ 396815 w 433079"/>
                <a:gd name="connsiteY507" fmla="*/ 111853 h 259516"/>
                <a:gd name="connsiteX508" fmla="*/ 395760 w 433079"/>
                <a:gd name="connsiteY508" fmla="*/ 86127 h 259516"/>
                <a:gd name="connsiteX509" fmla="*/ 399636 w 433079"/>
                <a:gd name="connsiteY509" fmla="*/ 89651 h 259516"/>
                <a:gd name="connsiteX510" fmla="*/ 395760 w 433079"/>
                <a:gd name="connsiteY510" fmla="*/ 86127 h 259516"/>
                <a:gd name="connsiteX511" fmla="*/ 401746 w 433079"/>
                <a:gd name="connsiteY511" fmla="*/ 58643 h 259516"/>
                <a:gd name="connsiteX512" fmla="*/ 403152 w 433079"/>
                <a:gd name="connsiteY512" fmla="*/ 58995 h 259516"/>
                <a:gd name="connsiteX513" fmla="*/ 402097 w 433079"/>
                <a:gd name="connsiteY513" fmla="*/ 61465 h 259516"/>
                <a:gd name="connsiteX514" fmla="*/ 401746 w 433079"/>
                <a:gd name="connsiteY514" fmla="*/ 58643 h 259516"/>
                <a:gd name="connsiteX515" fmla="*/ 405621 w 433079"/>
                <a:gd name="connsiteY515" fmla="*/ 94933 h 259516"/>
                <a:gd name="connsiteX516" fmla="*/ 402449 w 433079"/>
                <a:gd name="connsiteY516" fmla="*/ 94933 h 259516"/>
                <a:gd name="connsiteX517" fmla="*/ 402449 w 433079"/>
                <a:gd name="connsiteY517" fmla="*/ 93527 h 259516"/>
                <a:gd name="connsiteX518" fmla="*/ 405621 w 433079"/>
                <a:gd name="connsiteY518" fmla="*/ 93527 h 259516"/>
                <a:gd name="connsiteX519" fmla="*/ 405621 w 433079"/>
                <a:gd name="connsiteY519" fmla="*/ 94933 h 259516"/>
                <a:gd name="connsiteX520" fmla="*/ 421467 w 433079"/>
                <a:gd name="connsiteY520" fmla="*/ 217559 h 259516"/>
                <a:gd name="connsiteX521" fmla="*/ 420764 w 433079"/>
                <a:gd name="connsiteY521" fmla="*/ 219317 h 259516"/>
                <a:gd name="connsiteX522" fmla="*/ 419710 w 433079"/>
                <a:gd name="connsiteY522" fmla="*/ 217559 h 259516"/>
                <a:gd name="connsiteX523" fmla="*/ 421467 w 433079"/>
                <a:gd name="connsiteY523" fmla="*/ 217559 h 259516"/>
                <a:gd name="connsiteX524" fmla="*/ 420764 w 433079"/>
                <a:gd name="connsiteY524" fmla="*/ 222138 h 259516"/>
                <a:gd name="connsiteX525" fmla="*/ 422522 w 433079"/>
                <a:gd name="connsiteY525" fmla="*/ 222138 h 259516"/>
                <a:gd name="connsiteX526" fmla="*/ 423577 w 433079"/>
                <a:gd name="connsiteY526" fmla="*/ 226366 h 259516"/>
                <a:gd name="connsiteX527" fmla="*/ 420764 w 433079"/>
                <a:gd name="connsiteY527" fmla="*/ 222138 h 259516"/>
                <a:gd name="connsiteX528" fmla="*/ 160920 w 433079"/>
                <a:gd name="connsiteY528" fmla="*/ 158716 h 259516"/>
                <a:gd name="connsiteX529" fmla="*/ 160920 w 433079"/>
                <a:gd name="connsiteY529" fmla="*/ 158365 h 259516"/>
                <a:gd name="connsiteX530" fmla="*/ 160218 w 433079"/>
                <a:gd name="connsiteY530" fmla="*/ 158365 h 259516"/>
                <a:gd name="connsiteX531" fmla="*/ 160920 w 433079"/>
                <a:gd name="connsiteY531" fmla="*/ 158716 h 259516"/>
                <a:gd name="connsiteX532" fmla="*/ 122199 w 433079"/>
                <a:gd name="connsiteY532" fmla="*/ 7552 h 259516"/>
                <a:gd name="connsiteX533" fmla="*/ 115159 w 433079"/>
                <a:gd name="connsiteY533" fmla="*/ 2270 h 259516"/>
                <a:gd name="connsiteX534" fmla="*/ 88046 w 433079"/>
                <a:gd name="connsiteY534" fmla="*/ 1567 h 259516"/>
                <a:gd name="connsiteX535" fmla="*/ 79942 w 433079"/>
                <a:gd name="connsiteY535" fmla="*/ 14250 h 259516"/>
                <a:gd name="connsiteX536" fmla="*/ 82051 w 433079"/>
                <a:gd name="connsiteY536" fmla="*/ 136876 h 259516"/>
                <a:gd name="connsiteX537" fmla="*/ 78527 w 433079"/>
                <a:gd name="connsiteY537" fmla="*/ 135470 h 259516"/>
                <a:gd name="connsiteX538" fmla="*/ 47889 w 433079"/>
                <a:gd name="connsiteY538" fmla="*/ 47376 h 259516"/>
                <a:gd name="connsiteX539" fmla="*/ 46132 w 433079"/>
                <a:gd name="connsiteY539" fmla="*/ 43149 h 259516"/>
                <a:gd name="connsiteX540" fmla="*/ 41553 w 433079"/>
                <a:gd name="connsiteY540" fmla="*/ 31169 h 259516"/>
                <a:gd name="connsiteX541" fmla="*/ 36974 w 433079"/>
                <a:gd name="connsiteY541" fmla="*/ 17784 h 259516"/>
                <a:gd name="connsiteX542" fmla="*/ 33098 w 433079"/>
                <a:gd name="connsiteY542" fmla="*/ 5453 h 259516"/>
                <a:gd name="connsiteX543" fmla="*/ 5633 w 433079"/>
                <a:gd name="connsiteY543" fmla="*/ 1225 h 259516"/>
                <a:gd name="connsiteX544" fmla="*/ 1054 w 433079"/>
                <a:gd name="connsiteY544" fmla="*/ 5101 h 259516"/>
                <a:gd name="connsiteX545" fmla="*/ 0 w 433079"/>
                <a:gd name="connsiteY545" fmla="*/ 25184 h 259516"/>
                <a:gd name="connsiteX546" fmla="*/ 2014 w 433079"/>
                <a:gd name="connsiteY546" fmla="*/ 202074 h 259516"/>
                <a:gd name="connsiteX547" fmla="*/ 1757 w 433079"/>
                <a:gd name="connsiteY547" fmla="*/ 245679 h 259516"/>
                <a:gd name="connsiteX548" fmla="*/ 12321 w 433079"/>
                <a:gd name="connsiteY548" fmla="*/ 257744 h 259516"/>
                <a:gd name="connsiteX549" fmla="*/ 38731 w 433079"/>
                <a:gd name="connsiteY549" fmla="*/ 223563 h 259516"/>
                <a:gd name="connsiteX550" fmla="*/ 38380 w 433079"/>
                <a:gd name="connsiteY550" fmla="*/ 137588 h 259516"/>
                <a:gd name="connsiteX551" fmla="*/ 49647 w 433079"/>
                <a:gd name="connsiteY551" fmla="*/ 165423 h 259516"/>
                <a:gd name="connsiteX552" fmla="*/ 53874 w 433079"/>
                <a:gd name="connsiteY552" fmla="*/ 179873 h 259516"/>
                <a:gd name="connsiteX553" fmla="*/ 64790 w 433079"/>
                <a:gd name="connsiteY553" fmla="*/ 213351 h 259516"/>
                <a:gd name="connsiteX554" fmla="*/ 71126 w 433079"/>
                <a:gd name="connsiteY554" fmla="*/ 230270 h 259516"/>
                <a:gd name="connsiteX555" fmla="*/ 80988 w 433079"/>
                <a:gd name="connsiteY555" fmla="*/ 257402 h 259516"/>
                <a:gd name="connsiteX556" fmla="*/ 115140 w 433079"/>
                <a:gd name="connsiteY556" fmla="*/ 257754 h 259516"/>
                <a:gd name="connsiteX557" fmla="*/ 121125 w 433079"/>
                <a:gd name="connsiteY557" fmla="*/ 249299 h 259516"/>
                <a:gd name="connsiteX558" fmla="*/ 121125 w 433079"/>
                <a:gd name="connsiteY558" fmla="*/ 182694 h 259516"/>
                <a:gd name="connsiteX559" fmla="*/ 122179 w 433079"/>
                <a:gd name="connsiteY559" fmla="*/ 7571 h 259516"/>
                <a:gd name="connsiteX560" fmla="*/ 37335 w 433079"/>
                <a:gd name="connsiteY560" fmla="*/ 53010 h 259516"/>
                <a:gd name="connsiteX561" fmla="*/ 34523 w 433079"/>
                <a:gd name="connsiteY561" fmla="*/ 54416 h 259516"/>
                <a:gd name="connsiteX562" fmla="*/ 37335 w 433079"/>
                <a:gd name="connsiteY562" fmla="*/ 53010 h 259516"/>
                <a:gd name="connsiteX563" fmla="*/ 36280 w 433079"/>
                <a:gd name="connsiteY563" fmla="*/ 84721 h 259516"/>
                <a:gd name="connsiteX564" fmla="*/ 36280 w 433079"/>
                <a:gd name="connsiteY564" fmla="*/ 86839 h 259516"/>
                <a:gd name="connsiteX565" fmla="*/ 32756 w 433079"/>
                <a:gd name="connsiteY565" fmla="*/ 86839 h 259516"/>
                <a:gd name="connsiteX566" fmla="*/ 32756 w 433079"/>
                <a:gd name="connsiteY566" fmla="*/ 84721 h 259516"/>
                <a:gd name="connsiteX567" fmla="*/ 36280 w 433079"/>
                <a:gd name="connsiteY567" fmla="*/ 84721 h 259516"/>
                <a:gd name="connsiteX568" fmla="*/ 34874 w 433079"/>
                <a:gd name="connsiteY568" fmla="*/ 50188 h 259516"/>
                <a:gd name="connsiteX569" fmla="*/ 33117 w 433079"/>
                <a:gd name="connsiteY569" fmla="*/ 50891 h 259516"/>
                <a:gd name="connsiteX570" fmla="*/ 32414 w 433079"/>
                <a:gd name="connsiteY570" fmla="*/ 47015 h 259516"/>
                <a:gd name="connsiteX571" fmla="*/ 34874 w 433079"/>
                <a:gd name="connsiteY571" fmla="*/ 50188 h 259516"/>
                <a:gd name="connsiteX572" fmla="*/ 20796 w 433079"/>
                <a:gd name="connsiteY572" fmla="*/ 49837 h 259516"/>
                <a:gd name="connsiteX573" fmla="*/ 23617 w 433079"/>
                <a:gd name="connsiteY573" fmla="*/ 49837 h 259516"/>
                <a:gd name="connsiteX574" fmla="*/ 23617 w 433079"/>
                <a:gd name="connsiteY574" fmla="*/ 51243 h 259516"/>
                <a:gd name="connsiteX575" fmla="*/ 29953 w 433079"/>
                <a:gd name="connsiteY575" fmla="*/ 51243 h 259516"/>
                <a:gd name="connsiteX576" fmla="*/ 23617 w 433079"/>
                <a:gd name="connsiteY576" fmla="*/ 51243 h 259516"/>
                <a:gd name="connsiteX577" fmla="*/ 23617 w 433079"/>
                <a:gd name="connsiteY577" fmla="*/ 51594 h 259516"/>
                <a:gd name="connsiteX578" fmla="*/ 20796 w 433079"/>
                <a:gd name="connsiteY578" fmla="*/ 51594 h 259516"/>
                <a:gd name="connsiteX579" fmla="*/ 20796 w 433079"/>
                <a:gd name="connsiteY579" fmla="*/ 49837 h 259516"/>
                <a:gd name="connsiteX580" fmla="*/ 26068 w 433079"/>
                <a:gd name="connsiteY580" fmla="*/ 55822 h 259516"/>
                <a:gd name="connsiteX581" fmla="*/ 22895 w 433079"/>
                <a:gd name="connsiteY581" fmla="*/ 55119 h 259516"/>
                <a:gd name="connsiteX582" fmla="*/ 26068 w 433079"/>
                <a:gd name="connsiteY582" fmla="*/ 55822 h 259516"/>
                <a:gd name="connsiteX583" fmla="*/ 22904 w 433079"/>
                <a:gd name="connsiteY583" fmla="*/ 121362 h 259516"/>
                <a:gd name="connsiteX584" fmla="*/ 22904 w 433079"/>
                <a:gd name="connsiteY584" fmla="*/ 123481 h 259516"/>
                <a:gd name="connsiteX585" fmla="*/ 20092 w 433079"/>
                <a:gd name="connsiteY585" fmla="*/ 123481 h 259516"/>
                <a:gd name="connsiteX586" fmla="*/ 20092 w 433079"/>
                <a:gd name="connsiteY586" fmla="*/ 121362 h 259516"/>
                <a:gd name="connsiteX587" fmla="*/ 22904 w 433079"/>
                <a:gd name="connsiteY587" fmla="*/ 121362 h 259516"/>
                <a:gd name="connsiteX588" fmla="*/ 20083 w 433079"/>
                <a:gd name="connsiteY588" fmla="*/ 115026 h 259516"/>
                <a:gd name="connsiteX589" fmla="*/ 15855 w 433079"/>
                <a:gd name="connsiteY589" fmla="*/ 115026 h 259516"/>
                <a:gd name="connsiteX590" fmla="*/ 19731 w 433079"/>
                <a:gd name="connsiteY590" fmla="*/ 110798 h 259516"/>
                <a:gd name="connsiteX591" fmla="*/ 20083 w 433079"/>
                <a:gd name="connsiteY591" fmla="*/ 115026 h 259516"/>
                <a:gd name="connsiteX592" fmla="*/ 18677 w 433079"/>
                <a:gd name="connsiteY592" fmla="*/ 130178 h 259516"/>
                <a:gd name="connsiteX593" fmla="*/ 20083 w 433079"/>
                <a:gd name="connsiteY593" fmla="*/ 133703 h 259516"/>
                <a:gd name="connsiteX594" fmla="*/ 16910 w 433079"/>
                <a:gd name="connsiteY594" fmla="*/ 133703 h 259516"/>
                <a:gd name="connsiteX595" fmla="*/ 18667 w 433079"/>
                <a:gd name="connsiteY595" fmla="*/ 130178 h 259516"/>
                <a:gd name="connsiteX596" fmla="*/ 16216 w 433079"/>
                <a:gd name="connsiteY596" fmla="*/ 122075 h 259516"/>
                <a:gd name="connsiteX597" fmla="*/ 16216 w 433079"/>
                <a:gd name="connsiteY597" fmla="*/ 118902 h 259516"/>
                <a:gd name="connsiteX598" fmla="*/ 18325 w 433079"/>
                <a:gd name="connsiteY598" fmla="*/ 123129 h 259516"/>
                <a:gd name="connsiteX599" fmla="*/ 16216 w 433079"/>
                <a:gd name="connsiteY599" fmla="*/ 122075 h 259516"/>
                <a:gd name="connsiteX600" fmla="*/ 20083 w 433079"/>
                <a:gd name="connsiteY600" fmla="*/ 82602 h 259516"/>
                <a:gd name="connsiteX601" fmla="*/ 17271 w 433079"/>
                <a:gd name="connsiteY601" fmla="*/ 82602 h 259516"/>
                <a:gd name="connsiteX602" fmla="*/ 17271 w 433079"/>
                <a:gd name="connsiteY602" fmla="*/ 80484 h 259516"/>
                <a:gd name="connsiteX603" fmla="*/ 20083 w 433079"/>
                <a:gd name="connsiteY603" fmla="*/ 80484 h 259516"/>
                <a:gd name="connsiteX604" fmla="*/ 20083 w 433079"/>
                <a:gd name="connsiteY604" fmla="*/ 82602 h 259516"/>
                <a:gd name="connsiteX605" fmla="*/ 18325 w 433079"/>
                <a:gd name="connsiteY605" fmla="*/ 50540 h 259516"/>
                <a:gd name="connsiteX606" fmla="*/ 17271 w 433079"/>
                <a:gd name="connsiteY606" fmla="*/ 47367 h 259516"/>
                <a:gd name="connsiteX607" fmla="*/ 19731 w 433079"/>
                <a:gd name="connsiteY607" fmla="*/ 47367 h 259516"/>
                <a:gd name="connsiteX608" fmla="*/ 18325 w 433079"/>
                <a:gd name="connsiteY608" fmla="*/ 50540 h 259516"/>
                <a:gd name="connsiteX609" fmla="*/ 17271 w 433079"/>
                <a:gd name="connsiteY609" fmla="*/ 25878 h 259516"/>
                <a:gd name="connsiteX610" fmla="*/ 15162 w 433079"/>
                <a:gd name="connsiteY610" fmla="*/ 24823 h 259516"/>
                <a:gd name="connsiteX611" fmla="*/ 17271 w 433079"/>
                <a:gd name="connsiteY611" fmla="*/ 25878 h 259516"/>
                <a:gd name="connsiteX612" fmla="*/ 14098 w 433079"/>
                <a:gd name="connsiteY612" fmla="*/ 155192 h 259516"/>
                <a:gd name="connsiteX613" fmla="*/ 16207 w 433079"/>
                <a:gd name="connsiteY613" fmla="*/ 153786 h 259516"/>
                <a:gd name="connsiteX614" fmla="*/ 16910 w 433079"/>
                <a:gd name="connsiteY614" fmla="*/ 155904 h 259516"/>
                <a:gd name="connsiteX615" fmla="*/ 14088 w 433079"/>
                <a:gd name="connsiteY615" fmla="*/ 157310 h 259516"/>
                <a:gd name="connsiteX616" fmla="*/ 14088 w 433079"/>
                <a:gd name="connsiteY616" fmla="*/ 155192 h 259516"/>
                <a:gd name="connsiteX617" fmla="*/ 10583 w 433079"/>
                <a:gd name="connsiteY617" fmla="*/ 46664 h 259516"/>
                <a:gd name="connsiteX618" fmla="*/ 12340 w 433079"/>
                <a:gd name="connsiteY618" fmla="*/ 46664 h 259516"/>
                <a:gd name="connsiteX619" fmla="*/ 12340 w 433079"/>
                <a:gd name="connsiteY619" fmla="*/ 48421 h 259516"/>
                <a:gd name="connsiteX620" fmla="*/ 10583 w 433079"/>
                <a:gd name="connsiteY620" fmla="*/ 48421 h 259516"/>
                <a:gd name="connsiteX621" fmla="*/ 10583 w 433079"/>
                <a:gd name="connsiteY621" fmla="*/ 46664 h 259516"/>
                <a:gd name="connsiteX622" fmla="*/ 13746 w 433079"/>
                <a:gd name="connsiteY622" fmla="*/ 135109 h 259516"/>
                <a:gd name="connsiteX623" fmla="*/ 13746 w 433079"/>
                <a:gd name="connsiteY623" fmla="*/ 138282 h 259516"/>
                <a:gd name="connsiteX624" fmla="*/ 11286 w 433079"/>
                <a:gd name="connsiteY624" fmla="*/ 138282 h 259516"/>
                <a:gd name="connsiteX625" fmla="*/ 11286 w 433079"/>
                <a:gd name="connsiteY625" fmla="*/ 135109 h 259516"/>
                <a:gd name="connsiteX626" fmla="*/ 13746 w 433079"/>
                <a:gd name="connsiteY626" fmla="*/ 135109 h 259516"/>
                <a:gd name="connsiteX627" fmla="*/ 6004 w 433079"/>
                <a:gd name="connsiteY627" fmla="*/ 155895 h 259516"/>
                <a:gd name="connsiteX628" fmla="*/ 8825 w 433079"/>
                <a:gd name="connsiteY628" fmla="*/ 151667 h 259516"/>
                <a:gd name="connsiteX629" fmla="*/ 9880 w 433079"/>
                <a:gd name="connsiteY629" fmla="*/ 154840 h 259516"/>
                <a:gd name="connsiteX630" fmla="*/ 6004 w 433079"/>
                <a:gd name="connsiteY630" fmla="*/ 155895 h 259516"/>
                <a:gd name="connsiteX631" fmla="*/ 11286 w 433079"/>
                <a:gd name="connsiteY631" fmla="*/ 162241 h 259516"/>
                <a:gd name="connsiteX632" fmla="*/ 10583 w 433079"/>
                <a:gd name="connsiteY632" fmla="*/ 157662 h 259516"/>
                <a:gd name="connsiteX633" fmla="*/ 17974 w 433079"/>
                <a:gd name="connsiteY633" fmla="*/ 161889 h 259516"/>
                <a:gd name="connsiteX634" fmla="*/ 11286 w 433079"/>
                <a:gd name="connsiteY634" fmla="*/ 162241 h 259516"/>
                <a:gd name="connsiteX635" fmla="*/ 16568 w 433079"/>
                <a:gd name="connsiteY635" fmla="*/ 185848 h 259516"/>
                <a:gd name="connsiteX636" fmla="*/ 15865 w 433079"/>
                <a:gd name="connsiteY636" fmla="*/ 190076 h 259516"/>
                <a:gd name="connsiteX637" fmla="*/ 13756 w 433079"/>
                <a:gd name="connsiteY637" fmla="*/ 187957 h 259516"/>
                <a:gd name="connsiteX638" fmla="*/ 16568 w 433079"/>
                <a:gd name="connsiteY638" fmla="*/ 185839 h 259516"/>
                <a:gd name="connsiteX639" fmla="*/ 16919 w 433079"/>
                <a:gd name="connsiteY639" fmla="*/ 221084 h 259516"/>
                <a:gd name="connsiteX640" fmla="*/ 14459 w 433079"/>
                <a:gd name="connsiteY640" fmla="*/ 221084 h 259516"/>
                <a:gd name="connsiteX641" fmla="*/ 14459 w 433079"/>
                <a:gd name="connsiteY641" fmla="*/ 217911 h 259516"/>
                <a:gd name="connsiteX642" fmla="*/ 16919 w 433079"/>
                <a:gd name="connsiteY642" fmla="*/ 217911 h 259516"/>
                <a:gd name="connsiteX643" fmla="*/ 16919 w 433079"/>
                <a:gd name="connsiteY643" fmla="*/ 221084 h 259516"/>
                <a:gd name="connsiteX644" fmla="*/ 16919 w 433079"/>
                <a:gd name="connsiteY644" fmla="*/ 168226 h 259516"/>
                <a:gd name="connsiteX645" fmla="*/ 20092 w 433079"/>
                <a:gd name="connsiteY645" fmla="*/ 168226 h 259516"/>
                <a:gd name="connsiteX646" fmla="*/ 20092 w 433079"/>
                <a:gd name="connsiteY646" fmla="*/ 170696 h 259516"/>
                <a:gd name="connsiteX647" fmla="*/ 16919 w 433079"/>
                <a:gd name="connsiteY647" fmla="*/ 170696 h 259516"/>
                <a:gd name="connsiteX648" fmla="*/ 16919 w 433079"/>
                <a:gd name="connsiteY648" fmla="*/ 168226 h 259516"/>
                <a:gd name="connsiteX649" fmla="*/ 17622 w 433079"/>
                <a:gd name="connsiteY649" fmla="*/ 226727 h 259516"/>
                <a:gd name="connsiteX650" fmla="*/ 17622 w 433079"/>
                <a:gd name="connsiteY650" fmla="*/ 223202 h 259516"/>
                <a:gd name="connsiteX651" fmla="*/ 21147 w 433079"/>
                <a:gd name="connsiteY651" fmla="*/ 224257 h 259516"/>
                <a:gd name="connsiteX652" fmla="*/ 17622 w 433079"/>
                <a:gd name="connsiteY652" fmla="*/ 226727 h 259516"/>
                <a:gd name="connsiteX653" fmla="*/ 21147 w 433079"/>
                <a:gd name="connsiteY653" fmla="*/ 178096 h 259516"/>
                <a:gd name="connsiteX654" fmla="*/ 19038 w 433079"/>
                <a:gd name="connsiteY654" fmla="*/ 178096 h 259516"/>
                <a:gd name="connsiteX655" fmla="*/ 19038 w 433079"/>
                <a:gd name="connsiteY655" fmla="*/ 174923 h 259516"/>
                <a:gd name="connsiteX656" fmla="*/ 21147 w 433079"/>
                <a:gd name="connsiteY656" fmla="*/ 174923 h 259516"/>
                <a:gd name="connsiteX657" fmla="*/ 21147 w 433079"/>
                <a:gd name="connsiteY657" fmla="*/ 178096 h 259516"/>
                <a:gd name="connsiteX658" fmla="*/ 25365 w 433079"/>
                <a:gd name="connsiteY658" fmla="*/ 235885 h 259516"/>
                <a:gd name="connsiteX659" fmla="*/ 21840 w 433079"/>
                <a:gd name="connsiteY659" fmla="*/ 235885 h 259516"/>
                <a:gd name="connsiteX660" fmla="*/ 21840 w 433079"/>
                <a:gd name="connsiteY660" fmla="*/ 233415 h 259516"/>
                <a:gd name="connsiteX661" fmla="*/ 25365 w 433079"/>
                <a:gd name="connsiteY661" fmla="*/ 233415 h 259516"/>
                <a:gd name="connsiteX662" fmla="*/ 25365 w 433079"/>
                <a:gd name="connsiteY662" fmla="*/ 235885 h 259516"/>
                <a:gd name="connsiteX663" fmla="*/ 24310 w 433079"/>
                <a:gd name="connsiteY663" fmla="*/ 104804 h 259516"/>
                <a:gd name="connsiteX664" fmla="*/ 27835 w 433079"/>
                <a:gd name="connsiteY664" fmla="*/ 104804 h 259516"/>
                <a:gd name="connsiteX665" fmla="*/ 24310 w 433079"/>
                <a:gd name="connsiteY665" fmla="*/ 104804 h 259516"/>
                <a:gd name="connsiteX666" fmla="*/ 29592 w 433079"/>
                <a:gd name="connsiteY666" fmla="*/ 138282 h 259516"/>
                <a:gd name="connsiteX667" fmla="*/ 27483 w 433079"/>
                <a:gd name="connsiteY667" fmla="*/ 138282 h 259516"/>
                <a:gd name="connsiteX668" fmla="*/ 27483 w 433079"/>
                <a:gd name="connsiteY668" fmla="*/ 134406 h 259516"/>
                <a:gd name="connsiteX669" fmla="*/ 29592 w 433079"/>
                <a:gd name="connsiteY669" fmla="*/ 134406 h 259516"/>
                <a:gd name="connsiteX670" fmla="*/ 29592 w 433079"/>
                <a:gd name="connsiteY670" fmla="*/ 138282 h 259516"/>
                <a:gd name="connsiteX671" fmla="*/ 29944 w 433079"/>
                <a:gd name="connsiteY671" fmla="*/ 51594 h 259516"/>
                <a:gd name="connsiteX672" fmla="*/ 32765 w 433079"/>
                <a:gd name="connsiteY672" fmla="*/ 52649 h 259516"/>
                <a:gd name="connsiteX673" fmla="*/ 32063 w 433079"/>
                <a:gd name="connsiteY673" fmla="*/ 54055 h 259516"/>
                <a:gd name="connsiteX674" fmla="*/ 29953 w 433079"/>
                <a:gd name="connsiteY674" fmla="*/ 53000 h 259516"/>
                <a:gd name="connsiteX675" fmla="*/ 29953 w 433079"/>
                <a:gd name="connsiteY675" fmla="*/ 51594 h 259516"/>
                <a:gd name="connsiteX676" fmla="*/ 30647 w 433079"/>
                <a:gd name="connsiteY676" fmla="*/ 99170 h 259516"/>
                <a:gd name="connsiteX677" fmla="*/ 33107 w 433079"/>
                <a:gd name="connsiteY677" fmla="*/ 99170 h 259516"/>
                <a:gd name="connsiteX678" fmla="*/ 33107 w 433079"/>
                <a:gd name="connsiteY678" fmla="*/ 102343 h 259516"/>
                <a:gd name="connsiteX679" fmla="*/ 30647 w 433079"/>
                <a:gd name="connsiteY679" fmla="*/ 102343 h 259516"/>
                <a:gd name="connsiteX680" fmla="*/ 30647 w 433079"/>
                <a:gd name="connsiteY680" fmla="*/ 99170 h 259516"/>
                <a:gd name="connsiteX681" fmla="*/ 34171 w 433079"/>
                <a:gd name="connsiteY681" fmla="*/ 196422 h 259516"/>
                <a:gd name="connsiteX682" fmla="*/ 31711 w 433079"/>
                <a:gd name="connsiteY682" fmla="*/ 196422 h 259516"/>
                <a:gd name="connsiteX683" fmla="*/ 31711 w 433079"/>
                <a:gd name="connsiteY683" fmla="*/ 193600 h 259516"/>
                <a:gd name="connsiteX684" fmla="*/ 34171 w 433079"/>
                <a:gd name="connsiteY684" fmla="*/ 193600 h 259516"/>
                <a:gd name="connsiteX685" fmla="*/ 34171 w 433079"/>
                <a:gd name="connsiteY685" fmla="*/ 196422 h 259516"/>
                <a:gd name="connsiteX686" fmla="*/ 34874 w 433079"/>
                <a:gd name="connsiteY686" fmla="*/ 111853 h 259516"/>
                <a:gd name="connsiteX687" fmla="*/ 31350 w 433079"/>
                <a:gd name="connsiteY687" fmla="*/ 111853 h 259516"/>
                <a:gd name="connsiteX688" fmla="*/ 31350 w 433079"/>
                <a:gd name="connsiteY688" fmla="*/ 109734 h 259516"/>
                <a:gd name="connsiteX689" fmla="*/ 34874 w 433079"/>
                <a:gd name="connsiteY689" fmla="*/ 109734 h 259516"/>
                <a:gd name="connsiteX690" fmla="*/ 34874 w 433079"/>
                <a:gd name="connsiteY690" fmla="*/ 111853 h 259516"/>
                <a:gd name="connsiteX691" fmla="*/ 36983 w 433079"/>
                <a:gd name="connsiteY691" fmla="*/ 101982 h 259516"/>
                <a:gd name="connsiteX692" fmla="*/ 35226 w 433079"/>
                <a:gd name="connsiteY692" fmla="*/ 97403 h 259516"/>
                <a:gd name="connsiteX693" fmla="*/ 36983 w 433079"/>
                <a:gd name="connsiteY693" fmla="*/ 101982 h 259516"/>
                <a:gd name="connsiteX694" fmla="*/ 39102 w 433079"/>
                <a:gd name="connsiteY694" fmla="*/ 105858 h 259516"/>
                <a:gd name="connsiteX695" fmla="*/ 44032 w 433079"/>
                <a:gd name="connsiteY695" fmla="*/ 105858 h 259516"/>
                <a:gd name="connsiteX696" fmla="*/ 39102 w 433079"/>
                <a:gd name="connsiteY696" fmla="*/ 105858 h 259516"/>
                <a:gd name="connsiteX697" fmla="*/ 102125 w 433079"/>
                <a:gd name="connsiteY697" fmla="*/ 148846 h 259516"/>
                <a:gd name="connsiteX698" fmla="*/ 103531 w 433079"/>
                <a:gd name="connsiteY698" fmla="*/ 149197 h 259516"/>
                <a:gd name="connsiteX699" fmla="*/ 102476 w 433079"/>
                <a:gd name="connsiteY699" fmla="*/ 151316 h 259516"/>
                <a:gd name="connsiteX700" fmla="*/ 101071 w 433079"/>
                <a:gd name="connsiteY700" fmla="*/ 150613 h 259516"/>
                <a:gd name="connsiteX701" fmla="*/ 102125 w 433079"/>
                <a:gd name="connsiteY701" fmla="*/ 148855 h 259516"/>
                <a:gd name="connsiteX702" fmla="*/ 101422 w 433079"/>
                <a:gd name="connsiteY702" fmla="*/ 166820 h 259516"/>
                <a:gd name="connsiteX703" fmla="*/ 102828 w 433079"/>
                <a:gd name="connsiteY703" fmla="*/ 166820 h 259516"/>
                <a:gd name="connsiteX704" fmla="*/ 102476 w 433079"/>
                <a:gd name="connsiteY704" fmla="*/ 169290 h 259516"/>
                <a:gd name="connsiteX705" fmla="*/ 101071 w 433079"/>
                <a:gd name="connsiteY705" fmla="*/ 166468 h 259516"/>
                <a:gd name="connsiteX706" fmla="*/ 101422 w 433079"/>
                <a:gd name="connsiteY706" fmla="*/ 166820 h 259516"/>
                <a:gd name="connsiteX707" fmla="*/ 103179 w 433079"/>
                <a:gd name="connsiteY707" fmla="*/ 203119 h 259516"/>
                <a:gd name="connsiteX708" fmla="*/ 101071 w 433079"/>
                <a:gd name="connsiteY708" fmla="*/ 205238 h 259516"/>
                <a:gd name="connsiteX709" fmla="*/ 103179 w 433079"/>
                <a:gd name="connsiteY709" fmla="*/ 203119 h 259516"/>
                <a:gd name="connsiteX710" fmla="*/ 101071 w 433079"/>
                <a:gd name="connsiteY710" fmla="*/ 226014 h 259516"/>
                <a:gd name="connsiteX711" fmla="*/ 101071 w 433079"/>
                <a:gd name="connsiteY711" fmla="*/ 226366 h 259516"/>
                <a:gd name="connsiteX712" fmla="*/ 99664 w 433079"/>
                <a:gd name="connsiteY712" fmla="*/ 226366 h 259516"/>
                <a:gd name="connsiteX713" fmla="*/ 95086 w 433079"/>
                <a:gd name="connsiteY713" fmla="*/ 232712 h 259516"/>
                <a:gd name="connsiteX714" fmla="*/ 92976 w 433079"/>
                <a:gd name="connsiteY714" fmla="*/ 227078 h 259516"/>
                <a:gd name="connsiteX715" fmla="*/ 98962 w 433079"/>
                <a:gd name="connsiteY715" fmla="*/ 225321 h 259516"/>
                <a:gd name="connsiteX716" fmla="*/ 99664 w 433079"/>
                <a:gd name="connsiteY716" fmla="*/ 221796 h 259516"/>
                <a:gd name="connsiteX717" fmla="*/ 103540 w 433079"/>
                <a:gd name="connsiteY717" fmla="*/ 223915 h 259516"/>
                <a:gd name="connsiteX718" fmla="*/ 101080 w 433079"/>
                <a:gd name="connsiteY718" fmla="*/ 226033 h 259516"/>
                <a:gd name="connsiteX719" fmla="*/ 102125 w 433079"/>
                <a:gd name="connsiteY719" fmla="*/ 232360 h 259516"/>
                <a:gd name="connsiteX720" fmla="*/ 103882 w 433079"/>
                <a:gd name="connsiteY720" fmla="*/ 232360 h 259516"/>
                <a:gd name="connsiteX721" fmla="*/ 103531 w 433079"/>
                <a:gd name="connsiteY721" fmla="*/ 235182 h 259516"/>
                <a:gd name="connsiteX722" fmla="*/ 101773 w 433079"/>
                <a:gd name="connsiteY722" fmla="*/ 234830 h 259516"/>
                <a:gd name="connsiteX723" fmla="*/ 102125 w 433079"/>
                <a:gd name="connsiteY723" fmla="*/ 232360 h 259516"/>
                <a:gd name="connsiteX724" fmla="*/ 101422 w 433079"/>
                <a:gd name="connsiteY724" fmla="*/ 219678 h 259516"/>
                <a:gd name="connsiteX725" fmla="*/ 91209 w 433079"/>
                <a:gd name="connsiteY725" fmla="*/ 215450 h 259516"/>
                <a:gd name="connsiteX726" fmla="*/ 92967 w 433079"/>
                <a:gd name="connsiteY726" fmla="*/ 213693 h 259516"/>
                <a:gd name="connsiteX727" fmla="*/ 96843 w 433079"/>
                <a:gd name="connsiteY727" fmla="*/ 211574 h 259516"/>
                <a:gd name="connsiteX728" fmla="*/ 101422 w 433079"/>
                <a:gd name="connsiteY728" fmla="*/ 219678 h 259516"/>
                <a:gd name="connsiteX729" fmla="*/ 96843 w 433079"/>
                <a:gd name="connsiteY729" fmla="*/ 197125 h 259516"/>
                <a:gd name="connsiteX730" fmla="*/ 96491 w 433079"/>
                <a:gd name="connsiteY730" fmla="*/ 197125 h 259516"/>
                <a:gd name="connsiteX731" fmla="*/ 94382 w 433079"/>
                <a:gd name="connsiteY731" fmla="*/ 198882 h 259516"/>
                <a:gd name="connsiteX732" fmla="*/ 94031 w 433079"/>
                <a:gd name="connsiteY732" fmla="*/ 198882 h 259516"/>
                <a:gd name="connsiteX733" fmla="*/ 96853 w 433079"/>
                <a:gd name="connsiteY733" fmla="*/ 197125 h 259516"/>
                <a:gd name="connsiteX734" fmla="*/ 92264 w 433079"/>
                <a:gd name="connsiteY734" fmla="*/ 190076 h 259516"/>
                <a:gd name="connsiteX735" fmla="*/ 93318 w 433079"/>
                <a:gd name="connsiteY735" fmla="*/ 192897 h 259516"/>
                <a:gd name="connsiteX736" fmla="*/ 91561 w 433079"/>
                <a:gd name="connsiteY736" fmla="*/ 193600 h 259516"/>
                <a:gd name="connsiteX737" fmla="*/ 90506 w 433079"/>
                <a:gd name="connsiteY737" fmla="*/ 190779 h 259516"/>
                <a:gd name="connsiteX738" fmla="*/ 92264 w 433079"/>
                <a:gd name="connsiteY738" fmla="*/ 190076 h 259516"/>
                <a:gd name="connsiteX739" fmla="*/ 82764 w 433079"/>
                <a:gd name="connsiteY739" fmla="*/ 195367 h 259516"/>
                <a:gd name="connsiteX740" fmla="*/ 87695 w 433079"/>
                <a:gd name="connsiteY740" fmla="*/ 198189 h 259516"/>
                <a:gd name="connsiteX741" fmla="*/ 82764 w 433079"/>
                <a:gd name="connsiteY741" fmla="*/ 195367 h 259516"/>
                <a:gd name="connsiteX742" fmla="*/ 83818 w 433079"/>
                <a:gd name="connsiteY742" fmla="*/ 217559 h 259516"/>
                <a:gd name="connsiteX743" fmla="*/ 82413 w 433079"/>
                <a:gd name="connsiteY743" fmla="*/ 213683 h 259516"/>
                <a:gd name="connsiteX744" fmla="*/ 83818 w 433079"/>
                <a:gd name="connsiteY744" fmla="*/ 217559 h 259516"/>
                <a:gd name="connsiteX745" fmla="*/ 86982 w 433079"/>
                <a:gd name="connsiteY745" fmla="*/ 204877 h 259516"/>
                <a:gd name="connsiteX746" fmla="*/ 89091 w 433079"/>
                <a:gd name="connsiteY746" fmla="*/ 211574 h 259516"/>
                <a:gd name="connsiteX747" fmla="*/ 87333 w 433079"/>
                <a:gd name="connsiteY747" fmla="*/ 211926 h 259516"/>
                <a:gd name="connsiteX748" fmla="*/ 85224 w 433079"/>
                <a:gd name="connsiteY748" fmla="*/ 205580 h 259516"/>
                <a:gd name="connsiteX749" fmla="*/ 86982 w 433079"/>
                <a:gd name="connsiteY749" fmla="*/ 204877 h 259516"/>
                <a:gd name="connsiteX750" fmla="*/ 83467 w 433079"/>
                <a:gd name="connsiteY750" fmla="*/ 191130 h 259516"/>
                <a:gd name="connsiteX751" fmla="*/ 81358 w 433079"/>
                <a:gd name="connsiteY751" fmla="*/ 189373 h 259516"/>
                <a:gd name="connsiteX752" fmla="*/ 84882 w 433079"/>
                <a:gd name="connsiteY752" fmla="*/ 188670 h 259516"/>
                <a:gd name="connsiteX753" fmla="*/ 84179 w 433079"/>
                <a:gd name="connsiteY753" fmla="*/ 190076 h 259516"/>
                <a:gd name="connsiteX754" fmla="*/ 85937 w 433079"/>
                <a:gd name="connsiteY754" fmla="*/ 189373 h 259516"/>
                <a:gd name="connsiteX755" fmla="*/ 88758 w 433079"/>
                <a:gd name="connsiteY755" fmla="*/ 188318 h 259516"/>
                <a:gd name="connsiteX756" fmla="*/ 89462 w 433079"/>
                <a:gd name="connsiteY756" fmla="*/ 190076 h 259516"/>
                <a:gd name="connsiteX757" fmla="*/ 83476 w 433079"/>
                <a:gd name="connsiteY757" fmla="*/ 191130 h 259516"/>
                <a:gd name="connsiteX758" fmla="*/ 87333 w 433079"/>
                <a:gd name="connsiteY758" fmla="*/ 58643 h 259516"/>
                <a:gd name="connsiteX759" fmla="*/ 85928 w 433079"/>
                <a:gd name="connsiteY759" fmla="*/ 56525 h 259516"/>
                <a:gd name="connsiteX760" fmla="*/ 87333 w 433079"/>
                <a:gd name="connsiteY760" fmla="*/ 58643 h 259516"/>
                <a:gd name="connsiteX761" fmla="*/ 86982 w 433079"/>
                <a:gd name="connsiteY761" fmla="*/ 176339 h 259516"/>
                <a:gd name="connsiteX762" fmla="*/ 88388 w 433079"/>
                <a:gd name="connsiteY762" fmla="*/ 177745 h 259516"/>
                <a:gd name="connsiteX763" fmla="*/ 88739 w 433079"/>
                <a:gd name="connsiteY763" fmla="*/ 183739 h 259516"/>
                <a:gd name="connsiteX764" fmla="*/ 88388 w 433079"/>
                <a:gd name="connsiteY764" fmla="*/ 184091 h 259516"/>
                <a:gd name="connsiteX765" fmla="*/ 86944 w 433079"/>
                <a:gd name="connsiteY765" fmla="*/ 179977 h 259516"/>
                <a:gd name="connsiteX766" fmla="*/ 85928 w 433079"/>
                <a:gd name="connsiteY766" fmla="*/ 179502 h 259516"/>
                <a:gd name="connsiteX767" fmla="*/ 85224 w 433079"/>
                <a:gd name="connsiteY767" fmla="*/ 178096 h 259516"/>
                <a:gd name="connsiteX768" fmla="*/ 86982 w 433079"/>
                <a:gd name="connsiteY768" fmla="*/ 176339 h 259516"/>
                <a:gd name="connsiteX769" fmla="*/ 83115 w 433079"/>
                <a:gd name="connsiteY769" fmla="*/ 155895 h 259516"/>
                <a:gd name="connsiteX770" fmla="*/ 83115 w 433079"/>
                <a:gd name="connsiteY770" fmla="*/ 156246 h 259516"/>
                <a:gd name="connsiteX771" fmla="*/ 82764 w 433079"/>
                <a:gd name="connsiteY771" fmla="*/ 162592 h 259516"/>
                <a:gd name="connsiteX772" fmla="*/ 81358 w 433079"/>
                <a:gd name="connsiteY772" fmla="*/ 163998 h 259516"/>
                <a:gd name="connsiteX773" fmla="*/ 81006 w 433079"/>
                <a:gd name="connsiteY773" fmla="*/ 163647 h 259516"/>
                <a:gd name="connsiteX774" fmla="*/ 81358 w 433079"/>
                <a:gd name="connsiteY774" fmla="*/ 160474 h 259516"/>
                <a:gd name="connsiteX775" fmla="*/ 80655 w 433079"/>
                <a:gd name="connsiteY775" fmla="*/ 156598 h 259516"/>
                <a:gd name="connsiteX776" fmla="*/ 83115 w 433079"/>
                <a:gd name="connsiteY776" fmla="*/ 155895 h 259516"/>
                <a:gd name="connsiteX777" fmla="*/ 79239 w 433079"/>
                <a:gd name="connsiteY777" fmla="*/ 168226 h 259516"/>
                <a:gd name="connsiteX778" fmla="*/ 80646 w 433079"/>
                <a:gd name="connsiteY778" fmla="*/ 167523 h 259516"/>
                <a:gd name="connsiteX779" fmla="*/ 80997 w 433079"/>
                <a:gd name="connsiteY779" fmla="*/ 171047 h 259516"/>
                <a:gd name="connsiteX780" fmla="*/ 79239 w 433079"/>
                <a:gd name="connsiteY780" fmla="*/ 171047 h 259516"/>
                <a:gd name="connsiteX781" fmla="*/ 79239 w 433079"/>
                <a:gd name="connsiteY781" fmla="*/ 168226 h 259516"/>
                <a:gd name="connsiteX782" fmla="*/ 81348 w 433079"/>
                <a:gd name="connsiteY782" fmla="*/ 185497 h 259516"/>
                <a:gd name="connsiteX783" fmla="*/ 85576 w 433079"/>
                <a:gd name="connsiteY783" fmla="*/ 184091 h 259516"/>
                <a:gd name="connsiteX784" fmla="*/ 80646 w 433079"/>
                <a:gd name="connsiteY784" fmla="*/ 189021 h 259516"/>
                <a:gd name="connsiteX785" fmla="*/ 77824 w 433079"/>
                <a:gd name="connsiteY785" fmla="*/ 183036 h 259516"/>
                <a:gd name="connsiteX786" fmla="*/ 81348 w 433079"/>
                <a:gd name="connsiteY786" fmla="*/ 185506 h 259516"/>
                <a:gd name="connsiteX787" fmla="*/ 76779 w 433079"/>
                <a:gd name="connsiteY787" fmla="*/ 148846 h 259516"/>
                <a:gd name="connsiteX788" fmla="*/ 75724 w 433079"/>
                <a:gd name="connsiteY788" fmla="*/ 149197 h 259516"/>
                <a:gd name="connsiteX789" fmla="*/ 71848 w 433079"/>
                <a:gd name="connsiteY789" fmla="*/ 146727 h 259516"/>
                <a:gd name="connsiteX790" fmla="*/ 76779 w 433079"/>
                <a:gd name="connsiteY790" fmla="*/ 148846 h 259516"/>
                <a:gd name="connsiteX791" fmla="*/ 71497 w 433079"/>
                <a:gd name="connsiteY791" fmla="*/ 195367 h 259516"/>
                <a:gd name="connsiteX792" fmla="*/ 72903 w 433079"/>
                <a:gd name="connsiteY792" fmla="*/ 195367 h 259516"/>
                <a:gd name="connsiteX793" fmla="*/ 72903 w 433079"/>
                <a:gd name="connsiteY793" fmla="*/ 197837 h 259516"/>
                <a:gd name="connsiteX794" fmla="*/ 71497 w 433079"/>
                <a:gd name="connsiteY794" fmla="*/ 197837 h 259516"/>
                <a:gd name="connsiteX795" fmla="*/ 71497 w 433079"/>
                <a:gd name="connsiteY795" fmla="*/ 195367 h 259516"/>
                <a:gd name="connsiteX796" fmla="*/ 68324 w 433079"/>
                <a:gd name="connsiteY796" fmla="*/ 142509 h 259516"/>
                <a:gd name="connsiteX797" fmla="*/ 68324 w 433079"/>
                <a:gd name="connsiteY797" fmla="*/ 145682 h 259516"/>
                <a:gd name="connsiteX798" fmla="*/ 65151 w 433079"/>
                <a:gd name="connsiteY798" fmla="*/ 142509 h 259516"/>
                <a:gd name="connsiteX799" fmla="*/ 68324 w 433079"/>
                <a:gd name="connsiteY799" fmla="*/ 142509 h 259516"/>
                <a:gd name="connsiteX800" fmla="*/ 62690 w 433079"/>
                <a:gd name="connsiteY800" fmla="*/ 98458 h 259516"/>
                <a:gd name="connsiteX801" fmla="*/ 64448 w 433079"/>
                <a:gd name="connsiteY801" fmla="*/ 99161 h 259516"/>
                <a:gd name="connsiteX802" fmla="*/ 59869 w 433079"/>
                <a:gd name="connsiteY802" fmla="*/ 103740 h 259516"/>
                <a:gd name="connsiteX803" fmla="*/ 59166 w 433079"/>
                <a:gd name="connsiteY803" fmla="*/ 101982 h 259516"/>
                <a:gd name="connsiteX804" fmla="*/ 62690 w 433079"/>
                <a:gd name="connsiteY804" fmla="*/ 98458 h 259516"/>
                <a:gd name="connsiteX805" fmla="*/ 64799 w 433079"/>
                <a:gd name="connsiteY805" fmla="*/ 112907 h 259516"/>
                <a:gd name="connsiteX806" fmla="*/ 64799 w 433079"/>
                <a:gd name="connsiteY806" fmla="*/ 114665 h 259516"/>
                <a:gd name="connsiteX807" fmla="*/ 63393 w 433079"/>
                <a:gd name="connsiteY807" fmla="*/ 114665 h 259516"/>
                <a:gd name="connsiteX808" fmla="*/ 63393 w 433079"/>
                <a:gd name="connsiteY808" fmla="*/ 112907 h 259516"/>
                <a:gd name="connsiteX809" fmla="*/ 64799 w 433079"/>
                <a:gd name="connsiteY809" fmla="*/ 112907 h 259516"/>
                <a:gd name="connsiteX810" fmla="*/ 61988 w 433079"/>
                <a:gd name="connsiteY810" fmla="*/ 108328 h 259516"/>
                <a:gd name="connsiteX811" fmla="*/ 61636 w 433079"/>
                <a:gd name="connsiteY811" fmla="*/ 108328 h 259516"/>
                <a:gd name="connsiteX812" fmla="*/ 61284 w 433079"/>
                <a:gd name="connsiteY812" fmla="*/ 105155 h 259516"/>
                <a:gd name="connsiteX813" fmla="*/ 61988 w 433079"/>
                <a:gd name="connsiteY813" fmla="*/ 108328 h 259516"/>
                <a:gd name="connsiteX814" fmla="*/ 58814 w 433079"/>
                <a:gd name="connsiteY814" fmla="*/ 117486 h 259516"/>
                <a:gd name="connsiteX815" fmla="*/ 61275 w 433079"/>
                <a:gd name="connsiteY815" fmla="*/ 117486 h 259516"/>
                <a:gd name="connsiteX816" fmla="*/ 61275 w 433079"/>
                <a:gd name="connsiteY816" fmla="*/ 119244 h 259516"/>
                <a:gd name="connsiteX817" fmla="*/ 58814 w 433079"/>
                <a:gd name="connsiteY817" fmla="*/ 119244 h 259516"/>
                <a:gd name="connsiteX818" fmla="*/ 58814 w 433079"/>
                <a:gd name="connsiteY818" fmla="*/ 117486 h 259516"/>
                <a:gd name="connsiteX819" fmla="*/ 48963 w 433079"/>
                <a:gd name="connsiteY819" fmla="*/ 128060 h 259516"/>
                <a:gd name="connsiteX820" fmla="*/ 50721 w 433079"/>
                <a:gd name="connsiteY820" fmla="*/ 131233 h 259516"/>
                <a:gd name="connsiteX821" fmla="*/ 48260 w 433079"/>
                <a:gd name="connsiteY821" fmla="*/ 131233 h 259516"/>
                <a:gd name="connsiteX822" fmla="*/ 48963 w 433079"/>
                <a:gd name="connsiteY822" fmla="*/ 128060 h 259516"/>
                <a:gd name="connsiteX823" fmla="*/ 48250 w 433079"/>
                <a:gd name="connsiteY823" fmla="*/ 158716 h 259516"/>
                <a:gd name="connsiteX824" fmla="*/ 49656 w 433079"/>
                <a:gd name="connsiteY824" fmla="*/ 156246 h 259516"/>
                <a:gd name="connsiteX825" fmla="*/ 53532 w 433079"/>
                <a:gd name="connsiteY825" fmla="*/ 154840 h 259516"/>
                <a:gd name="connsiteX826" fmla="*/ 55290 w 433079"/>
                <a:gd name="connsiteY826" fmla="*/ 154137 h 259516"/>
                <a:gd name="connsiteX827" fmla="*/ 48250 w 433079"/>
                <a:gd name="connsiteY827" fmla="*/ 158716 h 259516"/>
                <a:gd name="connsiteX828" fmla="*/ 55651 w 433079"/>
                <a:gd name="connsiteY828" fmla="*/ 103398 h 259516"/>
                <a:gd name="connsiteX829" fmla="*/ 57408 w 433079"/>
                <a:gd name="connsiteY829" fmla="*/ 103398 h 259516"/>
                <a:gd name="connsiteX830" fmla="*/ 57408 w 433079"/>
                <a:gd name="connsiteY830" fmla="*/ 105868 h 259516"/>
                <a:gd name="connsiteX831" fmla="*/ 55651 w 433079"/>
                <a:gd name="connsiteY831" fmla="*/ 105868 h 259516"/>
                <a:gd name="connsiteX832" fmla="*/ 55651 w 433079"/>
                <a:gd name="connsiteY832" fmla="*/ 103398 h 259516"/>
                <a:gd name="connsiteX833" fmla="*/ 59527 w 433079"/>
                <a:gd name="connsiteY833" fmla="*/ 155895 h 259516"/>
                <a:gd name="connsiteX834" fmla="*/ 56354 w 433079"/>
                <a:gd name="connsiteY834" fmla="*/ 153776 h 259516"/>
                <a:gd name="connsiteX835" fmla="*/ 58814 w 433079"/>
                <a:gd name="connsiteY835" fmla="*/ 151658 h 259516"/>
                <a:gd name="connsiteX836" fmla="*/ 61275 w 433079"/>
                <a:gd name="connsiteY836" fmla="*/ 154479 h 259516"/>
                <a:gd name="connsiteX837" fmla="*/ 59517 w 433079"/>
                <a:gd name="connsiteY837" fmla="*/ 155885 h 259516"/>
                <a:gd name="connsiteX838" fmla="*/ 60581 w 433079"/>
                <a:gd name="connsiteY838" fmla="*/ 125951 h 259516"/>
                <a:gd name="connsiteX839" fmla="*/ 62690 w 433079"/>
                <a:gd name="connsiteY839" fmla="*/ 123129 h 259516"/>
                <a:gd name="connsiteX840" fmla="*/ 63393 w 433079"/>
                <a:gd name="connsiteY840" fmla="*/ 122075 h 259516"/>
                <a:gd name="connsiteX841" fmla="*/ 64448 w 433079"/>
                <a:gd name="connsiteY841" fmla="*/ 127005 h 259516"/>
                <a:gd name="connsiteX842" fmla="*/ 60572 w 433079"/>
                <a:gd name="connsiteY842" fmla="*/ 125951 h 259516"/>
                <a:gd name="connsiteX843" fmla="*/ 63393 w 433079"/>
                <a:gd name="connsiteY843" fmla="*/ 148846 h 259516"/>
                <a:gd name="connsiteX844" fmla="*/ 65502 w 433079"/>
                <a:gd name="connsiteY844" fmla="*/ 149549 h 259516"/>
                <a:gd name="connsiteX845" fmla="*/ 65151 w 433079"/>
                <a:gd name="connsiteY845" fmla="*/ 150252 h 259516"/>
                <a:gd name="connsiteX846" fmla="*/ 69027 w 433079"/>
                <a:gd name="connsiteY846" fmla="*/ 148846 h 259516"/>
                <a:gd name="connsiteX847" fmla="*/ 69730 w 433079"/>
                <a:gd name="connsiteY847" fmla="*/ 150603 h 259516"/>
                <a:gd name="connsiteX848" fmla="*/ 65502 w 433079"/>
                <a:gd name="connsiteY848" fmla="*/ 152009 h 259516"/>
                <a:gd name="connsiteX849" fmla="*/ 65151 w 433079"/>
                <a:gd name="connsiteY849" fmla="*/ 150252 h 259516"/>
                <a:gd name="connsiteX850" fmla="*/ 64096 w 433079"/>
                <a:gd name="connsiteY850" fmla="*/ 152370 h 259516"/>
                <a:gd name="connsiteX851" fmla="*/ 62339 w 433079"/>
                <a:gd name="connsiteY851" fmla="*/ 151316 h 259516"/>
                <a:gd name="connsiteX852" fmla="*/ 63393 w 433079"/>
                <a:gd name="connsiteY852" fmla="*/ 148846 h 259516"/>
                <a:gd name="connsiteX853" fmla="*/ 71146 w 433079"/>
                <a:gd name="connsiteY853" fmla="*/ 174572 h 259516"/>
                <a:gd name="connsiteX854" fmla="*/ 70442 w 433079"/>
                <a:gd name="connsiteY854" fmla="*/ 176329 h 259516"/>
                <a:gd name="connsiteX855" fmla="*/ 68685 w 433079"/>
                <a:gd name="connsiteY855" fmla="*/ 175275 h 259516"/>
                <a:gd name="connsiteX856" fmla="*/ 69388 w 433079"/>
                <a:gd name="connsiteY856" fmla="*/ 173869 h 259516"/>
                <a:gd name="connsiteX857" fmla="*/ 71146 w 433079"/>
                <a:gd name="connsiteY857" fmla="*/ 174572 h 259516"/>
                <a:gd name="connsiteX858" fmla="*/ 65512 w 433079"/>
                <a:gd name="connsiteY858" fmla="*/ 167171 h 259516"/>
                <a:gd name="connsiteX859" fmla="*/ 68333 w 433079"/>
                <a:gd name="connsiteY859" fmla="*/ 168226 h 259516"/>
                <a:gd name="connsiteX860" fmla="*/ 65512 w 433079"/>
                <a:gd name="connsiteY860" fmla="*/ 169983 h 259516"/>
                <a:gd name="connsiteX861" fmla="*/ 65512 w 433079"/>
                <a:gd name="connsiteY861" fmla="*/ 167162 h 259516"/>
                <a:gd name="connsiteX862" fmla="*/ 63745 w 433079"/>
                <a:gd name="connsiteY862" fmla="*/ 165414 h 259516"/>
                <a:gd name="connsiteX863" fmla="*/ 65854 w 433079"/>
                <a:gd name="connsiteY863" fmla="*/ 166820 h 259516"/>
                <a:gd name="connsiteX864" fmla="*/ 63745 w 433079"/>
                <a:gd name="connsiteY864" fmla="*/ 165414 h 259516"/>
                <a:gd name="connsiteX865" fmla="*/ 64448 w 433079"/>
                <a:gd name="connsiteY865" fmla="*/ 178448 h 259516"/>
                <a:gd name="connsiteX866" fmla="*/ 65854 w 433079"/>
                <a:gd name="connsiteY866" fmla="*/ 179854 h 259516"/>
                <a:gd name="connsiteX867" fmla="*/ 64448 w 433079"/>
                <a:gd name="connsiteY867" fmla="*/ 178448 h 259516"/>
                <a:gd name="connsiteX868" fmla="*/ 64799 w 433079"/>
                <a:gd name="connsiteY868" fmla="*/ 192194 h 259516"/>
                <a:gd name="connsiteX869" fmla="*/ 64799 w 433079"/>
                <a:gd name="connsiteY869" fmla="*/ 190437 h 259516"/>
                <a:gd name="connsiteX870" fmla="*/ 67972 w 433079"/>
                <a:gd name="connsiteY870" fmla="*/ 192194 h 259516"/>
                <a:gd name="connsiteX871" fmla="*/ 64799 w 433079"/>
                <a:gd name="connsiteY871" fmla="*/ 192194 h 259516"/>
                <a:gd name="connsiteX872" fmla="*/ 67270 w 433079"/>
                <a:gd name="connsiteY872" fmla="*/ 183730 h 259516"/>
                <a:gd name="connsiteX873" fmla="*/ 69730 w 433079"/>
                <a:gd name="connsiteY873" fmla="*/ 183027 h 259516"/>
                <a:gd name="connsiteX874" fmla="*/ 70433 w 433079"/>
                <a:gd name="connsiteY874" fmla="*/ 184784 h 259516"/>
                <a:gd name="connsiteX875" fmla="*/ 67972 w 433079"/>
                <a:gd name="connsiteY875" fmla="*/ 185487 h 259516"/>
                <a:gd name="connsiteX876" fmla="*/ 67270 w 433079"/>
                <a:gd name="connsiteY876" fmla="*/ 183730 h 259516"/>
                <a:gd name="connsiteX877" fmla="*/ 73606 w 433079"/>
                <a:gd name="connsiteY877" fmla="*/ 212277 h 259516"/>
                <a:gd name="connsiteX878" fmla="*/ 70433 w 433079"/>
                <a:gd name="connsiteY878" fmla="*/ 210159 h 259516"/>
                <a:gd name="connsiteX879" fmla="*/ 73957 w 433079"/>
                <a:gd name="connsiteY879" fmla="*/ 208753 h 259516"/>
                <a:gd name="connsiteX880" fmla="*/ 73606 w 433079"/>
                <a:gd name="connsiteY880" fmla="*/ 212277 h 259516"/>
                <a:gd name="connsiteX881" fmla="*/ 73957 w 433079"/>
                <a:gd name="connsiteY881" fmla="*/ 207698 h 259516"/>
                <a:gd name="connsiteX882" fmla="*/ 71497 w 433079"/>
                <a:gd name="connsiteY882" fmla="*/ 207698 h 259516"/>
                <a:gd name="connsiteX883" fmla="*/ 71497 w 433079"/>
                <a:gd name="connsiteY883" fmla="*/ 205580 h 259516"/>
                <a:gd name="connsiteX884" fmla="*/ 73957 w 433079"/>
                <a:gd name="connsiteY884" fmla="*/ 205580 h 259516"/>
                <a:gd name="connsiteX885" fmla="*/ 73957 w 433079"/>
                <a:gd name="connsiteY885" fmla="*/ 207698 h 259516"/>
                <a:gd name="connsiteX886" fmla="*/ 74309 w 433079"/>
                <a:gd name="connsiteY886" fmla="*/ 151667 h 259516"/>
                <a:gd name="connsiteX887" fmla="*/ 77121 w 433079"/>
                <a:gd name="connsiteY887" fmla="*/ 150964 h 259516"/>
                <a:gd name="connsiteX888" fmla="*/ 77824 w 433079"/>
                <a:gd name="connsiteY888" fmla="*/ 152722 h 259516"/>
                <a:gd name="connsiteX889" fmla="*/ 74651 w 433079"/>
                <a:gd name="connsiteY889" fmla="*/ 153425 h 259516"/>
                <a:gd name="connsiteX890" fmla="*/ 74299 w 433079"/>
                <a:gd name="connsiteY890" fmla="*/ 151667 h 259516"/>
                <a:gd name="connsiteX891" fmla="*/ 76428 w 433079"/>
                <a:gd name="connsiteY891" fmla="*/ 196070 h 259516"/>
                <a:gd name="connsiteX892" fmla="*/ 80304 w 433079"/>
                <a:gd name="connsiteY892" fmla="*/ 198540 h 259516"/>
                <a:gd name="connsiteX893" fmla="*/ 77491 w 433079"/>
                <a:gd name="connsiteY893" fmla="*/ 199595 h 259516"/>
                <a:gd name="connsiteX894" fmla="*/ 76437 w 433079"/>
                <a:gd name="connsiteY894" fmla="*/ 196070 h 259516"/>
                <a:gd name="connsiteX895" fmla="*/ 79239 w 433079"/>
                <a:gd name="connsiteY895" fmla="*/ 226375 h 259516"/>
                <a:gd name="connsiteX896" fmla="*/ 89804 w 433079"/>
                <a:gd name="connsiteY896" fmla="*/ 222851 h 259516"/>
                <a:gd name="connsiteX897" fmla="*/ 82061 w 433079"/>
                <a:gd name="connsiteY897" fmla="*/ 228494 h 259516"/>
                <a:gd name="connsiteX898" fmla="*/ 79239 w 433079"/>
                <a:gd name="connsiteY898" fmla="*/ 226375 h 259516"/>
                <a:gd name="connsiteX899" fmla="*/ 92264 w 433079"/>
                <a:gd name="connsiteY899" fmla="*/ 220732 h 259516"/>
                <a:gd name="connsiteX900" fmla="*/ 91209 w 433079"/>
                <a:gd name="connsiteY900" fmla="*/ 216856 h 259516"/>
                <a:gd name="connsiteX901" fmla="*/ 94382 w 433079"/>
                <a:gd name="connsiteY901" fmla="*/ 217911 h 259516"/>
                <a:gd name="connsiteX902" fmla="*/ 89804 w 433079"/>
                <a:gd name="connsiteY902" fmla="*/ 224960 h 259516"/>
                <a:gd name="connsiteX903" fmla="*/ 92264 w 433079"/>
                <a:gd name="connsiteY903" fmla="*/ 220732 h 259516"/>
                <a:gd name="connsiteX904" fmla="*/ 93679 w 433079"/>
                <a:gd name="connsiteY904" fmla="*/ 245394 h 259516"/>
                <a:gd name="connsiteX905" fmla="*/ 93328 w 433079"/>
                <a:gd name="connsiteY905" fmla="*/ 247152 h 259516"/>
                <a:gd name="connsiteX906" fmla="*/ 90867 w 433079"/>
                <a:gd name="connsiteY906" fmla="*/ 246449 h 259516"/>
                <a:gd name="connsiteX907" fmla="*/ 92273 w 433079"/>
                <a:gd name="connsiteY907" fmla="*/ 243627 h 259516"/>
                <a:gd name="connsiteX908" fmla="*/ 92625 w 433079"/>
                <a:gd name="connsiteY908" fmla="*/ 243979 h 259516"/>
                <a:gd name="connsiteX909" fmla="*/ 92976 w 433079"/>
                <a:gd name="connsiteY909" fmla="*/ 243276 h 259516"/>
                <a:gd name="connsiteX910" fmla="*/ 94031 w 433079"/>
                <a:gd name="connsiteY910" fmla="*/ 245394 h 259516"/>
                <a:gd name="connsiteX911" fmla="*/ 93679 w 433079"/>
                <a:gd name="connsiteY911" fmla="*/ 245394 h 259516"/>
                <a:gd name="connsiteX912" fmla="*/ 94382 w 433079"/>
                <a:gd name="connsiteY912" fmla="*/ 238706 h 259516"/>
                <a:gd name="connsiteX913" fmla="*/ 92976 w 433079"/>
                <a:gd name="connsiteY913" fmla="*/ 237300 h 259516"/>
                <a:gd name="connsiteX914" fmla="*/ 95086 w 433079"/>
                <a:gd name="connsiteY914" fmla="*/ 234127 h 259516"/>
                <a:gd name="connsiteX915" fmla="*/ 97546 w 433079"/>
                <a:gd name="connsiteY915" fmla="*/ 237652 h 259516"/>
                <a:gd name="connsiteX916" fmla="*/ 94373 w 433079"/>
                <a:gd name="connsiteY916" fmla="*/ 238706 h 259516"/>
                <a:gd name="connsiteX917" fmla="*/ 99313 w 433079"/>
                <a:gd name="connsiteY917" fmla="*/ 237291 h 259516"/>
                <a:gd name="connsiteX918" fmla="*/ 100719 w 433079"/>
                <a:gd name="connsiteY918" fmla="*/ 237994 h 259516"/>
                <a:gd name="connsiteX919" fmla="*/ 101071 w 433079"/>
                <a:gd name="connsiteY919" fmla="*/ 238697 h 259516"/>
                <a:gd name="connsiteX920" fmla="*/ 99313 w 433079"/>
                <a:gd name="connsiteY920" fmla="*/ 237291 h 259516"/>
                <a:gd name="connsiteX921" fmla="*/ 104946 w 433079"/>
                <a:gd name="connsiteY921" fmla="*/ 241879 h 259516"/>
                <a:gd name="connsiteX922" fmla="*/ 100719 w 433079"/>
                <a:gd name="connsiteY922" fmla="*/ 244701 h 259516"/>
                <a:gd name="connsiteX923" fmla="*/ 100367 w 433079"/>
                <a:gd name="connsiteY923" fmla="*/ 244701 h 259516"/>
                <a:gd name="connsiteX924" fmla="*/ 100367 w 433079"/>
                <a:gd name="connsiteY924" fmla="*/ 244349 h 259516"/>
                <a:gd name="connsiteX925" fmla="*/ 101773 w 433079"/>
                <a:gd name="connsiteY925" fmla="*/ 241528 h 259516"/>
                <a:gd name="connsiteX926" fmla="*/ 105298 w 433079"/>
                <a:gd name="connsiteY926" fmla="*/ 241528 h 259516"/>
                <a:gd name="connsiteX927" fmla="*/ 104946 w 433079"/>
                <a:gd name="connsiteY927" fmla="*/ 241879 h 259516"/>
                <a:gd name="connsiteX928" fmla="*/ 104946 w 433079"/>
                <a:gd name="connsiteY928" fmla="*/ 227781 h 259516"/>
                <a:gd name="connsiteX929" fmla="*/ 104243 w 433079"/>
                <a:gd name="connsiteY929" fmla="*/ 226024 h 259516"/>
                <a:gd name="connsiteX930" fmla="*/ 107768 w 433079"/>
                <a:gd name="connsiteY930" fmla="*/ 222499 h 259516"/>
                <a:gd name="connsiteX931" fmla="*/ 109525 w 433079"/>
                <a:gd name="connsiteY931" fmla="*/ 223202 h 259516"/>
                <a:gd name="connsiteX932" fmla="*/ 104946 w 433079"/>
                <a:gd name="connsiteY932" fmla="*/ 227781 h 259516"/>
                <a:gd name="connsiteX933" fmla="*/ 184861 w 433079"/>
                <a:gd name="connsiteY933" fmla="*/ 76969 h 259516"/>
                <a:gd name="connsiteX934" fmla="*/ 184861 w 433079"/>
                <a:gd name="connsiteY934" fmla="*/ 4028 h 259516"/>
                <a:gd name="connsiteX935" fmla="*/ 159856 w 433079"/>
                <a:gd name="connsiteY935" fmla="*/ 855 h 259516"/>
                <a:gd name="connsiteX936" fmla="*/ 139431 w 433079"/>
                <a:gd name="connsiteY936" fmla="*/ 7201 h 259516"/>
                <a:gd name="connsiteX937" fmla="*/ 139431 w 433079"/>
                <a:gd name="connsiteY937" fmla="*/ 34684 h 259516"/>
                <a:gd name="connsiteX938" fmla="*/ 139783 w 433079"/>
                <a:gd name="connsiteY938" fmla="*/ 49134 h 259516"/>
                <a:gd name="connsiteX939" fmla="*/ 139431 w 433079"/>
                <a:gd name="connsiteY939" fmla="*/ 53713 h 259516"/>
                <a:gd name="connsiteX940" fmla="*/ 139431 w 433079"/>
                <a:gd name="connsiteY940" fmla="*/ 74850 h 259516"/>
                <a:gd name="connsiteX941" fmla="*/ 141892 w 433079"/>
                <a:gd name="connsiteY941" fmla="*/ 144267 h 259516"/>
                <a:gd name="connsiteX942" fmla="*/ 142243 w 433079"/>
                <a:gd name="connsiteY942" fmla="*/ 187606 h 259516"/>
                <a:gd name="connsiteX943" fmla="*/ 142595 w 433079"/>
                <a:gd name="connsiteY943" fmla="*/ 211565 h 259516"/>
                <a:gd name="connsiteX944" fmla="*/ 141540 w 433079"/>
                <a:gd name="connsiteY944" fmla="*/ 231999 h 259516"/>
                <a:gd name="connsiteX945" fmla="*/ 180272 w 433079"/>
                <a:gd name="connsiteY945" fmla="*/ 259131 h 259516"/>
                <a:gd name="connsiteX946" fmla="*/ 182029 w 433079"/>
                <a:gd name="connsiteY946" fmla="*/ 258780 h 259516"/>
                <a:gd name="connsiteX947" fmla="*/ 184842 w 433079"/>
                <a:gd name="connsiteY947" fmla="*/ 253849 h 259516"/>
                <a:gd name="connsiteX948" fmla="*/ 184138 w 433079"/>
                <a:gd name="connsiteY948" fmla="*/ 224247 h 259516"/>
                <a:gd name="connsiteX949" fmla="*/ 184138 w 433079"/>
                <a:gd name="connsiteY949" fmla="*/ 137921 h 259516"/>
                <a:gd name="connsiteX950" fmla="*/ 184842 w 433079"/>
                <a:gd name="connsiteY950" fmla="*/ 76959 h 259516"/>
                <a:gd name="connsiteX951" fmla="*/ 180994 w 433079"/>
                <a:gd name="connsiteY951" fmla="*/ 11428 h 259516"/>
                <a:gd name="connsiteX952" fmla="*/ 177821 w 433079"/>
                <a:gd name="connsiteY952" fmla="*/ 12834 h 259516"/>
                <a:gd name="connsiteX953" fmla="*/ 180994 w 433079"/>
                <a:gd name="connsiteY953" fmla="*/ 11428 h 259516"/>
                <a:gd name="connsiteX954" fmla="*/ 176415 w 433079"/>
                <a:gd name="connsiteY954" fmla="*/ 146737 h 259516"/>
                <a:gd name="connsiteX955" fmla="*/ 173242 w 433079"/>
                <a:gd name="connsiteY955" fmla="*/ 147088 h 259516"/>
                <a:gd name="connsiteX956" fmla="*/ 176415 w 433079"/>
                <a:gd name="connsiteY956" fmla="*/ 146737 h 259516"/>
                <a:gd name="connsiteX957" fmla="*/ 176767 w 433079"/>
                <a:gd name="connsiteY957" fmla="*/ 169290 h 259516"/>
                <a:gd name="connsiteX958" fmla="*/ 176063 w 433079"/>
                <a:gd name="connsiteY958" fmla="*/ 169290 h 259516"/>
                <a:gd name="connsiteX959" fmla="*/ 176063 w 433079"/>
                <a:gd name="connsiteY959" fmla="*/ 166117 h 259516"/>
                <a:gd name="connsiteX960" fmla="*/ 181345 w 433079"/>
                <a:gd name="connsiteY960" fmla="*/ 165765 h 259516"/>
                <a:gd name="connsiteX961" fmla="*/ 181697 w 433079"/>
                <a:gd name="connsiteY961" fmla="*/ 169993 h 259516"/>
                <a:gd name="connsiteX962" fmla="*/ 179236 w 433079"/>
                <a:gd name="connsiteY962" fmla="*/ 169290 h 259516"/>
                <a:gd name="connsiteX963" fmla="*/ 178534 w 433079"/>
                <a:gd name="connsiteY963" fmla="*/ 173166 h 259516"/>
                <a:gd name="connsiteX964" fmla="*/ 180291 w 433079"/>
                <a:gd name="connsiteY964" fmla="*/ 174923 h 259516"/>
                <a:gd name="connsiteX965" fmla="*/ 172900 w 433079"/>
                <a:gd name="connsiteY965" fmla="*/ 173166 h 259516"/>
                <a:gd name="connsiteX966" fmla="*/ 176776 w 433079"/>
                <a:gd name="connsiteY966" fmla="*/ 169290 h 259516"/>
                <a:gd name="connsiteX967" fmla="*/ 176767 w 433079"/>
                <a:gd name="connsiteY967" fmla="*/ 206283 h 259516"/>
                <a:gd name="connsiteX968" fmla="*/ 178875 w 433079"/>
                <a:gd name="connsiteY968" fmla="*/ 204525 h 259516"/>
                <a:gd name="connsiteX969" fmla="*/ 177470 w 433079"/>
                <a:gd name="connsiteY969" fmla="*/ 206995 h 259516"/>
                <a:gd name="connsiteX970" fmla="*/ 177470 w 433079"/>
                <a:gd name="connsiteY970" fmla="*/ 206644 h 259516"/>
                <a:gd name="connsiteX971" fmla="*/ 176767 w 433079"/>
                <a:gd name="connsiteY971" fmla="*/ 206292 h 259516"/>
                <a:gd name="connsiteX972" fmla="*/ 172890 w 433079"/>
                <a:gd name="connsiteY972" fmla="*/ 207347 h 259516"/>
                <a:gd name="connsiteX973" fmla="*/ 175351 w 433079"/>
                <a:gd name="connsiteY973" fmla="*/ 207347 h 259516"/>
                <a:gd name="connsiteX974" fmla="*/ 175702 w 433079"/>
                <a:gd name="connsiteY974" fmla="*/ 208401 h 259516"/>
                <a:gd name="connsiteX975" fmla="*/ 175702 w 433079"/>
                <a:gd name="connsiteY975" fmla="*/ 209807 h 259516"/>
                <a:gd name="connsiteX976" fmla="*/ 172881 w 433079"/>
                <a:gd name="connsiteY976" fmla="*/ 210510 h 259516"/>
                <a:gd name="connsiteX977" fmla="*/ 172881 w 433079"/>
                <a:gd name="connsiteY977" fmla="*/ 207337 h 259516"/>
                <a:gd name="connsiteX978" fmla="*/ 173593 w 433079"/>
                <a:gd name="connsiteY978" fmla="*/ 187967 h 259516"/>
                <a:gd name="connsiteX979" fmla="*/ 175702 w 433079"/>
                <a:gd name="connsiteY979" fmla="*/ 191140 h 259516"/>
                <a:gd name="connsiteX980" fmla="*/ 173593 w 433079"/>
                <a:gd name="connsiteY980" fmla="*/ 187967 h 259516"/>
                <a:gd name="connsiteX981" fmla="*/ 176063 w 433079"/>
                <a:gd name="connsiteY981" fmla="*/ 218262 h 259516"/>
                <a:gd name="connsiteX982" fmla="*/ 176063 w 433079"/>
                <a:gd name="connsiteY982" fmla="*/ 221084 h 259516"/>
                <a:gd name="connsiteX983" fmla="*/ 174658 w 433079"/>
                <a:gd name="connsiteY983" fmla="*/ 218965 h 259516"/>
                <a:gd name="connsiteX984" fmla="*/ 176063 w 433079"/>
                <a:gd name="connsiteY984" fmla="*/ 218262 h 259516"/>
                <a:gd name="connsiteX985" fmla="*/ 180994 w 433079"/>
                <a:gd name="connsiteY985" fmla="*/ 193952 h 259516"/>
                <a:gd name="connsiteX986" fmla="*/ 180291 w 433079"/>
                <a:gd name="connsiteY986" fmla="*/ 196422 h 259516"/>
                <a:gd name="connsiteX987" fmla="*/ 176767 w 433079"/>
                <a:gd name="connsiteY987" fmla="*/ 199595 h 259516"/>
                <a:gd name="connsiteX988" fmla="*/ 179227 w 433079"/>
                <a:gd name="connsiteY988" fmla="*/ 188318 h 259516"/>
                <a:gd name="connsiteX989" fmla="*/ 180281 w 433079"/>
                <a:gd name="connsiteY989" fmla="*/ 188670 h 259516"/>
                <a:gd name="connsiteX990" fmla="*/ 181688 w 433079"/>
                <a:gd name="connsiteY990" fmla="*/ 188670 h 259516"/>
                <a:gd name="connsiteX991" fmla="*/ 180984 w 433079"/>
                <a:gd name="connsiteY991" fmla="*/ 193952 h 259516"/>
                <a:gd name="connsiteX992" fmla="*/ 172539 w 433079"/>
                <a:gd name="connsiteY992" fmla="*/ 70623 h 259516"/>
                <a:gd name="connsiteX993" fmla="*/ 172188 w 433079"/>
                <a:gd name="connsiteY993" fmla="*/ 73093 h 259516"/>
                <a:gd name="connsiteX994" fmla="*/ 170079 w 433079"/>
                <a:gd name="connsiteY994" fmla="*/ 72038 h 259516"/>
                <a:gd name="connsiteX995" fmla="*/ 172539 w 433079"/>
                <a:gd name="connsiteY995" fmla="*/ 70632 h 259516"/>
                <a:gd name="connsiteX996" fmla="*/ 169727 w 433079"/>
                <a:gd name="connsiteY996" fmla="*/ 169641 h 259516"/>
                <a:gd name="connsiteX997" fmla="*/ 167618 w 433079"/>
                <a:gd name="connsiteY997" fmla="*/ 167171 h 259516"/>
                <a:gd name="connsiteX998" fmla="*/ 166563 w 433079"/>
                <a:gd name="connsiteY998" fmla="*/ 167523 h 259516"/>
                <a:gd name="connsiteX999" fmla="*/ 164454 w 433079"/>
                <a:gd name="connsiteY999" fmla="*/ 166117 h 259516"/>
                <a:gd name="connsiteX1000" fmla="*/ 167979 w 433079"/>
                <a:gd name="connsiteY1000" fmla="*/ 164359 h 259516"/>
                <a:gd name="connsiteX1001" fmla="*/ 169736 w 433079"/>
                <a:gd name="connsiteY1001" fmla="*/ 169641 h 259516"/>
                <a:gd name="connsiteX1002" fmla="*/ 168311 w 433079"/>
                <a:gd name="connsiteY1002" fmla="*/ 190076 h 259516"/>
                <a:gd name="connsiteX1003" fmla="*/ 166554 w 433079"/>
                <a:gd name="connsiteY1003" fmla="*/ 186200 h 259516"/>
                <a:gd name="connsiteX1004" fmla="*/ 169727 w 433079"/>
                <a:gd name="connsiteY1004" fmla="*/ 187254 h 259516"/>
                <a:gd name="connsiteX1005" fmla="*/ 168321 w 433079"/>
                <a:gd name="connsiteY1005" fmla="*/ 190076 h 259516"/>
                <a:gd name="connsiteX1006" fmla="*/ 169727 w 433079"/>
                <a:gd name="connsiteY1006" fmla="*/ 214035 h 259516"/>
                <a:gd name="connsiteX1007" fmla="*/ 165148 w 433079"/>
                <a:gd name="connsiteY1007" fmla="*/ 213683 h 259516"/>
                <a:gd name="connsiteX1008" fmla="*/ 169024 w 433079"/>
                <a:gd name="connsiteY1008" fmla="*/ 210862 h 259516"/>
                <a:gd name="connsiteX1009" fmla="*/ 169727 w 433079"/>
                <a:gd name="connsiteY1009" fmla="*/ 214035 h 259516"/>
                <a:gd name="connsiteX1010" fmla="*/ 155638 w 433079"/>
                <a:gd name="connsiteY1010" fmla="*/ 195719 h 259516"/>
                <a:gd name="connsiteX1011" fmla="*/ 159163 w 433079"/>
                <a:gd name="connsiteY1011" fmla="*/ 196773 h 259516"/>
                <a:gd name="connsiteX1012" fmla="*/ 158460 w 433079"/>
                <a:gd name="connsiteY1012" fmla="*/ 197828 h 259516"/>
                <a:gd name="connsiteX1013" fmla="*/ 155638 w 433079"/>
                <a:gd name="connsiteY1013" fmla="*/ 195709 h 259516"/>
                <a:gd name="connsiteX1014" fmla="*/ 156342 w 433079"/>
                <a:gd name="connsiteY1014" fmla="*/ 205931 h 259516"/>
                <a:gd name="connsiteX1015" fmla="*/ 151411 w 433079"/>
                <a:gd name="connsiteY1015" fmla="*/ 206283 h 259516"/>
                <a:gd name="connsiteX1016" fmla="*/ 152817 w 433079"/>
                <a:gd name="connsiteY1016" fmla="*/ 204877 h 259516"/>
                <a:gd name="connsiteX1017" fmla="*/ 156342 w 433079"/>
                <a:gd name="connsiteY1017" fmla="*/ 205931 h 259516"/>
                <a:gd name="connsiteX1018" fmla="*/ 153178 w 433079"/>
                <a:gd name="connsiteY1018" fmla="*/ 187615 h 259516"/>
                <a:gd name="connsiteX1019" fmla="*/ 153881 w 433079"/>
                <a:gd name="connsiteY1019" fmla="*/ 185497 h 259516"/>
                <a:gd name="connsiteX1020" fmla="*/ 157054 w 433079"/>
                <a:gd name="connsiteY1020" fmla="*/ 185497 h 259516"/>
                <a:gd name="connsiteX1021" fmla="*/ 156351 w 433079"/>
                <a:gd name="connsiteY1021" fmla="*/ 189021 h 259516"/>
                <a:gd name="connsiteX1022" fmla="*/ 153178 w 433079"/>
                <a:gd name="connsiteY1022" fmla="*/ 187615 h 259516"/>
                <a:gd name="connsiteX1023" fmla="*/ 153178 w 433079"/>
                <a:gd name="connsiteY1023" fmla="*/ 177393 h 259516"/>
                <a:gd name="connsiteX1024" fmla="*/ 156702 w 433079"/>
                <a:gd name="connsiteY1024" fmla="*/ 175275 h 259516"/>
                <a:gd name="connsiteX1025" fmla="*/ 160227 w 433079"/>
                <a:gd name="connsiteY1025" fmla="*/ 178096 h 259516"/>
                <a:gd name="connsiteX1026" fmla="*/ 160227 w 433079"/>
                <a:gd name="connsiteY1026" fmla="*/ 181269 h 259516"/>
                <a:gd name="connsiteX1027" fmla="*/ 159875 w 433079"/>
                <a:gd name="connsiteY1027" fmla="*/ 181269 h 259516"/>
                <a:gd name="connsiteX1028" fmla="*/ 153188 w 433079"/>
                <a:gd name="connsiteY1028" fmla="*/ 177393 h 259516"/>
                <a:gd name="connsiteX1029" fmla="*/ 158109 w 433079"/>
                <a:gd name="connsiteY1029" fmla="*/ 159068 h 259516"/>
                <a:gd name="connsiteX1030" fmla="*/ 158811 w 433079"/>
                <a:gd name="connsiteY1030" fmla="*/ 156949 h 259516"/>
                <a:gd name="connsiteX1031" fmla="*/ 161272 w 433079"/>
                <a:gd name="connsiteY1031" fmla="*/ 157652 h 259516"/>
                <a:gd name="connsiteX1032" fmla="*/ 160920 w 433079"/>
                <a:gd name="connsiteY1032" fmla="*/ 158355 h 259516"/>
                <a:gd name="connsiteX1033" fmla="*/ 162327 w 433079"/>
                <a:gd name="connsiteY1033" fmla="*/ 157652 h 259516"/>
                <a:gd name="connsiteX1034" fmla="*/ 164787 w 433079"/>
                <a:gd name="connsiteY1034" fmla="*/ 159771 h 259516"/>
                <a:gd name="connsiteX1035" fmla="*/ 160911 w 433079"/>
                <a:gd name="connsiteY1035" fmla="*/ 158716 h 259516"/>
                <a:gd name="connsiteX1036" fmla="*/ 160208 w 433079"/>
                <a:gd name="connsiteY1036" fmla="*/ 160474 h 259516"/>
                <a:gd name="connsiteX1037" fmla="*/ 158099 w 433079"/>
                <a:gd name="connsiteY1037" fmla="*/ 159068 h 259516"/>
                <a:gd name="connsiteX1038" fmla="*/ 163039 w 433079"/>
                <a:gd name="connsiteY1038" fmla="*/ 148143 h 259516"/>
                <a:gd name="connsiteX1039" fmla="*/ 167618 w 433079"/>
                <a:gd name="connsiteY1039" fmla="*/ 148846 h 259516"/>
                <a:gd name="connsiteX1040" fmla="*/ 166212 w 433079"/>
                <a:gd name="connsiteY1040" fmla="*/ 152019 h 259516"/>
                <a:gd name="connsiteX1041" fmla="*/ 167618 w 433079"/>
                <a:gd name="connsiteY1041" fmla="*/ 151316 h 259516"/>
                <a:gd name="connsiteX1042" fmla="*/ 165509 w 433079"/>
                <a:gd name="connsiteY1042" fmla="*/ 154489 h 259516"/>
                <a:gd name="connsiteX1043" fmla="*/ 165509 w 433079"/>
                <a:gd name="connsiteY1043" fmla="*/ 156959 h 259516"/>
                <a:gd name="connsiteX1044" fmla="*/ 162336 w 433079"/>
                <a:gd name="connsiteY1044" fmla="*/ 156607 h 259516"/>
                <a:gd name="connsiteX1045" fmla="*/ 161984 w 433079"/>
                <a:gd name="connsiteY1045" fmla="*/ 156607 h 259516"/>
                <a:gd name="connsiteX1046" fmla="*/ 160930 w 433079"/>
                <a:gd name="connsiteY1046" fmla="*/ 153786 h 259516"/>
                <a:gd name="connsiteX1047" fmla="*/ 166212 w 433079"/>
                <a:gd name="connsiteY1047" fmla="*/ 152028 h 259516"/>
                <a:gd name="connsiteX1048" fmla="*/ 163039 w 433079"/>
                <a:gd name="connsiteY1048" fmla="*/ 148152 h 259516"/>
                <a:gd name="connsiteX1049" fmla="*/ 161975 w 433079"/>
                <a:gd name="connsiteY1049" fmla="*/ 131584 h 259516"/>
                <a:gd name="connsiteX1050" fmla="*/ 161975 w 433079"/>
                <a:gd name="connsiteY1050" fmla="*/ 129114 h 259516"/>
                <a:gd name="connsiteX1051" fmla="*/ 164436 w 433079"/>
                <a:gd name="connsiteY1051" fmla="*/ 129114 h 259516"/>
                <a:gd name="connsiteX1052" fmla="*/ 164787 w 433079"/>
                <a:gd name="connsiteY1052" fmla="*/ 130169 h 259516"/>
                <a:gd name="connsiteX1053" fmla="*/ 164787 w 433079"/>
                <a:gd name="connsiteY1053" fmla="*/ 131575 h 259516"/>
                <a:gd name="connsiteX1054" fmla="*/ 161975 w 433079"/>
                <a:gd name="connsiteY1054" fmla="*/ 131575 h 259516"/>
                <a:gd name="connsiteX1055" fmla="*/ 164445 w 433079"/>
                <a:gd name="connsiteY1055" fmla="*/ 164711 h 259516"/>
                <a:gd name="connsiteX1056" fmla="*/ 161633 w 433079"/>
                <a:gd name="connsiteY1056" fmla="*/ 164711 h 259516"/>
                <a:gd name="connsiteX1057" fmla="*/ 160579 w 433079"/>
                <a:gd name="connsiteY1057" fmla="*/ 162953 h 259516"/>
                <a:gd name="connsiteX1058" fmla="*/ 164454 w 433079"/>
                <a:gd name="connsiteY1058" fmla="*/ 164711 h 259516"/>
                <a:gd name="connsiteX1059" fmla="*/ 160569 w 433079"/>
                <a:gd name="connsiteY1059" fmla="*/ 167874 h 259516"/>
                <a:gd name="connsiteX1060" fmla="*/ 162327 w 433079"/>
                <a:gd name="connsiteY1060" fmla="*/ 166820 h 259516"/>
                <a:gd name="connsiteX1061" fmla="*/ 162678 w 433079"/>
                <a:gd name="connsiteY1061" fmla="*/ 168226 h 259516"/>
                <a:gd name="connsiteX1062" fmla="*/ 160569 w 433079"/>
                <a:gd name="connsiteY1062" fmla="*/ 169280 h 259516"/>
                <a:gd name="connsiteX1063" fmla="*/ 160569 w 433079"/>
                <a:gd name="connsiteY1063" fmla="*/ 167874 h 259516"/>
                <a:gd name="connsiteX1064" fmla="*/ 163039 w 433079"/>
                <a:gd name="connsiteY1064" fmla="*/ 175626 h 259516"/>
                <a:gd name="connsiteX1065" fmla="*/ 161633 w 433079"/>
                <a:gd name="connsiteY1065" fmla="*/ 174220 h 259516"/>
                <a:gd name="connsiteX1066" fmla="*/ 163039 w 433079"/>
                <a:gd name="connsiteY1066" fmla="*/ 175626 h 259516"/>
                <a:gd name="connsiteX1067" fmla="*/ 161975 w 433079"/>
                <a:gd name="connsiteY1067" fmla="*/ 177393 h 259516"/>
                <a:gd name="connsiteX1068" fmla="*/ 168311 w 433079"/>
                <a:gd name="connsiteY1068" fmla="*/ 178448 h 259516"/>
                <a:gd name="connsiteX1069" fmla="*/ 161975 w 433079"/>
                <a:gd name="connsiteY1069" fmla="*/ 179502 h 259516"/>
                <a:gd name="connsiteX1070" fmla="*/ 161975 w 433079"/>
                <a:gd name="connsiteY1070" fmla="*/ 177384 h 259516"/>
                <a:gd name="connsiteX1071" fmla="*/ 164445 w 433079"/>
                <a:gd name="connsiteY1071" fmla="*/ 198531 h 259516"/>
                <a:gd name="connsiteX1072" fmla="*/ 166202 w 433079"/>
                <a:gd name="connsiteY1072" fmla="*/ 198531 h 259516"/>
                <a:gd name="connsiteX1073" fmla="*/ 166202 w 433079"/>
                <a:gd name="connsiteY1073" fmla="*/ 200288 h 259516"/>
                <a:gd name="connsiteX1074" fmla="*/ 164445 w 433079"/>
                <a:gd name="connsiteY1074" fmla="*/ 200288 h 259516"/>
                <a:gd name="connsiteX1075" fmla="*/ 164445 w 433079"/>
                <a:gd name="connsiteY1075" fmla="*/ 198531 h 259516"/>
                <a:gd name="connsiteX1076" fmla="*/ 169375 w 433079"/>
                <a:gd name="connsiteY1076" fmla="*/ 141445 h 259516"/>
                <a:gd name="connsiteX1077" fmla="*/ 167970 w 433079"/>
                <a:gd name="connsiteY1077" fmla="*/ 142851 h 259516"/>
                <a:gd name="connsiteX1078" fmla="*/ 165158 w 433079"/>
                <a:gd name="connsiteY1078" fmla="*/ 142148 h 259516"/>
                <a:gd name="connsiteX1079" fmla="*/ 169385 w 433079"/>
                <a:gd name="connsiteY1079" fmla="*/ 141445 h 259516"/>
                <a:gd name="connsiteX1080" fmla="*/ 168311 w 433079"/>
                <a:gd name="connsiteY1080" fmla="*/ 126302 h 259516"/>
                <a:gd name="connsiteX1081" fmla="*/ 166202 w 433079"/>
                <a:gd name="connsiteY1081" fmla="*/ 126302 h 259516"/>
                <a:gd name="connsiteX1082" fmla="*/ 166202 w 433079"/>
                <a:gd name="connsiteY1082" fmla="*/ 124896 h 259516"/>
                <a:gd name="connsiteX1083" fmla="*/ 168311 w 433079"/>
                <a:gd name="connsiteY1083" fmla="*/ 124896 h 259516"/>
                <a:gd name="connsiteX1084" fmla="*/ 168311 w 433079"/>
                <a:gd name="connsiteY1084" fmla="*/ 126302 h 259516"/>
                <a:gd name="connsiteX1085" fmla="*/ 165851 w 433079"/>
                <a:gd name="connsiteY1085" fmla="*/ 27284 h 259516"/>
                <a:gd name="connsiteX1086" fmla="*/ 167960 w 433079"/>
                <a:gd name="connsiteY1086" fmla="*/ 27987 h 259516"/>
                <a:gd name="connsiteX1087" fmla="*/ 165851 w 433079"/>
                <a:gd name="connsiteY1087" fmla="*/ 27284 h 259516"/>
                <a:gd name="connsiteX1088" fmla="*/ 167609 w 433079"/>
                <a:gd name="connsiteY1088" fmla="*/ 86830 h 259516"/>
                <a:gd name="connsiteX1089" fmla="*/ 165148 w 433079"/>
                <a:gd name="connsiteY1089" fmla="*/ 87884 h 259516"/>
                <a:gd name="connsiteX1090" fmla="*/ 164093 w 433079"/>
                <a:gd name="connsiteY1090" fmla="*/ 84711 h 259516"/>
                <a:gd name="connsiteX1091" fmla="*/ 167618 w 433079"/>
                <a:gd name="connsiteY1091" fmla="*/ 86830 h 259516"/>
                <a:gd name="connsiteX1092" fmla="*/ 163742 w 433079"/>
                <a:gd name="connsiteY1092" fmla="*/ 98809 h 259516"/>
                <a:gd name="connsiteX1093" fmla="*/ 165148 w 433079"/>
                <a:gd name="connsiteY1093" fmla="*/ 98809 h 259516"/>
                <a:gd name="connsiteX1094" fmla="*/ 165148 w 433079"/>
                <a:gd name="connsiteY1094" fmla="*/ 100215 h 259516"/>
                <a:gd name="connsiteX1095" fmla="*/ 163742 w 433079"/>
                <a:gd name="connsiteY1095" fmla="*/ 100215 h 259516"/>
                <a:gd name="connsiteX1096" fmla="*/ 163742 w 433079"/>
                <a:gd name="connsiteY1096" fmla="*/ 98809 h 259516"/>
                <a:gd name="connsiteX1097" fmla="*/ 163742 w 433079"/>
                <a:gd name="connsiteY1097" fmla="*/ 104804 h 259516"/>
                <a:gd name="connsiteX1098" fmla="*/ 166202 w 433079"/>
                <a:gd name="connsiteY1098" fmla="*/ 104804 h 259516"/>
                <a:gd name="connsiteX1099" fmla="*/ 166202 w 433079"/>
                <a:gd name="connsiteY1099" fmla="*/ 109031 h 259516"/>
                <a:gd name="connsiteX1100" fmla="*/ 163742 w 433079"/>
                <a:gd name="connsiteY1100" fmla="*/ 104804 h 259516"/>
                <a:gd name="connsiteX1101" fmla="*/ 160920 w 433079"/>
                <a:gd name="connsiteY1101" fmla="*/ 105858 h 259516"/>
                <a:gd name="connsiteX1102" fmla="*/ 160569 w 433079"/>
                <a:gd name="connsiteY1102" fmla="*/ 110789 h 259516"/>
                <a:gd name="connsiteX1103" fmla="*/ 160920 w 433079"/>
                <a:gd name="connsiteY1103" fmla="*/ 105858 h 259516"/>
                <a:gd name="connsiteX1104" fmla="*/ 160218 w 433079"/>
                <a:gd name="connsiteY1104" fmla="*/ 27284 h 259516"/>
                <a:gd name="connsiteX1105" fmla="*/ 158109 w 433079"/>
                <a:gd name="connsiteY1105" fmla="*/ 27284 h 259516"/>
                <a:gd name="connsiteX1106" fmla="*/ 160218 w 433079"/>
                <a:gd name="connsiteY1106" fmla="*/ 27284 h 259516"/>
                <a:gd name="connsiteX1107" fmla="*/ 156342 w 433079"/>
                <a:gd name="connsiteY1107" fmla="*/ 117135 h 259516"/>
                <a:gd name="connsiteX1108" fmla="*/ 157747 w 433079"/>
                <a:gd name="connsiteY1108" fmla="*/ 122768 h 259516"/>
                <a:gd name="connsiteX1109" fmla="*/ 156342 w 433079"/>
                <a:gd name="connsiteY1109" fmla="*/ 117135 h 259516"/>
                <a:gd name="connsiteX1110" fmla="*/ 155287 w 433079"/>
                <a:gd name="connsiteY1110" fmla="*/ 100225 h 259516"/>
                <a:gd name="connsiteX1111" fmla="*/ 155287 w 433079"/>
                <a:gd name="connsiteY1111" fmla="*/ 102695 h 259516"/>
                <a:gd name="connsiteX1112" fmla="*/ 152827 w 433079"/>
                <a:gd name="connsiteY1112" fmla="*/ 102695 h 259516"/>
                <a:gd name="connsiteX1113" fmla="*/ 155287 w 433079"/>
                <a:gd name="connsiteY1113" fmla="*/ 100225 h 259516"/>
                <a:gd name="connsiteX1114" fmla="*/ 154584 w 433079"/>
                <a:gd name="connsiteY1114" fmla="*/ 196773 h 259516"/>
                <a:gd name="connsiteX1115" fmla="*/ 154584 w 433079"/>
                <a:gd name="connsiteY1115" fmla="*/ 199243 h 259516"/>
                <a:gd name="connsiteX1116" fmla="*/ 150356 w 433079"/>
                <a:gd name="connsiteY1116" fmla="*/ 197837 h 259516"/>
                <a:gd name="connsiteX1117" fmla="*/ 154584 w 433079"/>
                <a:gd name="connsiteY1117" fmla="*/ 196783 h 259516"/>
                <a:gd name="connsiteX1118" fmla="*/ 151411 w 433079"/>
                <a:gd name="connsiteY1118" fmla="*/ 212980 h 259516"/>
                <a:gd name="connsiteX1119" fmla="*/ 154584 w 433079"/>
                <a:gd name="connsiteY1119" fmla="*/ 212980 h 259516"/>
                <a:gd name="connsiteX1120" fmla="*/ 154584 w 433079"/>
                <a:gd name="connsiteY1120" fmla="*/ 214386 h 259516"/>
                <a:gd name="connsiteX1121" fmla="*/ 151411 w 433079"/>
                <a:gd name="connsiteY1121" fmla="*/ 214386 h 259516"/>
                <a:gd name="connsiteX1122" fmla="*/ 151411 w 433079"/>
                <a:gd name="connsiteY1122" fmla="*/ 212980 h 259516"/>
                <a:gd name="connsiteX1123" fmla="*/ 153529 w 433079"/>
                <a:gd name="connsiteY1123" fmla="*/ 220029 h 259516"/>
                <a:gd name="connsiteX1124" fmla="*/ 158811 w 433079"/>
                <a:gd name="connsiteY1124" fmla="*/ 221435 h 259516"/>
                <a:gd name="connsiteX1125" fmla="*/ 157054 w 433079"/>
                <a:gd name="connsiteY1125" fmla="*/ 223905 h 259516"/>
                <a:gd name="connsiteX1126" fmla="*/ 154945 w 433079"/>
                <a:gd name="connsiteY1126" fmla="*/ 223905 h 259516"/>
                <a:gd name="connsiteX1127" fmla="*/ 153539 w 433079"/>
                <a:gd name="connsiteY1127" fmla="*/ 220029 h 259516"/>
                <a:gd name="connsiteX1128" fmla="*/ 160218 w 433079"/>
                <a:gd name="connsiteY1128" fmla="*/ 239409 h 259516"/>
                <a:gd name="connsiteX1129" fmla="*/ 157045 w 433079"/>
                <a:gd name="connsiteY1129" fmla="*/ 239409 h 259516"/>
                <a:gd name="connsiteX1130" fmla="*/ 157045 w 433079"/>
                <a:gd name="connsiteY1130" fmla="*/ 237652 h 259516"/>
                <a:gd name="connsiteX1131" fmla="*/ 160218 w 433079"/>
                <a:gd name="connsiteY1131" fmla="*/ 237652 h 259516"/>
                <a:gd name="connsiteX1132" fmla="*/ 160218 w 433079"/>
                <a:gd name="connsiteY1132" fmla="*/ 239409 h 259516"/>
                <a:gd name="connsiteX1133" fmla="*/ 163039 w 433079"/>
                <a:gd name="connsiteY1133" fmla="*/ 210510 h 259516"/>
                <a:gd name="connsiteX1134" fmla="*/ 159163 w 433079"/>
                <a:gd name="connsiteY1134" fmla="*/ 209807 h 259516"/>
                <a:gd name="connsiteX1135" fmla="*/ 160218 w 433079"/>
                <a:gd name="connsiteY1135" fmla="*/ 207689 h 259516"/>
                <a:gd name="connsiteX1136" fmla="*/ 163039 w 433079"/>
                <a:gd name="connsiteY1136" fmla="*/ 208392 h 259516"/>
                <a:gd name="connsiteX1137" fmla="*/ 163039 w 433079"/>
                <a:gd name="connsiteY1137" fmla="*/ 210510 h 259516"/>
                <a:gd name="connsiteX1138" fmla="*/ 159866 w 433079"/>
                <a:gd name="connsiteY1138" fmla="*/ 205931 h 259516"/>
                <a:gd name="connsiteX1139" fmla="*/ 164797 w 433079"/>
                <a:gd name="connsiteY1139" fmla="*/ 204525 h 259516"/>
                <a:gd name="connsiteX1140" fmla="*/ 165148 w 433079"/>
                <a:gd name="connsiteY1140" fmla="*/ 204525 h 259516"/>
                <a:gd name="connsiteX1141" fmla="*/ 165499 w 433079"/>
                <a:gd name="connsiteY1141" fmla="*/ 203119 h 259516"/>
                <a:gd name="connsiteX1142" fmla="*/ 168672 w 433079"/>
                <a:gd name="connsiteY1142" fmla="*/ 203822 h 259516"/>
                <a:gd name="connsiteX1143" fmla="*/ 168321 w 433079"/>
                <a:gd name="connsiteY1143" fmla="*/ 205941 h 259516"/>
                <a:gd name="connsiteX1144" fmla="*/ 165148 w 433079"/>
                <a:gd name="connsiteY1144" fmla="*/ 205941 h 259516"/>
                <a:gd name="connsiteX1145" fmla="*/ 165148 w 433079"/>
                <a:gd name="connsiteY1145" fmla="*/ 205589 h 259516"/>
                <a:gd name="connsiteX1146" fmla="*/ 159866 w 433079"/>
                <a:gd name="connsiteY1146" fmla="*/ 205941 h 259516"/>
                <a:gd name="connsiteX1147" fmla="*/ 169024 w 433079"/>
                <a:gd name="connsiteY1147" fmla="*/ 238706 h 259516"/>
                <a:gd name="connsiteX1148" fmla="*/ 167267 w 433079"/>
                <a:gd name="connsiteY1148" fmla="*/ 238003 h 259516"/>
                <a:gd name="connsiteX1149" fmla="*/ 166915 w 433079"/>
                <a:gd name="connsiteY1149" fmla="*/ 236597 h 259516"/>
                <a:gd name="connsiteX1150" fmla="*/ 166915 w 433079"/>
                <a:gd name="connsiteY1150" fmla="*/ 232370 h 259516"/>
                <a:gd name="connsiteX1151" fmla="*/ 169024 w 433079"/>
                <a:gd name="connsiteY1151" fmla="*/ 238716 h 259516"/>
                <a:gd name="connsiteX1152" fmla="*/ 164445 w 433079"/>
                <a:gd name="connsiteY1152" fmla="*/ 231657 h 259516"/>
                <a:gd name="connsiteX1153" fmla="*/ 169727 w 433079"/>
                <a:gd name="connsiteY1153" fmla="*/ 228484 h 259516"/>
                <a:gd name="connsiteX1154" fmla="*/ 164445 w 433079"/>
                <a:gd name="connsiteY1154" fmla="*/ 231657 h 259516"/>
                <a:gd name="connsiteX1155" fmla="*/ 170079 w 433079"/>
                <a:gd name="connsiteY1155" fmla="*/ 218262 h 259516"/>
                <a:gd name="connsiteX1156" fmla="*/ 167970 w 433079"/>
                <a:gd name="connsiteY1156" fmla="*/ 218262 h 259516"/>
                <a:gd name="connsiteX1157" fmla="*/ 167970 w 433079"/>
                <a:gd name="connsiteY1157" fmla="*/ 217208 h 259516"/>
                <a:gd name="connsiteX1158" fmla="*/ 170079 w 433079"/>
                <a:gd name="connsiteY1158" fmla="*/ 217208 h 259516"/>
                <a:gd name="connsiteX1159" fmla="*/ 170079 w 433079"/>
                <a:gd name="connsiteY1159" fmla="*/ 218262 h 259516"/>
                <a:gd name="connsiteX1160" fmla="*/ 170079 w 433079"/>
                <a:gd name="connsiteY1160" fmla="*/ 204877 h 259516"/>
                <a:gd name="connsiteX1161" fmla="*/ 172188 w 433079"/>
                <a:gd name="connsiteY1161" fmla="*/ 204877 h 259516"/>
                <a:gd name="connsiteX1162" fmla="*/ 172188 w 433079"/>
                <a:gd name="connsiteY1162" fmla="*/ 205931 h 259516"/>
                <a:gd name="connsiteX1163" fmla="*/ 170079 w 433079"/>
                <a:gd name="connsiteY1163" fmla="*/ 205931 h 259516"/>
                <a:gd name="connsiteX1164" fmla="*/ 170079 w 433079"/>
                <a:gd name="connsiteY1164" fmla="*/ 204877 h 259516"/>
                <a:gd name="connsiteX1165" fmla="*/ 172539 w 433079"/>
                <a:gd name="connsiteY1165" fmla="*/ 226727 h 259516"/>
                <a:gd name="connsiteX1166" fmla="*/ 173945 w 433079"/>
                <a:gd name="connsiteY1166" fmla="*/ 227078 h 259516"/>
                <a:gd name="connsiteX1167" fmla="*/ 172890 w 433079"/>
                <a:gd name="connsiteY1167" fmla="*/ 229197 h 259516"/>
                <a:gd name="connsiteX1168" fmla="*/ 171484 w 433079"/>
                <a:gd name="connsiteY1168" fmla="*/ 228494 h 259516"/>
                <a:gd name="connsiteX1169" fmla="*/ 172539 w 433079"/>
                <a:gd name="connsiteY1169" fmla="*/ 226736 h 259516"/>
                <a:gd name="connsiteX1170" fmla="*/ 171836 w 433079"/>
                <a:gd name="connsiteY1170" fmla="*/ 238355 h 259516"/>
                <a:gd name="connsiteX1171" fmla="*/ 172539 w 433079"/>
                <a:gd name="connsiteY1171" fmla="*/ 235885 h 259516"/>
                <a:gd name="connsiteX1172" fmla="*/ 178172 w 433079"/>
                <a:gd name="connsiteY1172" fmla="*/ 236588 h 259516"/>
                <a:gd name="connsiteX1173" fmla="*/ 171836 w 433079"/>
                <a:gd name="connsiteY1173" fmla="*/ 238345 h 259516"/>
                <a:gd name="connsiteX1174" fmla="*/ 178172 w 433079"/>
                <a:gd name="connsiteY1174" fmla="*/ 226375 h 259516"/>
                <a:gd name="connsiteX1175" fmla="*/ 173945 w 433079"/>
                <a:gd name="connsiteY1175" fmla="*/ 221445 h 259516"/>
                <a:gd name="connsiteX1176" fmla="*/ 174648 w 433079"/>
                <a:gd name="connsiteY1176" fmla="*/ 222499 h 259516"/>
                <a:gd name="connsiteX1177" fmla="*/ 176054 w 433079"/>
                <a:gd name="connsiteY1177" fmla="*/ 221445 h 259516"/>
                <a:gd name="connsiteX1178" fmla="*/ 178163 w 433079"/>
                <a:gd name="connsiteY1178" fmla="*/ 222851 h 259516"/>
                <a:gd name="connsiteX1179" fmla="*/ 178163 w 433079"/>
                <a:gd name="connsiteY1179" fmla="*/ 226375 h 259516"/>
                <a:gd name="connsiteX1180" fmla="*/ 179579 w 433079"/>
                <a:gd name="connsiteY1180" fmla="*/ 233766 h 259516"/>
                <a:gd name="connsiteX1181" fmla="*/ 178875 w 433079"/>
                <a:gd name="connsiteY1181" fmla="*/ 229890 h 259516"/>
                <a:gd name="connsiteX1182" fmla="*/ 179579 w 433079"/>
                <a:gd name="connsiteY1182" fmla="*/ 233766 h 259516"/>
                <a:gd name="connsiteX1183" fmla="*/ 180994 w 433079"/>
                <a:gd name="connsiteY1183" fmla="*/ 216856 h 259516"/>
                <a:gd name="connsiteX1184" fmla="*/ 180994 w 433079"/>
                <a:gd name="connsiteY1184" fmla="*/ 216505 h 259516"/>
                <a:gd name="connsiteX1185" fmla="*/ 180291 w 433079"/>
                <a:gd name="connsiteY1185" fmla="*/ 213683 h 259516"/>
                <a:gd name="connsiteX1186" fmla="*/ 183464 w 433079"/>
                <a:gd name="connsiteY1186" fmla="*/ 215802 h 259516"/>
                <a:gd name="connsiteX1187" fmla="*/ 181004 w 433079"/>
                <a:gd name="connsiteY1187" fmla="*/ 216856 h 259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3079" h="259516">
                  <a:moveTo>
                    <a:pt x="305159" y="227249"/>
                  </a:moveTo>
                  <a:lnTo>
                    <a:pt x="305159" y="227249"/>
                  </a:lnTo>
                  <a:lnTo>
                    <a:pt x="304361" y="213968"/>
                  </a:lnTo>
                  <a:cubicBezTo>
                    <a:pt x="304304" y="212971"/>
                    <a:pt x="303611" y="212657"/>
                    <a:pt x="302832" y="213294"/>
                  </a:cubicBezTo>
                  <a:cubicBezTo>
                    <a:pt x="302832" y="213294"/>
                    <a:pt x="302832" y="213294"/>
                    <a:pt x="302822" y="213303"/>
                  </a:cubicBezTo>
                  <a:cubicBezTo>
                    <a:pt x="299621" y="215887"/>
                    <a:pt x="296571" y="217901"/>
                    <a:pt x="293598" y="219165"/>
                  </a:cubicBezTo>
                  <a:cubicBezTo>
                    <a:pt x="289427" y="220932"/>
                    <a:pt x="285665" y="221074"/>
                    <a:pt x="282939" y="221122"/>
                  </a:cubicBezTo>
                  <a:cubicBezTo>
                    <a:pt x="278331" y="221207"/>
                    <a:pt x="274246" y="220875"/>
                    <a:pt x="270541" y="219592"/>
                  </a:cubicBezTo>
                  <a:cubicBezTo>
                    <a:pt x="266371" y="218148"/>
                    <a:pt x="262371" y="216467"/>
                    <a:pt x="259265" y="213816"/>
                  </a:cubicBezTo>
                  <a:cubicBezTo>
                    <a:pt x="255987" y="211023"/>
                    <a:pt x="254220" y="206948"/>
                    <a:pt x="252016" y="203442"/>
                  </a:cubicBezTo>
                  <a:cubicBezTo>
                    <a:pt x="249670" y="199709"/>
                    <a:pt x="247513" y="196080"/>
                    <a:pt x="246278" y="192299"/>
                  </a:cubicBezTo>
                  <a:cubicBezTo>
                    <a:pt x="245423" y="189686"/>
                    <a:pt x="244720" y="187188"/>
                    <a:pt x="244264" y="184898"/>
                  </a:cubicBezTo>
                  <a:cubicBezTo>
                    <a:pt x="242886" y="185164"/>
                    <a:pt x="241063" y="185259"/>
                    <a:pt x="239809" y="186209"/>
                  </a:cubicBezTo>
                  <a:lnTo>
                    <a:pt x="238051" y="184452"/>
                  </a:lnTo>
                  <a:cubicBezTo>
                    <a:pt x="239163" y="182894"/>
                    <a:pt x="241661" y="183834"/>
                    <a:pt x="243333" y="182694"/>
                  </a:cubicBezTo>
                  <a:cubicBezTo>
                    <a:pt x="243485" y="182989"/>
                    <a:pt x="243761" y="183293"/>
                    <a:pt x="244027" y="183587"/>
                  </a:cubicBezTo>
                  <a:cubicBezTo>
                    <a:pt x="243846" y="182485"/>
                    <a:pt x="243722" y="181440"/>
                    <a:pt x="243684" y="180462"/>
                  </a:cubicBezTo>
                  <a:cubicBezTo>
                    <a:pt x="243219" y="180329"/>
                    <a:pt x="242744" y="180110"/>
                    <a:pt x="242279" y="179873"/>
                  </a:cubicBezTo>
                  <a:lnTo>
                    <a:pt x="242981" y="178115"/>
                  </a:lnTo>
                  <a:cubicBezTo>
                    <a:pt x="243219" y="178239"/>
                    <a:pt x="243456" y="178438"/>
                    <a:pt x="243675" y="178695"/>
                  </a:cubicBezTo>
                  <a:cubicBezTo>
                    <a:pt x="243694" y="178039"/>
                    <a:pt x="243751" y="177384"/>
                    <a:pt x="243818" y="176738"/>
                  </a:cubicBezTo>
                  <a:cubicBezTo>
                    <a:pt x="243656" y="176738"/>
                    <a:pt x="243495" y="176728"/>
                    <a:pt x="243333" y="176709"/>
                  </a:cubicBezTo>
                  <a:lnTo>
                    <a:pt x="244036" y="174952"/>
                  </a:lnTo>
                  <a:lnTo>
                    <a:pt x="244065" y="174952"/>
                  </a:lnTo>
                  <a:cubicBezTo>
                    <a:pt x="244169" y="174296"/>
                    <a:pt x="244302" y="173650"/>
                    <a:pt x="244445" y="173014"/>
                  </a:cubicBezTo>
                  <a:cubicBezTo>
                    <a:pt x="242231" y="173916"/>
                    <a:pt x="240625" y="174135"/>
                    <a:pt x="238061" y="172843"/>
                  </a:cubicBezTo>
                  <a:cubicBezTo>
                    <a:pt x="239115" y="171437"/>
                    <a:pt x="240882" y="170373"/>
                    <a:pt x="242288" y="169318"/>
                  </a:cubicBezTo>
                  <a:cubicBezTo>
                    <a:pt x="241936" y="168615"/>
                    <a:pt x="240882" y="167912"/>
                    <a:pt x="240531" y="166848"/>
                  </a:cubicBezTo>
                  <a:cubicBezTo>
                    <a:pt x="242772" y="166440"/>
                    <a:pt x="243998" y="167532"/>
                    <a:pt x="243704" y="170021"/>
                  </a:cubicBezTo>
                  <a:cubicBezTo>
                    <a:pt x="244274" y="169556"/>
                    <a:pt x="244540" y="169052"/>
                    <a:pt x="244815" y="168644"/>
                  </a:cubicBezTo>
                  <a:lnTo>
                    <a:pt x="244815" y="171532"/>
                  </a:lnTo>
                  <a:cubicBezTo>
                    <a:pt x="244995" y="170838"/>
                    <a:pt x="245186" y="170145"/>
                    <a:pt x="245385" y="169461"/>
                  </a:cubicBezTo>
                  <a:cubicBezTo>
                    <a:pt x="246392" y="166012"/>
                    <a:pt x="247390" y="162507"/>
                    <a:pt x="249156" y="159429"/>
                  </a:cubicBezTo>
                  <a:cubicBezTo>
                    <a:pt x="250961" y="156284"/>
                    <a:pt x="253897" y="153957"/>
                    <a:pt x="256120" y="151278"/>
                  </a:cubicBezTo>
                  <a:cubicBezTo>
                    <a:pt x="258818" y="148029"/>
                    <a:pt x="260804" y="143849"/>
                    <a:pt x="261649" y="139716"/>
                  </a:cubicBezTo>
                  <a:cubicBezTo>
                    <a:pt x="262504" y="135517"/>
                    <a:pt x="261364" y="131033"/>
                    <a:pt x="260367" y="126882"/>
                  </a:cubicBezTo>
                  <a:cubicBezTo>
                    <a:pt x="259388" y="122787"/>
                    <a:pt x="257507" y="118949"/>
                    <a:pt x="254743" y="115786"/>
                  </a:cubicBezTo>
                  <a:cubicBezTo>
                    <a:pt x="252520" y="113240"/>
                    <a:pt x="250610" y="110314"/>
                    <a:pt x="248758" y="107331"/>
                  </a:cubicBezTo>
                  <a:cubicBezTo>
                    <a:pt x="246886" y="104329"/>
                    <a:pt x="245537" y="101070"/>
                    <a:pt x="244406" y="97660"/>
                  </a:cubicBezTo>
                  <a:cubicBezTo>
                    <a:pt x="243304" y="94335"/>
                    <a:pt x="241747" y="90962"/>
                    <a:pt x="241690" y="87295"/>
                  </a:cubicBezTo>
                  <a:cubicBezTo>
                    <a:pt x="241680" y="86488"/>
                    <a:pt x="241756" y="85614"/>
                    <a:pt x="241908" y="84711"/>
                  </a:cubicBezTo>
                  <a:cubicBezTo>
                    <a:pt x="240293" y="84103"/>
                    <a:pt x="241338" y="82878"/>
                    <a:pt x="242317" y="82270"/>
                  </a:cubicBezTo>
                  <a:cubicBezTo>
                    <a:pt x="242336" y="82327"/>
                    <a:pt x="242364" y="82384"/>
                    <a:pt x="242383" y="82450"/>
                  </a:cubicBezTo>
                  <a:cubicBezTo>
                    <a:pt x="242953" y="80132"/>
                    <a:pt x="243789" y="77605"/>
                    <a:pt x="244559" y="74936"/>
                  </a:cubicBezTo>
                  <a:cubicBezTo>
                    <a:pt x="245661" y="71117"/>
                    <a:pt x="247181" y="67184"/>
                    <a:pt x="249394" y="63374"/>
                  </a:cubicBezTo>
                  <a:cubicBezTo>
                    <a:pt x="251465" y="59793"/>
                    <a:pt x="253488" y="55955"/>
                    <a:pt x="256671" y="53048"/>
                  </a:cubicBezTo>
                  <a:cubicBezTo>
                    <a:pt x="259692" y="50293"/>
                    <a:pt x="263359" y="48003"/>
                    <a:pt x="267482" y="46407"/>
                  </a:cubicBezTo>
                  <a:cubicBezTo>
                    <a:pt x="271140" y="45001"/>
                    <a:pt x="275329" y="44222"/>
                    <a:pt x="279936" y="44137"/>
                  </a:cubicBezTo>
                  <a:cubicBezTo>
                    <a:pt x="282663" y="44089"/>
                    <a:pt x="286586" y="44317"/>
                    <a:pt x="290814" y="45932"/>
                  </a:cubicBezTo>
                  <a:cubicBezTo>
                    <a:pt x="292343" y="46521"/>
                    <a:pt x="293788" y="47509"/>
                    <a:pt x="295260" y="48668"/>
                  </a:cubicBezTo>
                  <a:cubicBezTo>
                    <a:pt x="297018" y="50046"/>
                    <a:pt x="298490" y="49324"/>
                    <a:pt x="298509" y="47091"/>
                  </a:cubicBezTo>
                  <a:lnTo>
                    <a:pt x="298642" y="33288"/>
                  </a:lnTo>
                  <a:cubicBezTo>
                    <a:pt x="298642" y="33288"/>
                    <a:pt x="298993" y="5453"/>
                    <a:pt x="298993" y="5453"/>
                  </a:cubicBezTo>
                  <a:cubicBezTo>
                    <a:pt x="299640" y="-798"/>
                    <a:pt x="294899" y="798"/>
                    <a:pt x="290900" y="874"/>
                  </a:cubicBezTo>
                  <a:cubicBezTo>
                    <a:pt x="280734" y="380"/>
                    <a:pt x="224988" y="1045"/>
                    <a:pt x="213436" y="1225"/>
                  </a:cubicBezTo>
                  <a:cubicBezTo>
                    <a:pt x="208154" y="1225"/>
                    <a:pt x="206397" y="1577"/>
                    <a:pt x="206397" y="7571"/>
                  </a:cubicBezTo>
                  <a:cubicBezTo>
                    <a:pt x="205694" y="19722"/>
                    <a:pt x="207661" y="39881"/>
                    <a:pt x="207803" y="51613"/>
                  </a:cubicBezTo>
                  <a:cubicBezTo>
                    <a:pt x="206853" y="213503"/>
                    <a:pt x="210178" y="139194"/>
                    <a:pt x="208506" y="251056"/>
                  </a:cubicBezTo>
                  <a:cubicBezTo>
                    <a:pt x="206853" y="264727"/>
                    <a:pt x="231990" y="255521"/>
                    <a:pt x="250401" y="257393"/>
                  </a:cubicBezTo>
                  <a:cubicBezTo>
                    <a:pt x="253593" y="257269"/>
                    <a:pt x="258124" y="257858"/>
                    <a:pt x="261317" y="257744"/>
                  </a:cubicBezTo>
                  <a:lnTo>
                    <a:pt x="301102" y="258096"/>
                  </a:lnTo>
                  <a:cubicBezTo>
                    <a:pt x="308712" y="259017"/>
                    <a:pt x="305511" y="247218"/>
                    <a:pt x="304979" y="239419"/>
                  </a:cubicBezTo>
                  <a:cubicBezTo>
                    <a:pt x="303896" y="236179"/>
                    <a:pt x="305549" y="230973"/>
                    <a:pt x="305207" y="227259"/>
                  </a:cubicBezTo>
                  <a:close/>
                  <a:moveTo>
                    <a:pt x="290843" y="15656"/>
                  </a:moveTo>
                  <a:cubicBezTo>
                    <a:pt x="291403" y="16311"/>
                    <a:pt x="292239" y="16710"/>
                    <a:pt x="292249" y="17774"/>
                  </a:cubicBezTo>
                  <a:lnTo>
                    <a:pt x="288021" y="18477"/>
                  </a:lnTo>
                  <a:cubicBezTo>
                    <a:pt x="288021" y="17423"/>
                    <a:pt x="289427" y="16359"/>
                    <a:pt x="290843" y="15656"/>
                  </a:cubicBezTo>
                  <a:close/>
                  <a:moveTo>
                    <a:pt x="284155" y="22002"/>
                  </a:moveTo>
                  <a:cubicBezTo>
                    <a:pt x="282749" y="22705"/>
                    <a:pt x="281694" y="22002"/>
                    <a:pt x="280630" y="22002"/>
                  </a:cubicBezTo>
                  <a:lnTo>
                    <a:pt x="279927" y="19883"/>
                  </a:lnTo>
                  <a:cubicBezTo>
                    <a:pt x="282454" y="18335"/>
                    <a:pt x="284002" y="18715"/>
                    <a:pt x="284155" y="22002"/>
                  </a:cubicBezTo>
                  <a:close/>
                  <a:moveTo>
                    <a:pt x="267957" y="19180"/>
                  </a:moveTo>
                  <a:cubicBezTo>
                    <a:pt x="267387" y="20007"/>
                    <a:pt x="267919" y="20273"/>
                    <a:pt x="266902" y="21299"/>
                  </a:cubicBezTo>
                  <a:cubicBezTo>
                    <a:pt x="260566" y="19484"/>
                    <a:pt x="264414" y="14050"/>
                    <a:pt x="268309" y="18477"/>
                  </a:cubicBezTo>
                  <a:cubicBezTo>
                    <a:pt x="268074" y="18711"/>
                    <a:pt x="267957" y="18946"/>
                    <a:pt x="267957" y="19180"/>
                  </a:cubicBezTo>
                  <a:close/>
                  <a:moveTo>
                    <a:pt x="276051" y="14601"/>
                  </a:moveTo>
                  <a:cubicBezTo>
                    <a:pt x="277106" y="15656"/>
                    <a:pt x="277809" y="16720"/>
                    <a:pt x="277809" y="17423"/>
                  </a:cubicBezTo>
                  <a:lnTo>
                    <a:pt x="274997" y="17423"/>
                  </a:lnTo>
                  <a:lnTo>
                    <a:pt x="276051" y="14601"/>
                  </a:lnTo>
                  <a:close/>
                  <a:moveTo>
                    <a:pt x="272184" y="21641"/>
                  </a:moveTo>
                  <a:cubicBezTo>
                    <a:pt x="274474" y="20092"/>
                    <a:pt x="276146" y="24063"/>
                    <a:pt x="273942" y="25165"/>
                  </a:cubicBezTo>
                  <a:cubicBezTo>
                    <a:pt x="270826" y="25745"/>
                    <a:pt x="270190" y="23807"/>
                    <a:pt x="272184" y="21641"/>
                  </a:cubicBezTo>
                  <a:close/>
                  <a:moveTo>
                    <a:pt x="270418" y="4028"/>
                  </a:moveTo>
                  <a:cubicBezTo>
                    <a:pt x="269116" y="5510"/>
                    <a:pt x="267188" y="7372"/>
                    <a:pt x="270418" y="8607"/>
                  </a:cubicBezTo>
                  <a:cubicBezTo>
                    <a:pt x="269439" y="10583"/>
                    <a:pt x="266314" y="9946"/>
                    <a:pt x="264433" y="10013"/>
                  </a:cubicBezTo>
                  <a:lnTo>
                    <a:pt x="263378" y="8958"/>
                  </a:lnTo>
                  <a:cubicBezTo>
                    <a:pt x="264860" y="4721"/>
                    <a:pt x="266352" y="6156"/>
                    <a:pt x="270418" y="4028"/>
                  </a:cubicBezTo>
                  <a:close/>
                  <a:moveTo>
                    <a:pt x="261269" y="10374"/>
                  </a:moveTo>
                  <a:lnTo>
                    <a:pt x="262324" y="13195"/>
                  </a:lnTo>
                  <a:cubicBezTo>
                    <a:pt x="261279" y="13034"/>
                    <a:pt x="260205" y="14060"/>
                    <a:pt x="258799" y="13547"/>
                  </a:cubicBezTo>
                  <a:cubicBezTo>
                    <a:pt x="258799" y="12141"/>
                    <a:pt x="259854" y="11077"/>
                    <a:pt x="261259" y="10374"/>
                  </a:cubicBezTo>
                  <a:close/>
                  <a:moveTo>
                    <a:pt x="242963" y="117838"/>
                  </a:moveTo>
                  <a:cubicBezTo>
                    <a:pt x="243333" y="117306"/>
                    <a:pt x="244065" y="117543"/>
                    <a:pt x="244777" y="117885"/>
                  </a:cubicBezTo>
                  <a:lnTo>
                    <a:pt x="244777" y="122246"/>
                  </a:lnTo>
                  <a:cubicBezTo>
                    <a:pt x="242706" y="122265"/>
                    <a:pt x="240549" y="119329"/>
                    <a:pt x="242963" y="117838"/>
                  </a:cubicBezTo>
                  <a:close/>
                  <a:moveTo>
                    <a:pt x="230983" y="50188"/>
                  </a:moveTo>
                  <a:lnTo>
                    <a:pt x="230983" y="47718"/>
                  </a:lnTo>
                  <a:lnTo>
                    <a:pt x="233092" y="47367"/>
                  </a:lnTo>
                  <a:cubicBezTo>
                    <a:pt x="234147" y="48773"/>
                    <a:pt x="234498" y="49124"/>
                    <a:pt x="234498" y="50540"/>
                  </a:cubicBezTo>
                  <a:lnTo>
                    <a:pt x="230974" y="50188"/>
                  </a:lnTo>
                  <a:close/>
                  <a:moveTo>
                    <a:pt x="230631" y="162241"/>
                  </a:moveTo>
                  <a:cubicBezTo>
                    <a:pt x="230631" y="162241"/>
                    <a:pt x="230631" y="161538"/>
                    <a:pt x="231334" y="161186"/>
                  </a:cubicBezTo>
                  <a:cubicBezTo>
                    <a:pt x="233197" y="162146"/>
                    <a:pt x="231829" y="163257"/>
                    <a:pt x="230631" y="162241"/>
                  </a:cubicBezTo>
                  <a:close/>
                  <a:moveTo>
                    <a:pt x="234508" y="149558"/>
                  </a:moveTo>
                  <a:lnTo>
                    <a:pt x="236265" y="149558"/>
                  </a:lnTo>
                  <a:cubicBezTo>
                    <a:pt x="236617" y="150261"/>
                    <a:pt x="237671" y="150964"/>
                    <a:pt x="238022" y="151316"/>
                  </a:cubicBezTo>
                  <a:cubicBezTo>
                    <a:pt x="236617" y="152370"/>
                    <a:pt x="234849" y="152019"/>
                    <a:pt x="233443" y="152370"/>
                  </a:cubicBezTo>
                  <a:cubicBezTo>
                    <a:pt x="233443" y="152019"/>
                    <a:pt x="234147" y="150613"/>
                    <a:pt x="234498" y="149549"/>
                  </a:cubicBezTo>
                  <a:close/>
                  <a:moveTo>
                    <a:pt x="235211" y="21289"/>
                  </a:moveTo>
                  <a:cubicBezTo>
                    <a:pt x="236930" y="22610"/>
                    <a:pt x="236436" y="23721"/>
                    <a:pt x="235211" y="25165"/>
                  </a:cubicBezTo>
                  <a:lnTo>
                    <a:pt x="235211" y="21289"/>
                  </a:lnTo>
                  <a:close/>
                  <a:moveTo>
                    <a:pt x="233804" y="32917"/>
                  </a:moveTo>
                  <a:cubicBezTo>
                    <a:pt x="235686" y="32338"/>
                    <a:pt x="235315" y="24434"/>
                    <a:pt x="236968" y="29041"/>
                  </a:cubicBezTo>
                  <a:cubicBezTo>
                    <a:pt x="236968" y="30096"/>
                    <a:pt x="235913" y="30096"/>
                    <a:pt x="235562" y="30799"/>
                  </a:cubicBezTo>
                  <a:cubicBezTo>
                    <a:pt x="235211" y="32205"/>
                    <a:pt x="235562" y="33972"/>
                    <a:pt x="235211" y="35026"/>
                  </a:cubicBezTo>
                  <a:cubicBezTo>
                    <a:pt x="234859" y="34675"/>
                    <a:pt x="234156" y="34323"/>
                    <a:pt x="233804" y="34323"/>
                  </a:cubicBezTo>
                  <a:cubicBezTo>
                    <a:pt x="233804" y="34323"/>
                    <a:pt x="233804" y="32917"/>
                    <a:pt x="233804" y="32917"/>
                  </a:cubicBezTo>
                  <a:close/>
                  <a:moveTo>
                    <a:pt x="234156" y="37857"/>
                  </a:moveTo>
                  <a:lnTo>
                    <a:pt x="234156" y="43852"/>
                  </a:lnTo>
                  <a:cubicBezTo>
                    <a:pt x="233453" y="43852"/>
                    <a:pt x="232750" y="44203"/>
                    <a:pt x="232399" y="44906"/>
                  </a:cubicBezTo>
                  <a:lnTo>
                    <a:pt x="233102" y="45609"/>
                  </a:lnTo>
                  <a:lnTo>
                    <a:pt x="230993" y="45961"/>
                  </a:lnTo>
                  <a:cubicBezTo>
                    <a:pt x="230470" y="38456"/>
                    <a:pt x="232095" y="42892"/>
                    <a:pt x="234165" y="37857"/>
                  </a:cubicBezTo>
                  <a:close/>
                  <a:moveTo>
                    <a:pt x="228522" y="42085"/>
                  </a:moveTo>
                  <a:cubicBezTo>
                    <a:pt x="228636" y="43538"/>
                    <a:pt x="227858" y="45362"/>
                    <a:pt x="227820" y="48079"/>
                  </a:cubicBezTo>
                  <a:lnTo>
                    <a:pt x="225359" y="47025"/>
                  </a:lnTo>
                  <a:lnTo>
                    <a:pt x="225359" y="46322"/>
                  </a:lnTo>
                  <a:cubicBezTo>
                    <a:pt x="226062" y="46322"/>
                    <a:pt x="226062" y="46673"/>
                    <a:pt x="227468" y="45970"/>
                  </a:cubicBezTo>
                  <a:cubicBezTo>
                    <a:pt x="226765" y="44916"/>
                    <a:pt x="226413" y="44916"/>
                    <a:pt x="225711" y="44916"/>
                  </a:cubicBezTo>
                  <a:cubicBezTo>
                    <a:pt x="225359" y="43861"/>
                    <a:pt x="225008" y="42797"/>
                    <a:pt x="225008" y="41743"/>
                  </a:cubicBezTo>
                  <a:lnTo>
                    <a:pt x="228532" y="42094"/>
                  </a:lnTo>
                  <a:close/>
                  <a:moveTo>
                    <a:pt x="229929" y="46312"/>
                  </a:moveTo>
                  <a:lnTo>
                    <a:pt x="229929" y="48070"/>
                  </a:lnTo>
                  <a:cubicBezTo>
                    <a:pt x="229577" y="47367"/>
                    <a:pt x="228522" y="46664"/>
                    <a:pt x="228522" y="46312"/>
                  </a:cubicBezTo>
                  <a:lnTo>
                    <a:pt x="229929" y="46312"/>
                  </a:lnTo>
                  <a:close/>
                  <a:moveTo>
                    <a:pt x="227820" y="96700"/>
                  </a:moveTo>
                  <a:lnTo>
                    <a:pt x="227820" y="98458"/>
                  </a:lnTo>
                  <a:cubicBezTo>
                    <a:pt x="227117" y="98809"/>
                    <a:pt x="226062" y="98809"/>
                    <a:pt x="225359" y="98458"/>
                  </a:cubicBezTo>
                  <a:lnTo>
                    <a:pt x="225359" y="96700"/>
                  </a:lnTo>
                  <a:lnTo>
                    <a:pt x="227820" y="96700"/>
                  </a:lnTo>
                  <a:close/>
                  <a:moveTo>
                    <a:pt x="227820" y="155543"/>
                  </a:moveTo>
                  <a:cubicBezTo>
                    <a:pt x="227117" y="155895"/>
                    <a:pt x="226413" y="157301"/>
                    <a:pt x="225359" y="157301"/>
                  </a:cubicBezTo>
                  <a:cubicBezTo>
                    <a:pt x="222822" y="155249"/>
                    <a:pt x="225891" y="153653"/>
                    <a:pt x="227820" y="155543"/>
                  </a:cubicBezTo>
                  <a:close/>
                  <a:moveTo>
                    <a:pt x="220419" y="220381"/>
                  </a:moveTo>
                  <a:cubicBezTo>
                    <a:pt x="219725" y="218984"/>
                    <a:pt x="220590" y="217597"/>
                    <a:pt x="221825" y="217559"/>
                  </a:cubicBezTo>
                  <a:lnTo>
                    <a:pt x="222879" y="218614"/>
                  </a:lnTo>
                  <a:cubicBezTo>
                    <a:pt x="222528" y="219317"/>
                    <a:pt x="222177" y="220371"/>
                    <a:pt x="220419" y="220371"/>
                  </a:cubicBezTo>
                  <a:close/>
                  <a:moveTo>
                    <a:pt x="224295" y="199946"/>
                  </a:moveTo>
                  <a:lnTo>
                    <a:pt x="222186" y="199243"/>
                  </a:lnTo>
                  <a:cubicBezTo>
                    <a:pt x="222006" y="198170"/>
                    <a:pt x="223706" y="197125"/>
                    <a:pt x="224998" y="198189"/>
                  </a:cubicBezTo>
                  <a:cubicBezTo>
                    <a:pt x="224998" y="198540"/>
                    <a:pt x="224295" y="199243"/>
                    <a:pt x="224295" y="199946"/>
                  </a:cubicBezTo>
                  <a:close/>
                  <a:moveTo>
                    <a:pt x="226765" y="223554"/>
                  </a:moveTo>
                  <a:cubicBezTo>
                    <a:pt x="227117" y="224257"/>
                    <a:pt x="226765" y="225311"/>
                    <a:pt x="226765" y="226024"/>
                  </a:cubicBezTo>
                  <a:cubicBezTo>
                    <a:pt x="224618" y="226024"/>
                    <a:pt x="224808" y="224200"/>
                    <a:pt x="226765" y="223554"/>
                  </a:cubicBezTo>
                  <a:close/>
                  <a:moveTo>
                    <a:pt x="226052" y="246810"/>
                  </a:moveTo>
                  <a:lnTo>
                    <a:pt x="226052" y="243988"/>
                  </a:lnTo>
                  <a:lnTo>
                    <a:pt x="228161" y="243988"/>
                  </a:lnTo>
                  <a:lnTo>
                    <a:pt x="226052" y="246810"/>
                  </a:lnTo>
                  <a:close/>
                  <a:moveTo>
                    <a:pt x="227468" y="212980"/>
                  </a:moveTo>
                  <a:lnTo>
                    <a:pt x="227468" y="210862"/>
                  </a:lnTo>
                  <a:cubicBezTo>
                    <a:pt x="227820" y="210862"/>
                    <a:pt x="228522" y="210510"/>
                    <a:pt x="229225" y="210510"/>
                  </a:cubicBezTo>
                  <a:cubicBezTo>
                    <a:pt x="229511" y="212477"/>
                    <a:pt x="230156" y="213636"/>
                    <a:pt x="227468" y="212980"/>
                  </a:cubicBezTo>
                  <a:close/>
                  <a:moveTo>
                    <a:pt x="227117" y="174220"/>
                  </a:moveTo>
                  <a:cubicBezTo>
                    <a:pt x="227117" y="173517"/>
                    <a:pt x="228522" y="172463"/>
                    <a:pt x="228874" y="172463"/>
                  </a:cubicBezTo>
                  <a:lnTo>
                    <a:pt x="229577" y="174220"/>
                  </a:lnTo>
                  <a:cubicBezTo>
                    <a:pt x="229225" y="174572"/>
                    <a:pt x="227820" y="174572"/>
                    <a:pt x="227117" y="174220"/>
                  </a:cubicBezTo>
                  <a:close/>
                  <a:moveTo>
                    <a:pt x="230280" y="59698"/>
                  </a:moveTo>
                  <a:lnTo>
                    <a:pt x="229225" y="59698"/>
                  </a:lnTo>
                  <a:cubicBezTo>
                    <a:pt x="227743" y="58909"/>
                    <a:pt x="227231" y="58700"/>
                    <a:pt x="227468" y="56876"/>
                  </a:cubicBezTo>
                  <a:cubicBezTo>
                    <a:pt x="228228" y="55993"/>
                    <a:pt x="230195" y="57038"/>
                    <a:pt x="230280" y="56876"/>
                  </a:cubicBezTo>
                  <a:lnTo>
                    <a:pt x="230280" y="59698"/>
                  </a:lnTo>
                  <a:close/>
                  <a:moveTo>
                    <a:pt x="230280" y="51946"/>
                  </a:moveTo>
                  <a:cubicBezTo>
                    <a:pt x="229577" y="51946"/>
                    <a:pt x="228874" y="52649"/>
                    <a:pt x="228522" y="53000"/>
                  </a:cubicBezTo>
                  <a:cubicBezTo>
                    <a:pt x="229225" y="53703"/>
                    <a:pt x="230280" y="54406"/>
                    <a:pt x="230280" y="55119"/>
                  </a:cubicBezTo>
                  <a:cubicBezTo>
                    <a:pt x="229929" y="55119"/>
                    <a:pt x="229577" y="55822"/>
                    <a:pt x="229577" y="55822"/>
                  </a:cubicBezTo>
                  <a:cubicBezTo>
                    <a:pt x="227477" y="53950"/>
                    <a:pt x="226461" y="52506"/>
                    <a:pt x="227820" y="49827"/>
                  </a:cubicBezTo>
                  <a:lnTo>
                    <a:pt x="230280" y="50882"/>
                  </a:lnTo>
                  <a:lnTo>
                    <a:pt x="230280" y="51936"/>
                  </a:lnTo>
                  <a:close/>
                  <a:moveTo>
                    <a:pt x="229929" y="39966"/>
                  </a:moveTo>
                  <a:cubicBezTo>
                    <a:pt x="229577" y="39615"/>
                    <a:pt x="228874" y="39263"/>
                    <a:pt x="228522" y="39263"/>
                  </a:cubicBezTo>
                  <a:cubicBezTo>
                    <a:pt x="228522" y="35739"/>
                    <a:pt x="229225" y="34684"/>
                    <a:pt x="229577" y="31160"/>
                  </a:cubicBezTo>
                  <a:lnTo>
                    <a:pt x="230983" y="31160"/>
                  </a:lnTo>
                  <a:cubicBezTo>
                    <a:pt x="233025" y="34285"/>
                    <a:pt x="231259" y="35169"/>
                    <a:pt x="229225" y="37857"/>
                  </a:cubicBezTo>
                  <a:cubicBezTo>
                    <a:pt x="230631" y="38997"/>
                    <a:pt x="231163" y="38988"/>
                    <a:pt x="229929" y="39976"/>
                  </a:cubicBezTo>
                  <a:close/>
                  <a:moveTo>
                    <a:pt x="233804" y="179854"/>
                  </a:moveTo>
                  <a:cubicBezTo>
                    <a:pt x="233804" y="179854"/>
                    <a:pt x="233804" y="180557"/>
                    <a:pt x="234508" y="181260"/>
                  </a:cubicBezTo>
                  <a:lnTo>
                    <a:pt x="233804" y="183378"/>
                  </a:lnTo>
                  <a:lnTo>
                    <a:pt x="230631" y="182675"/>
                  </a:lnTo>
                  <a:cubicBezTo>
                    <a:pt x="230802" y="181792"/>
                    <a:pt x="231838" y="179170"/>
                    <a:pt x="233804" y="179854"/>
                  </a:cubicBezTo>
                  <a:close/>
                  <a:moveTo>
                    <a:pt x="233102" y="199946"/>
                  </a:moveTo>
                  <a:cubicBezTo>
                    <a:pt x="232817" y="198417"/>
                    <a:pt x="233434" y="196973"/>
                    <a:pt x="234508" y="196070"/>
                  </a:cubicBezTo>
                  <a:cubicBezTo>
                    <a:pt x="235211" y="196422"/>
                    <a:pt x="234156" y="198540"/>
                    <a:pt x="234859" y="199946"/>
                  </a:cubicBezTo>
                  <a:lnTo>
                    <a:pt x="233102" y="199946"/>
                  </a:lnTo>
                  <a:close/>
                  <a:moveTo>
                    <a:pt x="231695" y="193952"/>
                  </a:moveTo>
                  <a:cubicBezTo>
                    <a:pt x="232047" y="193600"/>
                    <a:pt x="232399" y="192897"/>
                    <a:pt x="232399" y="192546"/>
                  </a:cubicBezTo>
                  <a:lnTo>
                    <a:pt x="236274" y="192897"/>
                  </a:lnTo>
                  <a:cubicBezTo>
                    <a:pt x="236417" y="195671"/>
                    <a:pt x="233168" y="194056"/>
                    <a:pt x="231695" y="193952"/>
                  </a:cubicBezTo>
                  <a:close/>
                  <a:moveTo>
                    <a:pt x="234508" y="190779"/>
                  </a:moveTo>
                  <a:lnTo>
                    <a:pt x="233804" y="188660"/>
                  </a:lnTo>
                  <a:cubicBezTo>
                    <a:pt x="234508" y="188660"/>
                    <a:pt x="235913" y="189012"/>
                    <a:pt x="236626" y="189715"/>
                  </a:cubicBezTo>
                  <a:cubicBezTo>
                    <a:pt x="236274" y="190066"/>
                    <a:pt x="234868" y="190769"/>
                    <a:pt x="234517" y="190769"/>
                  </a:cubicBezTo>
                  <a:close/>
                  <a:moveTo>
                    <a:pt x="237320" y="178096"/>
                  </a:moveTo>
                  <a:cubicBezTo>
                    <a:pt x="230185" y="184091"/>
                    <a:pt x="230708" y="164416"/>
                    <a:pt x="237320" y="171750"/>
                  </a:cubicBezTo>
                  <a:lnTo>
                    <a:pt x="237320" y="178096"/>
                  </a:lnTo>
                  <a:close/>
                  <a:moveTo>
                    <a:pt x="234508" y="160122"/>
                  </a:moveTo>
                  <a:cubicBezTo>
                    <a:pt x="237434" y="158469"/>
                    <a:pt x="239723" y="156873"/>
                    <a:pt x="242250" y="158365"/>
                  </a:cubicBezTo>
                  <a:cubicBezTo>
                    <a:pt x="241195" y="159771"/>
                    <a:pt x="240141" y="162592"/>
                    <a:pt x="240493" y="164711"/>
                  </a:cubicBezTo>
                  <a:lnTo>
                    <a:pt x="237320" y="165414"/>
                  </a:lnTo>
                  <a:cubicBezTo>
                    <a:pt x="237215" y="162640"/>
                    <a:pt x="238260" y="161158"/>
                    <a:pt x="234508" y="160132"/>
                  </a:cubicBezTo>
                  <a:close/>
                  <a:moveTo>
                    <a:pt x="240493" y="208401"/>
                  </a:moveTo>
                  <a:lnTo>
                    <a:pt x="238384" y="208401"/>
                  </a:lnTo>
                  <a:lnTo>
                    <a:pt x="238384" y="206644"/>
                  </a:lnTo>
                  <a:lnTo>
                    <a:pt x="240493" y="206644"/>
                  </a:lnTo>
                  <a:lnTo>
                    <a:pt x="240493" y="208401"/>
                  </a:lnTo>
                  <a:close/>
                  <a:moveTo>
                    <a:pt x="241899" y="199243"/>
                  </a:moveTo>
                  <a:lnTo>
                    <a:pt x="241899" y="197486"/>
                  </a:lnTo>
                  <a:lnTo>
                    <a:pt x="243656" y="197486"/>
                  </a:lnTo>
                  <a:cubicBezTo>
                    <a:pt x="243656" y="198189"/>
                    <a:pt x="243304" y="198892"/>
                    <a:pt x="241899" y="199243"/>
                  </a:cubicBezTo>
                  <a:close/>
                  <a:moveTo>
                    <a:pt x="259502" y="230954"/>
                  </a:moveTo>
                  <a:lnTo>
                    <a:pt x="259502" y="229900"/>
                  </a:lnTo>
                  <a:lnTo>
                    <a:pt x="261611" y="229900"/>
                  </a:lnTo>
                  <a:lnTo>
                    <a:pt x="261611" y="230954"/>
                  </a:lnTo>
                  <a:lnTo>
                    <a:pt x="259502" y="230954"/>
                  </a:lnTo>
                  <a:close/>
                  <a:moveTo>
                    <a:pt x="261269" y="251037"/>
                  </a:moveTo>
                  <a:lnTo>
                    <a:pt x="261269" y="251389"/>
                  </a:lnTo>
                  <a:lnTo>
                    <a:pt x="260566" y="249270"/>
                  </a:lnTo>
                  <a:cubicBezTo>
                    <a:pt x="260918" y="249270"/>
                    <a:pt x="262324" y="249973"/>
                    <a:pt x="262324" y="250676"/>
                  </a:cubicBezTo>
                  <a:lnTo>
                    <a:pt x="261269" y="251028"/>
                  </a:lnTo>
                  <a:close/>
                  <a:moveTo>
                    <a:pt x="273239" y="249631"/>
                  </a:moveTo>
                  <a:lnTo>
                    <a:pt x="272184" y="249631"/>
                  </a:lnTo>
                  <a:lnTo>
                    <a:pt x="272536" y="247874"/>
                  </a:lnTo>
                  <a:lnTo>
                    <a:pt x="273239" y="247874"/>
                  </a:lnTo>
                  <a:lnTo>
                    <a:pt x="273239" y="249631"/>
                  </a:lnTo>
                  <a:close/>
                  <a:moveTo>
                    <a:pt x="277818" y="234127"/>
                  </a:moveTo>
                  <a:lnTo>
                    <a:pt x="278170" y="232009"/>
                  </a:lnTo>
                  <a:cubicBezTo>
                    <a:pt x="278521" y="232712"/>
                    <a:pt x="279224" y="233063"/>
                    <a:pt x="279224" y="233415"/>
                  </a:cubicBezTo>
                  <a:lnTo>
                    <a:pt x="277818" y="234118"/>
                  </a:lnTo>
                  <a:close/>
                  <a:moveTo>
                    <a:pt x="287318" y="249270"/>
                  </a:moveTo>
                  <a:cubicBezTo>
                    <a:pt x="286615" y="249270"/>
                    <a:pt x="285561" y="247864"/>
                    <a:pt x="285561" y="246800"/>
                  </a:cubicBezTo>
                  <a:lnTo>
                    <a:pt x="288373" y="246800"/>
                  </a:lnTo>
                  <a:cubicBezTo>
                    <a:pt x="288373" y="247503"/>
                    <a:pt x="287670" y="248558"/>
                    <a:pt x="287318" y="249270"/>
                  </a:cubicBezTo>
                  <a:close/>
                  <a:moveTo>
                    <a:pt x="292249" y="231306"/>
                  </a:moveTo>
                  <a:lnTo>
                    <a:pt x="291546" y="231306"/>
                  </a:lnTo>
                  <a:lnTo>
                    <a:pt x="291546" y="229900"/>
                  </a:lnTo>
                  <a:lnTo>
                    <a:pt x="292249" y="229900"/>
                  </a:lnTo>
                  <a:lnTo>
                    <a:pt x="292249" y="231306"/>
                  </a:lnTo>
                  <a:close/>
                  <a:moveTo>
                    <a:pt x="423225" y="213332"/>
                  </a:moveTo>
                  <a:cubicBezTo>
                    <a:pt x="417953" y="199082"/>
                    <a:pt x="407094" y="139887"/>
                    <a:pt x="406325" y="135460"/>
                  </a:cubicBezTo>
                  <a:cubicBezTo>
                    <a:pt x="406325" y="131936"/>
                    <a:pt x="408785" y="129466"/>
                    <a:pt x="411255" y="128060"/>
                  </a:cubicBezTo>
                  <a:cubicBezTo>
                    <a:pt x="439898" y="93584"/>
                    <a:pt x="432507" y="-1406"/>
                    <a:pt x="374632" y="1206"/>
                  </a:cubicBezTo>
                  <a:cubicBezTo>
                    <a:pt x="371013" y="760"/>
                    <a:pt x="370016" y="408"/>
                    <a:pt x="366890" y="503"/>
                  </a:cubicBezTo>
                  <a:cubicBezTo>
                    <a:pt x="365835" y="503"/>
                    <a:pt x="364430" y="1909"/>
                    <a:pt x="363717" y="1206"/>
                  </a:cubicBezTo>
                  <a:cubicBezTo>
                    <a:pt x="355452" y="-276"/>
                    <a:pt x="339625" y="608"/>
                    <a:pt x="331322" y="855"/>
                  </a:cubicBezTo>
                  <a:cubicBezTo>
                    <a:pt x="326382" y="2413"/>
                    <a:pt x="316217" y="-2071"/>
                    <a:pt x="316882" y="6498"/>
                  </a:cubicBezTo>
                  <a:cubicBezTo>
                    <a:pt x="317357" y="14772"/>
                    <a:pt x="315609" y="38674"/>
                    <a:pt x="318288" y="42788"/>
                  </a:cubicBezTo>
                  <a:cubicBezTo>
                    <a:pt x="318288" y="53523"/>
                    <a:pt x="318032" y="63773"/>
                    <a:pt x="317756" y="73872"/>
                  </a:cubicBezTo>
                  <a:cubicBezTo>
                    <a:pt x="317756" y="74166"/>
                    <a:pt x="317861" y="74613"/>
                    <a:pt x="317993" y="74879"/>
                  </a:cubicBezTo>
                  <a:cubicBezTo>
                    <a:pt x="318525" y="75876"/>
                    <a:pt x="319039" y="76921"/>
                    <a:pt x="319475" y="78023"/>
                  </a:cubicBezTo>
                  <a:cubicBezTo>
                    <a:pt x="320758" y="81206"/>
                    <a:pt x="320853" y="85015"/>
                    <a:pt x="321917" y="88787"/>
                  </a:cubicBezTo>
                  <a:cubicBezTo>
                    <a:pt x="322858" y="92112"/>
                    <a:pt x="325166" y="95323"/>
                    <a:pt x="325907" y="99142"/>
                  </a:cubicBezTo>
                  <a:cubicBezTo>
                    <a:pt x="326563" y="102552"/>
                    <a:pt x="325879" y="106381"/>
                    <a:pt x="326344" y="110219"/>
                  </a:cubicBezTo>
                  <a:cubicBezTo>
                    <a:pt x="326762" y="113686"/>
                    <a:pt x="327798" y="117268"/>
                    <a:pt x="328045" y="121096"/>
                  </a:cubicBezTo>
                  <a:cubicBezTo>
                    <a:pt x="328273" y="124602"/>
                    <a:pt x="328149" y="128278"/>
                    <a:pt x="328216" y="132107"/>
                  </a:cubicBezTo>
                  <a:cubicBezTo>
                    <a:pt x="328282" y="135935"/>
                    <a:pt x="328339" y="139602"/>
                    <a:pt x="328234" y="143108"/>
                  </a:cubicBezTo>
                  <a:cubicBezTo>
                    <a:pt x="328121" y="146946"/>
                    <a:pt x="328025" y="150622"/>
                    <a:pt x="327722" y="154099"/>
                  </a:cubicBezTo>
                  <a:cubicBezTo>
                    <a:pt x="327389" y="157947"/>
                    <a:pt x="327332" y="161652"/>
                    <a:pt x="326791" y="165091"/>
                  </a:cubicBezTo>
                  <a:cubicBezTo>
                    <a:pt x="326192" y="168929"/>
                    <a:pt x="325689" y="172624"/>
                    <a:pt x="324872" y="175978"/>
                  </a:cubicBezTo>
                  <a:cubicBezTo>
                    <a:pt x="323941" y="179787"/>
                    <a:pt x="322392" y="183198"/>
                    <a:pt x="321224" y="186418"/>
                  </a:cubicBezTo>
                  <a:cubicBezTo>
                    <a:pt x="320540" y="188309"/>
                    <a:pt x="319827" y="190104"/>
                    <a:pt x="319086" y="191824"/>
                  </a:cubicBezTo>
                  <a:cubicBezTo>
                    <a:pt x="319000" y="192023"/>
                    <a:pt x="318925" y="192375"/>
                    <a:pt x="318925" y="192593"/>
                  </a:cubicBezTo>
                  <a:lnTo>
                    <a:pt x="318279" y="257383"/>
                  </a:lnTo>
                  <a:cubicBezTo>
                    <a:pt x="319333" y="258086"/>
                    <a:pt x="318982" y="258789"/>
                    <a:pt x="320388" y="258789"/>
                  </a:cubicBezTo>
                  <a:cubicBezTo>
                    <a:pt x="321680" y="258837"/>
                    <a:pt x="323693" y="257564"/>
                    <a:pt x="324615" y="259492"/>
                  </a:cubicBezTo>
                  <a:cubicBezTo>
                    <a:pt x="329622" y="259749"/>
                    <a:pt x="335179" y="257868"/>
                    <a:pt x="340109" y="257735"/>
                  </a:cubicBezTo>
                  <a:cubicBezTo>
                    <a:pt x="342466" y="258723"/>
                    <a:pt x="351234" y="258381"/>
                    <a:pt x="353837" y="258438"/>
                  </a:cubicBezTo>
                  <a:cubicBezTo>
                    <a:pt x="362453" y="258894"/>
                    <a:pt x="357000" y="250116"/>
                    <a:pt x="358416" y="243988"/>
                  </a:cubicBezTo>
                  <a:cubicBezTo>
                    <a:pt x="358768" y="242231"/>
                    <a:pt x="358768" y="239058"/>
                    <a:pt x="358065" y="238003"/>
                  </a:cubicBezTo>
                  <a:cubicBezTo>
                    <a:pt x="358654" y="237310"/>
                    <a:pt x="355766" y="195956"/>
                    <a:pt x="357713" y="196422"/>
                  </a:cubicBezTo>
                  <a:cubicBezTo>
                    <a:pt x="357029" y="185031"/>
                    <a:pt x="356269" y="167181"/>
                    <a:pt x="357361" y="155904"/>
                  </a:cubicBezTo>
                  <a:cubicBezTo>
                    <a:pt x="356307" y="155553"/>
                    <a:pt x="357010" y="153434"/>
                    <a:pt x="357361" y="153434"/>
                  </a:cubicBezTo>
                  <a:cubicBezTo>
                    <a:pt x="355329" y="145920"/>
                    <a:pt x="359793" y="146338"/>
                    <a:pt x="365817" y="147088"/>
                  </a:cubicBezTo>
                  <a:cubicBezTo>
                    <a:pt x="367118" y="146822"/>
                    <a:pt x="368733" y="147354"/>
                    <a:pt x="369341" y="148494"/>
                  </a:cubicBezTo>
                  <a:cubicBezTo>
                    <a:pt x="373341" y="171788"/>
                    <a:pt x="379791" y="200136"/>
                    <a:pt x="382366" y="222490"/>
                  </a:cubicBezTo>
                  <a:cubicBezTo>
                    <a:pt x="392426" y="259473"/>
                    <a:pt x="379478" y="258723"/>
                    <a:pt x="412652" y="258077"/>
                  </a:cubicBezTo>
                  <a:cubicBezTo>
                    <a:pt x="412652" y="258077"/>
                    <a:pt x="422513" y="258077"/>
                    <a:pt x="422513" y="258077"/>
                  </a:cubicBezTo>
                  <a:cubicBezTo>
                    <a:pt x="425942" y="257792"/>
                    <a:pt x="433257" y="259967"/>
                    <a:pt x="433077" y="255607"/>
                  </a:cubicBezTo>
                  <a:cubicBezTo>
                    <a:pt x="430645" y="242373"/>
                    <a:pt x="427396" y="233576"/>
                    <a:pt x="423216" y="213322"/>
                  </a:cubicBezTo>
                  <a:close/>
                  <a:moveTo>
                    <a:pt x="414780" y="47718"/>
                  </a:moveTo>
                  <a:cubicBezTo>
                    <a:pt x="414428" y="47367"/>
                    <a:pt x="413022" y="46312"/>
                    <a:pt x="413022" y="45248"/>
                  </a:cubicBezTo>
                  <a:cubicBezTo>
                    <a:pt x="413374" y="45600"/>
                    <a:pt x="414428" y="45248"/>
                    <a:pt x="414780" y="47718"/>
                  </a:cubicBezTo>
                  <a:close/>
                  <a:moveTo>
                    <a:pt x="353163" y="105155"/>
                  </a:moveTo>
                  <a:lnTo>
                    <a:pt x="353866" y="105155"/>
                  </a:lnTo>
                  <a:lnTo>
                    <a:pt x="353866" y="107274"/>
                  </a:lnTo>
                  <a:lnTo>
                    <a:pt x="353163" y="107274"/>
                  </a:lnTo>
                  <a:lnTo>
                    <a:pt x="353163" y="105155"/>
                  </a:lnTo>
                  <a:close/>
                  <a:moveTo>
                    <a:pt x="349990" y="153083"/>
                  </a:moveTo>
                  <a:lnTo>
                    <a:pt x="351396" y="153083"/>
                  </a:lnTo>
                  <a:lnTo>
                    <a:pt x="351396" y="154137"/>
                  </a:lnTo>
                  <a:lnTo>
                    <a:pt x="349990" y="154137"/>
                  </a:lnTo>
                  <a:lnTo>
                    <a:pt x="349990" y="153083"/>
                  </a:lnTo>
                  <a:close/>
                  <a:moveTo>
                    <a:pt x="345762" y="223554"/>
                  </a:moveTo>
                  <a:lnTo>
                    <a:pt x="345059" y="221796"/>
                  </a:lnTo>
                  <a:lnTo>
                    <a:pt x="345762" y="221445"/>
                  </a:lnTo>
                  <a:lnTo>
                    <a:pt x="346465" y="223563"/>
                  </a:lnTo>
                  <a:lnTo>
                    <a:pt x="345762" y="223563"/>
                  </a:lnTo>
                  <a:close/>
                  <a:moveTo>
                    <a:pt x="348232" y="41382"/>
                  </a:moveTo>
                  <a:cubicBezTo>
                    <a:pt x="347881" y="39976"/>
                    <a:pt x="347881" y="37857"/>
                    <a:pt x="346826" y="35387"/>
                  </a:cubicBezTo>
                  <a:lnTo>
                    <a:pt x="349638" y="35739"/>
                  </a:lnTo>
                  <a:cubicBezTo>
                    <a:pt x="348213" y="36461"/>
                    <a:pt x="348888" y="38674"/>
                    <a:pt x="349638" y="39615"/>
                  </a:cubicBezTo>
                  <a:cubicBezTo>
                    <a:pt x="349980" y="40346"/>
                    <a:pt x="348650" y="41021"/>
                    <a:pt x="348232" y="41372"/>
                  </a:cubicBezTo>
                  <a:close/>
                  <a:moveTo>
                    <a:pt x="351747" y="207698"/>
                  </a:moveTo>
                  <a:lnTo>
                    <a:pt x="349638" y="207698"/>
                  </a:lnTo>
                  <a:lnTo>
                    <a:pt x="349638" y="206644"/>
                  </a:lnTo>
                  <a:lnTo>
                    <a:pt x="351747" y="206644"/>
                  </a:lnTo>
                  <a:lnTo>
                    <a:pt x="351747" y="207698"/>
                  </a:lnTo>
                  <a:close/>
                  <a:moveTo>
                    <a:pt x="352802" y="161889"/>
                  </a:moveTo>
                  <a:cubicBezTo>
                    <a:pt x="351111" y="162640"/>
                    <a:pt x="350902" y="159153"/>
                    <a:pt x="352802" y="159419"/>
                  </a:cubicBezTo>
                  <a:cubicBezTo>
                    <a:pt x="353153" y="159419"/>
                    <a:pt x="353153" y="160825"/>
                    <a:pt x="352802" y="161889"/>
                  </a:cubicBezTo>
                  <a:close/>
                  <a:moveTo>
                    <a:pt x="352802" y="142509"/>
                  </a:moveTo>
                  <a:cubicBezTo>
                    <a:pt x="351092" y="141768"/>
                    <a:pt x="351186" y="140286"/>
                    <a:pt x="352802" y="139336"/>
                  </a:cubicBezTo>
                  <a:lnTo>
                    <a:pt x="354208" y="140742"/>
                  </a:lnTo>
                  <a:lnTo>
                    <a:pt x="352802" y="142500"/>
                  </a:lnTo>
                  <a:close/>
                  <a:moveTo>
                    <a:pt x="407028" y="60401"/>
                  </a:moveTo>
                  <a:lnTo>
                    <a:pt x="407028" y="58643"/>
                  </a:lnTo>
                  <a:lnTo>
                    <a:pt x="408785" y="58643"/>
                  </a:lnTo>
                  <a:cubicBezTo>
                    <a:pt x="408785" y="58995"/>
                    <a:pt x="407731" y="60401"/>
                    <a:pt x="407028" y="60401"/>
                  </a:cubicBezTo>
                  <a:close/>
                  <a:moveTo>
                    <a:pt x="410200" y="44545"/>
                  </a:moveTo>
                  <a:lnTo>
                    <a:pt x="407389" y="43842"/>
                  </a:lnTo>
                  <a:cubicBezTo>
                    <a:pt x="408092" y="42788"/>
                    <a:pt x="408795" y="42085"/>
                    <a:pt x="410561" y="41021"/>
                  </a:cubicBezTo>
                  <a:cubicBezTo>
                    <a:pt x="410913" y="42075"/>
                    <a:pt x="411264" y="43139"/>
                    <a:pt x="410210" y="44545"/>
                  </a:cubicBezTo>
                  <a:close/>
                  <a:moveTo>
                    <a:pt x="407028" y="36442"/>
                  </a:moveTo>
                  <a:lnTo>
                    <a:pt x="407028" y="31511"/>
                  </a:lnTo>
                  <a:cubicBezTo>
                    <a:pt x="408747" y="32775"/>
                    <a:pt x="409925" y="35881"/>
                    <a:pt x="407028" y="36442"/>
                  </a:cubicBezTo>
                  <a:close/>
                  <a:moveTo>
                    <a:pt x="405973" y="18477"/>
                  </a:moveTo>
                  <a:lnTo>
                    <a:pt x="407379" y="18477"/>
                  </a:lnTo>
                  <a:lnTo>
                    <a:pt x="407379" y="19532"/>
                  </a:lnTo>
                  <a:lnTo>
                    <a:pt x="405973" y="19532"/>
                  </a:lnTo>
                  <a:lnTo>
                    <a:pt x="405973" y="18477"/>
                  </a:lnTo>
                  <a:close/>
                  <a:moveTo>
                    <a:pt x="406676" y="64277"/>
                  </a:moveTo>
                  <a:cubicBezTo>
                    <a:pt x="406676" y="64277"/>
                    <a:pt x="407028" y="65683"/>
                    <a:pt x="407731" y="66034"/>
                  </a:cubicBezTo>
                  <a:cubicBezTo>
                    <a:pt x="407379" y="66034"/>
                    <a:pt x="405973" y="65331"/>
                    <a:pt x="404918" y="64980"/>
                  </a:cubicBezTo>
                  <a:cubicBezTo>
                    <a:pt x="404918" y="64980"/>
                    <a:pt x="405973" y="64277"/>
                    <a:pt x="406676" y="64277"/>
                  </a:cubicBezTo>
                  <a:close/>
                  <a:moveTo>
                    <a:pt x="400691" y="54064"/>
                  </a:moveTo>
                  <a:cubicBezTo>
                    <a:pt x="401746" y="54416"/>
                    <a:pt x="402800" y="54416"/>
                    <a:pt x="402449" y="55822"/>
                  </a:cubicBezTo>
                  <a:lnTo>
                    <a:pt x="400691" y="55822"/>
                  </a:lnTo>
                  <a:lnTo>
                    <a:pt x="400691" y="54064"/>
                  </a:lnTo>
                  <a:close/>
                  <a:moveTo>
                    <a:pt x="396464" y="14953"/>
                  </a:moveTo>
                  <a:lnTo>
                    <a:pt x="398924" y="15656"/>
                  </a:lnTo>
                  <a:cubicBezTo>
                    <a:pt x="398221" y="16007"/>
                    <a:pt x="398221" y="17062"/>
                    <a:pt x="397870" y="17413"/>
                  </a:cubicBezTo>
                  <a:cubicBezTo>
                    <a:pt x="397167" y="17413"/>
                    <a:pt x="396112" y="16007"/>
                    <a:pt x="396464" y="14943"/>
                  </a:cubicBezTo>
                  <a:close/>
                  <a:moveTo>
                    <a:pt x="396464" y="99873"/>
                  </a:moveTo>
                  <a:lnTo>
                    <a:pt x="393291" y="100576"/>
                  </a:lnTo>
                  <a:lnTo>
                    <a:pt x="393993" y="97403"/>
                  </a:lnTo>
                  <a:cubicBezTo>
                    <a:pt x="394696" y="97403"/>
                    <a:pt x="396454" y="98458"/>
                    <a:pt x="396454" y="99873"/>
                  </a:cubicBezTo>
                  <a:close/>
                  <a:moveTo>
                    <a:pt x="394706" y="40669"/>
                  </a:moveTo>
                  <a:cubicBezTo>
                    <a:pt x="394411" y="40679"/>
                    <a:pt x="393072" y="41125"/>
                    <a:pt x="392246" y="40669"/>
                  </a:cubicBezTo>
                  <a:lnTo>
                    <a:pt x="392597" y="38199"/>
                  </a:lnTo>
                  <a:cubicBezTo>
                    <a:pt x="393300" y="38199"/>
                    <a:pt x="394003" y="38199"/>
                    <a:pt x="394706" y="38902"/>
                  </a:cubicBezTo>
                  <a:lnTo>
                    <a:pt x="394706" y="40660"/>
                  </a:lnTo>
                  <a:close/>
                  <a:moveTo>
                    <a:pt x="394355" y="37145"/>
                  </a:moveTo>
                  <a:cubicBezTo>
                    <a:pt x="389158" y="36651"/>
                    <a:pt x="391533" y="34019"/>
                    <a:pt x="394355" y="32214"/>
                  </a:cubicBezTo>
                  <a:cubicBezTo>
                    <a:pt x="394706" y="33620"/>
                    <a:pt x="394706" y="35739"/>
                    <a:pt x="394355" y="37145"/>
                  </a:cubicBezTo>
                  <a:close/>
                  <a:moveTo>
                    <a:pt x="390127" y="33630"/>
                  </a:moveTo>
                  <a:lnTo>
                    <a:pt x="389424" y="31160"/>
                  </a:lnTo>
                  <a:cubicBezTo>
                    <a:pt x="389775" y="31160"/>
                    <a:pt x="390830" y="31160"/>
                    <a:pt x="390830" y="30808"/>
                  </a:cubicBezTo>
                  <a:lnTo>
                    <a:pt x="392236" y="31863"/>
                  </a:lnTo>
                  <a:lnTo>
                    <a:pt x="390127" y="33620"/>
                  </a:lnTo>
                  <a:close/>
                  <a:moveTo>
                    <a:pt x="390127" y="12483"/>
                  </a:moveTo>
                  <a:cubicBezTo>
                    <a:pt x="390478" y="12834"/>
                    <a:pt x="390830" y="12834"/>
                    <a:pt x="390830" y="13889"/>
                  </a:cubicBezTo>
                  <a:cubicBezTo>
                    <a:pt x="390830" y="14943"/>
                    <a:pt x="389775" y="15646"/>
                    <a:pt x="389073" y="16359"/>
                  </a:cubicBezTo>
                  <a:cubicBezTo>
                    <a:pt x="389073" y="16359"/>
                    <a:pt x="388370" y="15656"/>
                    <a:pt x="388018" y="15656"/>
                  </a:cubicBezTo>
                  <a:cubicBezTo>
                    <a:pt x="388370" y="14601"/>
                    <a:pt x="389073" y="13537"/>
                    <a:pt x="390127" y="12483"/>
                  </a:cubicBezTo>
                  <a:close/>
                  <a:moveTo>
                    <a:pt x="387667" y="98809"/>
                  </a:moveTo>
                  <a:lnTo>
                    <a:pt x="389775" y="98809"/>
                  </a:lnTo>
                  <a:lnTo>
                    <a:pt x="389775" y="99512"/>
                  </a:lnTo>
                  <a:lnTo>
                    <a:pt x="387667" y="99512"/>
                  </a:lnTo>
                  <a:lnTo>
                    <a:pt x="387667" y="98809"/>
                  </a:lnTo>
                  <a:close/>
                  <a:moveTo>
                    <a:pt x="388370" y="103398"/>
                  </a:moveTo>
                  <a:lnTo>
                    <a:pt x="391191" y="104101"/>
                  </a:lnTo>
                  <a:cubicBezTo>
                    <a:pt x="392625" y="110361"/>
                    <a:pt x="382860" y="107255"/>
                    <a:pt x="388370" y="103398"/>
                  </a:cubicBezTo>
                  <a:close/>
                  <a:moveTo>
                    <a:pt x="386251" y="156246"/>
                  </a:moveTo>
                  <a:lnTo>
                    <a:pt x="385548" y="153425"/>
                  </a:lnTo>
                  <a:cubicBezTo>
                    <a:pt x="388645" y="152845"/>
                    <a:pt x="389975" y="155467"/>
                    <a:pt x="386251" y="156246"/>
                  </a:cubicBezTo>
                  <a:close/>
                  <a:moveTo>
                    <a:pt x="387315" y="166468"/>
                  </a:moveTo>
                  <a:cubicBezTo>
                    <a:pt x="386327" y="166611"/>
                    <a:pt x="384703" y="166316"/>
                    <a:pt x="383791" y="166117"/>
                  </a:cubicBezTo>
                  <a:cubicBezTo>
                    <a:pt x="383791" y="164711"/>
                    <a:pt x="384493" y="163295"/>
                    <a:pt x="385900" y="161889"/>
                  </a:cubicBezTo>
                  <a:cubicBezTo>
                    <a:pt x="386698" y="163276"/>
                    <a:pt x="386907" y="165081"/>
                    <a:pt x="387306" y="166468"/>
                  </a:cubicBezTo>
                  <a:close/>
                  <a:moveTo>
                    <a:pt x="383439" y="119253"/>
                  </a:moveTo>
                  <a:lnTo>
                    <a:pt x="385548" y="116783"/>
                  </a:lnTo>
                  <a:cubicBezTo>
                    <a:pt x="385548" y="116783"/>
                    <a:pt x="386251" y="118189"/>
                    <a:pt x="386251" y="119253"/>
                  </a:cubicBezTo>
                  <a:lnTo>
                    <a:pt x="383430" y="119253"/>
                  </a:lnTo>
                  <a:close/>
                  <a:moveTo>
                    <a:pt x="382033" y="133342"/>
                  </a:moveTo>
                  <a:cubicBezTo>
                    <a:pt x="381330" y="131936"/>
                    <a:pt x="381682" y="130520"/>
                    <a:pt x="382385" y="129114"/>
                  </a:cubicBezTo>
                  <a:cubicBezTo>
                    <a:pt x="383467" y="130311"/>
                    <a:pt x="385776" y="133285"/>
                    <a:pt x="382033" y="133342"/>
                  </a:cubicBezTo>
                  <a:close/>
                  <a:moveTo>
                    <a:pt x="386251" y="136163"/>
                  </a:moveTo>
                  <a:lnTo>
                    <a:pt x="389063" y="135460"/>
                  </a:lnTo>
                  <a:lnTo>
                    <a:pt x="389063" y="137218"/>
                  </a:lnTo>
                  <a:lnTo>
                    <a:pt x="386251" y="137921"/>
                  </a:lnTo>
                  <a:lnTo>
                    <a:pt x="386251" y="136163"/>
                  </a:lnTo>
                  <a:close/>
                  <a:moveTo>
                    <a:pt x="383439" y="18477"/>
                  </a:moveTo>
                  <a:cubicBezTo>
                    <a:pt x="383791" y="19180"/>
                    <a:pt x="384493" y="19532"/>
                    <a:pt x="384142" y="20596"/>
                  </a:cubicBezTo>
                  <a:lnTo>
                    <a:pt x="382385" y="20596"/>
                  </a:lnTo>
                  <a:cubicBezTo>
                    <a:pt x="382385" y="19893"/>
                    <a:pt x="383088" y="19190"/>
                    <a:pt x="383439" y="18477"/>
                  </a:cubicBezTo>
                  <a:close/>
                  <a:moveTo>
                    <a:pt x="385548" y="29393"/>
                  </a:moveTo>
                  <a:cubicBezTo>
                    <a:pt x="385548" y="29393"/>
                    <a:pt x="384845" y="30096"/>
                    <a:pt x="384845" y="30447"/>
                  </a:cubicBezTo>
                  <a:cubicBezTo>
                    <a:pt x="384142" y="30096"/>
                    <a:pt x="382385" y="25868"/>
                    <a:pt x="381672" y="24814"/>
                  </a:cubicBezTo>
                  <a:cubicBezTo>
                    <a:pt x="383781" y="24814"/>
                    <a:pt x="384484" y="28690"/>
                    <a:pt x="385548" y="29393"/>
                  </a:cubicBezTo>
                  <a:close/>
                  <a:moveTo>
                    <a:pt x="377454" y="14953"/>
                  </a:moveTo>
                  <a:lnTo>
                    <a:pt x="380266" y="14953"/>
                  </a:lnTo>
                  <a:cubicBezTo>
                    <a:pt x="380190" y="15437"/>
                    <a:pt x="380693" y="16587"/>
                    <a:pt x="380617" y="17071"/>
                  </a:cubicBezTo>
                  <a:lnTo>
                    <a:pt x="378509" y="17071"/>
                  </a:lnTo>
                  <a:cubicBezTo>
                    <a:pt x="378708" y="16758"/>
                    <a:pt x="377587" y="15542"/>
                    <a:pt x="377454" y="15314"/>
                  </a:cubicBezTo>
                  <a:lnTo>
                    <a:pt x="377454" y="14962"/>
                  </a:lnTo>
                  <a:close/>
                  <a:moveTo>
                    <a:pt x="377454" y="24462"/>
                  </a:moveTo>
                  <a:lnTo>
                    <a:pt x="377806" y="31160"/>
                  </a:lnTo>
                  <a:lnTo>
                    <a:pt x="374281" y="31160"/>
                  </a:lnTo>
                  <a:cubicBezTo>
                    <a:pt x="374632" y="30105"/>
                    <a:pt x="376390" y="25165"/>
                    <a:pt x="377454" y="24462"/>
                  </a:cubicBezTo>
                  <a:close/>
                  <a:moveTo>
                    <a:pt x="375696" y="14953"/>
                  </a:moveTo>
                  <a:lnTo>
                    <a:pt x="374993" y="16359"/>
                  </a:lnTo>
                  <a:lnTo>
                    <a:pt x="371469" y="15656"/>
                  </a:lnTo>
                  <a:cubicBezTo>
                    <a:pt x="371782" y="12948"/>
                    <a:pt x="374547" y="14202"/>
                    <a:pt x="375696" y="14953"/>
                  </a:cubicBezTo>
                  <a:close/>
                  <a:moveTo>
                    <a:pt x="373578" y="20586"/>
                  </a:moveTo>
                  <a:lnTo>
                    <a:pt x="373578" y="22344"/>
                  </a:lnTo>
                  <a:lnTo>
                    <a:pt x="372524" y="22344"/>
                  </a:lnTo>
                  <a:lnTo>
                    <a:pt x="372524" y="20586"/>
                  </a:lnTo>
                  <a:lnTo>
                    <a:pt x="373578" y="20586"/>
                  </a:lnTo>
                  <a:close/>
                  <a:moveTo>
                    <a:pt x="366890" y="16359"/>
                  </a:moveTo>
                  <a:cubicBezTo>
                    <a:pt x="366434" y="17765"/>
                    <a:pt x="363698" y="19152"/>
                    <a:pt x="364430" y="21289"/>
                  </a:cubicBezTo>
                  <a:lnTo>
                    <a:pt x="361969" y="20235"/>
                  </a:lnTo>
                  <a:cubicBezTo>
                    <a:pt x="363138" y="18848"/>
                    <a:pt x="364477" y="13993"/>
                    <a:pt x="366900" y="16359"/>
                  </a:cubicBezTo>
                  <a:close/>
                  <a:moveTo>
                    <a:pt x="360553" y="26581"/>
                  </a:moveTo>
                  <a:lnTo>
                    <a:pt x="365132" y="26932"/>
                  </a:lnTo>
                  <a:lnTo>
                    <a:pt x="365132" y="30808"/>
                  </a:lnTo>
                  <a:cubicBezTo>
                    <a:pt x="361608" y="30105"/>
                    <a:pt x="361257" y="30457"/>
                    <a:pt x="360553" y="30105"/>
                  </a:cubicBezTo>
                  <a:lnTo>
                    <a:pt x="360553" y="26581"/>
                  </a:lnTo>
                  <a:close/>
                  <a:moveTo>
                    <a:pt x="358435" y="11428"/>
                  </a:moveTo>
                  <a:cubicBezTo>
                    <a:pt x="359490" y="12483"/>
                    <a:pt x="360896" y="14601"/>
                    <a:pt x="360192" y="16007"/>
                  </a:cubicBezTo>
                  <a:lnTo>
                    <a:pt x="357732" y="16007"/>
                  </a:lnTo>
                  <a:cubicBezTo>
                    <a:pt x="357029" y="14601"/>
                    <a:pt x="356677" y="12834"/>
                    <a:pt x="358435" y="11428"/>
                  </a:cubicBezTo>
                  <a:close/>
                  <a:moveTo>
                    <a:pt x="357732" y="125238"/>
                  </a:moveTo>
                  <a:lnTo>
                    <a:pt x="357732" y="123120"/>
                  </a:lnTo>
                  <a:lnTo>
                    <a:pt x="359490" y="124877"/>
                  </a:lnTo>
                  <a:lnTo>
                    <a:pt x="357732" y="125229"/>
                  </a:lnTo>
                  <a:close/>
                  <a:moveTo>
                    <a:pt x="359499" y="111501"/>
                  </a:moveTo>
                  <a:cubicBezTo>
                    <a:pt x="358093" y="111501"/>
                    <a:pt x="357039" y="111150"/>
                    <a:pt x="358093" y="108680"/>
                  </a:cubicBezTo>
                  <a:cubicBezTo>
                    <a:pt x="357276" y="88530"/>
                    <a:pt x="359252" y="96995"/>
                    <a:pt x="357039" y="88597"/>
                  </a:cubicBezTo>
                  <a:cubicBezTo>
                    <a:pt x="357039" y="88597"/>
                    <a:pt x="357742" y="49134"/>
                    <a:pt x="357742" y="49134"/>
                  </a:cubicBezTo>
                  <a:cubicBezTo>
                    <a:pt x="356896" y="44707"/>
                    <a:pt x="355272" y="33934"/>
                    <a:pt x="360914" y="33278"/>
                  </a:cubicBezTo>
                  <a:cubicBezTo>
                    <a:pt x="371963" y="31597"/>
                    <a:pt x="382964" y="39178"/>
                    <a:pt x="384152" y="49485"/>
                  </a:cubicBezTo>
                  <a:cubicBezTo>
                    <a:pt x="383449" y="48079"/>
                    <a:pt x="388379" y="64286"/>
                    <a:pt x="386612" y="66395"/>
                  </a:cubicBezTo>
                  <a:cubicBezTo>
                    <a:pt x="387210" y="77890"/>
                    <a:pt x="388360" y="101089"/>
                    <a:pt x="377815" y="108328"/>
                  </a:cubicBezTo>
                  <a:cubicBezTo>
                    <a:pt x="372448" y="111283"/>
                    <a:pt x="366881" y="112356"/>
                    <a:pt x="359509" y="111501"/>
                  </a:cubicBezTo>
                  <a:close/>
                  <a:moveTo>
                    <a:pt x="379914" y="122778"/>
                  </a:moveTo>
                  <a:cubicBezTo>
                    <a:pt x="378860" y="122075"/>
                    <a:pt x="378157" y="120659"/>
                    <a:pt x="377454" y="118550"/>
                  </a:cubicBezTo>
                  <a:lnTo>
                    <a:pt x="379914" y="118550"/>
                  </a:lnTo>
                  <a:cubicBezTo>
                    <a:pt x="380617" y="119605"/>
                    <a:pt x="380617" y="121372"/>
                    <a:pt x="379914" y="122778"/>
                  </a:cubicBezTo>
                  <a:close/>
                  <a:moveTo>
                    <a:pt x="373578" y="117838"/>
                  </a:moveTo>
                  <a:lnTo>
                    <a:pt x="373578" y="118892"/>
                  </a:lnTo>
                  <a:cubicBezTo>
                    <a:pt x="374281" y="118892"/>
                    <a:pt x="375687" y="119244"/>
                    <a:pt x="376751" y="120650"/>
                  </a:cubicBezTo>
                  <a:cubicBezTo>
                    <a:pt x="376751" y="120650"/>
                    <a:pt x="375345" y="121704"/>
                    <a:pt x="373578" y="121704"/>
                  </a:cubicBezTo>
                  <a:lnTo>
                    <a:pt x="373578" y="119234"/>
                  </a:lnTo>
                  <a:cubicBezTo>
                    <a:pt x="368011" y="119947"/>
                    <a:pt x="374291" y="113126"/>
                    <a:pt x="373578" y="117828"/>
                  </a:cubicBezTo>
                  <a:close/>
                  <a:moveTo>
                    <a:pt x="376751" y="124887"/>
                  </a:moveTo>
                  <a:lnTo>
                    <a:pt x="377454" y="128411"/>
                  </a:lnTo>
                  <a:cubicBezTo>
                    <a:pt x="379439" y="128839"/>
                    <a:pt x="381510" y="126625"/>
                    <a:pt x="381682" y="130169"/>
                  </a:cubicBezTo>
                  <a:lnTo>
                    <a:pt x="376400" y="128411"/>
                  </a:lnTo>
                  <a:lnTo>
                    <a:pt x="373588" y="128411"/>
                  </a:lnTo>
                  <a:cubicBezTo>
                    <a:pt x="374291" y="127005"/>
                    <a:pt x="375345" y="125590"/>
                    <a:pt x="376760" y="124887"/>
                  </a:cubicBezTo>
                  <a:close/>
                  <a:moveTo>
                    <a:pt x="377103" y="138633"/>
                  </a:moveTo>
                  <a:cubicBezTo>
                    <a:pt x="376751" y="138282"/>
                    <a:pt x="376048" y="137930"/>
                    <a:pt x="375345" y="137930"/>
                  </a:cubicBezTo>
                  <a:cubicBezTo>
                    <a:pt x="375564" y="137123"/>
                    <a:pt x="374623" y="132078"/>
                    <a:pt x="376400" y="132297"/>
                  </a:cubicBezTo>
                  <a:cubicBezTo>
                    <a:pt x="376827" y="131717"/>
                    <a:pt x="376827" y="132268"/>
                    <a:pt x="377454" y="131242"/>
                  </a:cubicBezTo>
                  <a:cubicBezTo>
                    <a:pt x="378917" y="133522"/>
                    <a:pt x="379630" y="136610"/>
                    <a:pt x="377103" y="138643"/>
                  </a:cubicBezTo>
                  <a:close/>
                  <a:moveTo>
                    <a:pt x="380978" y="146034"/>
                  </a:moveTo>
                  <a:lnTo>
                    <a:pt x="379573" y="146034"/>
                  </a:lnTo>
                  <a:cubicBezTo>
                    <a:pt x="379221" y="146034"/>
                    <a:pt x="378518" y="146034"/>
                    <a:pt x="377815" y="145682"/>
                  </a:cubicBezTo>
                  <a:cubicBezTo>
                    <a:pt x="378128" y="143364"/>
                    <a:pt x="381254" y="142794"/>
                    <a:pt x="380988" y="146034"/>
                  </a:cubicBezTo>
                  <a:close/>
                  <a:moveTo>
                    <a:pt x="382736" y="138282"/>
                  </a:moveTo>
                  <a:cubicBezTo>
                    <a:pt x="382689" y="139422"/>
                    <a:pt x="382917" y="140723"/>
                    <a:pt x="382385" y="141806"/>
                  </a:cubicBezTo>
                  <a:cubicBezTo>
                    <a:pt x="378927" y="142452"/>
                    <a:pt x="379268" y="137940"/>
                    <a:pt x="382736" y="138282"/>
                  </a:cubicBezTo>
                  <a:close/>
                  <a:moveTo>
                    <a:pt x="382033" y="144970"/>
                  </a:moveTo>
                  <a:cubicBezTo>
                    <a:pt x="382033" y="143915"/>
                    <a:pt x="382736" y="142500"/>
                    <a:pt x="384142" y="141797"/>
                  </a:cubicBezTo>
                  <a:cubicBezTo>
                    <a:pt x="384845" y="142851"/>
                    <a:pt x="384845" y="144267"/>
                    <a:pt x="384142" y="144970"/>
                  </a:cubicBezTo>
                  <a:lnTo>
                    <a:pt x="382033" y="144970"/>
                  </a:lnTo>
                  <a:close/>
                  <a:moveTo>
                    <a:pt x="385196" y="171750"/>
                  </a:moveTo>
                  <a:cubicBezTo>
                    <a:pt x="384493" y="171750"/>
                    <a:pt x="383439" y="171399"/>
                    <a:pt x="382736" y="170344"/>
                  </a:cubicBezTo>
                  <a:cubicBezTo>
                    <a:pt x="383942" y="168805"/>
                    <a:pt x="387353" y="169356"/>
                    <a:pt x="385196" y="171750"/>
                  </a:cubicBezTo>
                  <a:close/>
                  <a:moveTo>
                    <a:pt x="388018" y="169641"/>
                  </a:moveTo>
                  <a:lnTo>
                    <a:pt x="386612" y="168938"/>
                  </a:lnTo>
                  <a:lnTo>
                    <a:pt x="387667" y="167181"/>
                  </a:lnTo>
                  <a:lnTo>
                    <a:pt x="389073" y="167884"/>
                  </a:lnTo>
                  <a:lnTo>
                    <a:pt x="388018" y="169641"/>
                  </a:lnTo>
                  <a:close/>
                  <a:moveTo>
                    <a:pt x="386612" y="149207"/>
                  </a:moveTo>
                  <a:cubicBezTo>
                    <a:pt x="386612" y="147449"/>
                    <a:pt x="386612" y="146737"/>
                    <a:pt x="385909" y="145331"/>
                  </a:cubicBezTo>
                  <a:cubicBezTo>
                    <a:pt x="388512" y="144837"/>
                    <a:pt x="390735" y="146499"/>
                    <a:pt x="390136" y="149207"/>
                  </a:cubicBezTo>
                  <a:cubicBezTo>
                    <a:pt x="388731" y="149207"/>
                    <a:pt x="388028" y="149910"/>
                    <a:pt x="386612" y="149207"/>
                  </a:cubicBezTo>
                  <a:close/>
                  <a:moveTo>
                    <a:pt x="390127" y="196773"/>
                  </a:moveTo>
                  <a:cubicBezTo>
                    <a:pt x="390127" y="196773"/>
                    <a:pt x="390478" y="196070"/>
                    <a:pt x="391182" y="195719"/>
                  </a:cubicBezTo>
                  <a:cubicBezTo>
                    <a:pt x="391533" y="196070"/>
                    <a:pt x="391533" y="196773"/>
                    <a:pt x="391533" y="197476"/>
                  </a:cubicBezTo>
                  <a:lnTo>
                    <a:pt x="390127" y="196773"/>
                  </a:lnTo>
                  <a:close/>
                  <a:moveTo>
                    <a:pt x="390830" y="169290"/>
                  </a:moveTo>
                  <a:lnTo>
                    <a:pt x="394003" y="169993"/>
                  </a:lnTo>
                  <a:cubicBezTo>
                    <a:pt x="392179" y="172102"/>
                    <a:pt x="389053" y="172377"/>
                    <a:pt x="390830" y="169290"/>
                  </a:cubicBezTo>
                  <a:close/>
                  <a:moveTo>
                    <a:pt x="396815" y="111853"/>
                  </a:moveTo>
                  <a:lnTo>
                    <a:pt x="395409" y="111150"/>
                  </a:lnTo>
                  <a:lnTo>
                    <a:pt x="396112" y="109392"/>
                  </a:lnTo>
                  <a:lnTo>
                    <a:pt x="397518" y="110095"/>
                  </a:lnTo>
                  <a:lnTo>
                    <a:pt x="396815" y="111853"/>
                  </a:lnTo>
                  <a:close/>
                  <a:moveTo>
                    <a:pt x="395760" y="86127"/>
                  </a:moveTo>
                  <a:cubicBezTo>
                    <a:pt x="397870" y="86478"/>
                    <a:pt x="398582" y="87181"/>
                    <a:pt x="399636" y="89651"/>
                  </a:cubicBezTo>
                  <a:lnTo>
                    <a:pt x="395760" y="86127"/>
                  </a:lnTo>
                  <a:close/>
                  <a:moveTo>
                    <a:pt x="401746" y="58643"/>
                  </a:moveTo>
                  <a:cubicBezTo>
                    <a:pt x="401746" y="58643"/>
                    <a:pt x="402449" y="58995"/>
                    <a:pt x="403152" y="58995"/>
                  </a:cubicBezTo>
                  <a:cubicBezTo>
                    <a:pt x="403152" y="59698"/>
                    <a:pt x="402449" y="61113"/>
                    <a:pt x="402097" y="61465"/>
                  </a:cubicBezTo>
                  <a:cubicBezTo>
                    <a:pt x="399599" y="60648"/>
                    <a:pt x="399418" y="60999"/>
                    <a:pt x="401746" y="58643"/>
                  </a:cubicBezTo>
                  <a:close/>
                  <a:moveTo>
                    <a:pt x="405621" y="94933"/>
                  </a:moveTo>
                  <a:lnTo>
                    <a:pt x="402449" y="94933"/>
                  </a:lnTo>
                  <a:lnTo>
                    <a:pt x="402449" y="93527"/>
                  </a:lnTo>
                  <a:lnTo>
                    <a:pt x="405621" y="93527"/>
                  </a:lnTo>
                  <a:lnTo>
                    <a:pt x="405621" y="94933"/>
                  </a:lnTo>
                  <a:close/>
                  <a:moveTo>
                    <a:pt x="421467" y="217559"/>
                  </a:moveTo>
                  <a:cubicBezTo>
                    <a:pt x="421467" y="217911"/>
                    <a:pt x="421467" y="218614"/>
                    <a:pt x="420764" y="219317"/>
                  </a:cubicBezTo>
                  <a:cubicBezTo>
                    <a:pt x="420413" y="218614"/>
                    <a:pt x="419710" y="217911"/>
                    <a:pt x="419710" y="217559"/>
                  </a:cubicBezTo>
                  <a:lnTo>
                    <a:pt x="421467" y="217559"/>
                  </a:lnTo>
                  <a:close/>
                  <a:moveTo>
                    <a:pt x="420764" y="222138"/>
                  </a:moveTo>
                  <a:lnTo>
                    <a:pt x="422522" y="222138"/>
                  </a:lnTo>
                  <a:lnTo>
                    <a:pt x="423577" y="226366"/>
                  </a:lnTo>
                  <a:cubicBezTo>
                    <a:pt x="421173" y="226185"/>
                    <a:pt x="420385" y="224447"/>
                    <a:pt x="420764" y="222138"/>
                  </a:cubicBezTo>
                  <a:close/>
                  <a:moveTo>
                    <a:pt x="160920" y="158716"/>
                  </a:moveTo>
                  <a:lnTo>
                    <a:pt x="160920" y="158365"/>
                  </a:lnTo>
                  <a:lnTo>
                    <a:pt x="160218" y="158365"/>
                  </a:lnTo>
                  <a:lnTo>
                    <a:pt x="160920" y="158716"/>
                  </a:lnTo>
                  <a:close/>
                  <a:moveTo>
                    <a:pt x="122199" y="7552"/>
                  </a:moveTo>
                  <a:cubicBezTo>
                    <a:pt x="122199" y="3325"/>
                    <a:pt x="120792" y="855"/>
                    <a:pt x="115159" y="2270"/>
                  </a:cubicBezTo>
                  <a:cubicBezTo>
                    <a:pt x="112632" y="1862"/>
                    <a:pt x="94696" y="703"/>
                    <a:pt x="88046" y="1567"/>
                  </a:cubicBezTo>
                  <a:cubicBezTo>
                    <a:pt x="79420" y="-1710"/>
                    <a:pt x="80189" y="10022"/>
                    <a:pt x="79942" y="14250"/>
                  </a:cubicBezTo>
                  <a:cubicBezTo>
                    <a:pt x="80522" y="43044"/>
                    <a:pt x="78261" y="107692"/>
                    <a:pt x="82051" y="136876"/>
                  </a:cubicBezTo>
                  <a:cubicBezTo>
                    <a:pt x="80199" y="138538"/>
                    <a:pt x="79097" y="136325"/>
                    <a:pt x="78527" y="135470"/>
                  </a:cubicBezTo>
                  <a:cubicBezTo>
                    <a:pt x="70889" y="106713"/>
                    <a:pt x="58244" y="75154"/>
                    <a:pt x="47889" y="47376"/>
                  </a:cubicBezTo>
                  <a:cubicBezTo>
                    <a:pt x="46208" y="46844"/>
                    <a:pt x="46626" y="44289"/>
                    <a:pt x="46132" y="43149"/>
                  </a:cubicBezTo>
                  <a:cubicBezTo>
                    <a:pt x="44954" y="39311"/>
                    <a:pt x="41239" y="35606"/>
                    <a:pt x="41553" y="31169"/>
                  </a:cubicBezTo>
                  <a:cubicBezTo>
                    <a:pt x="38589" y="26657"/>
                    <a:pt x="38029" y="22372"/>
                    <a:pt x="36974" y="17784"/>
                  </a:cubicBezTo>
                  <a:cubicBezTo>
                    <a:pt x="35179" y="12834"/>
                    <a:pt x="33392" y="10516"/>
                    <a:pt x="33098" y="5453"/>
                  </a:cubicBezTo>
                  <a:cubicBezTo>
                    <a:pt x="34152" y="-2195"/>
                    <a:pt x="9490" y="2403"/>
                    <a:pt x="5633" y="1225"/>
                  </a:cubicBezTo>
                  <a:cubicBezTo>
                    <a:pt x="1406" y="1225"/>
                    <a:pt x="1054" y="3695"/>
                    <a:pt x="1054" y="5101"/>
                  </a:cubicBezTo>
                  <a:cubicBezTo>
                    <a:pt x="351" y="12853"/>
                    <a:pt x="0" y="24130"/>
                    <a:pt x="0" y="25184"/>
                  </a:cubicBezTo>
                  <a:cubicBezTo>
                    <a:pt x="2204" y="63270"/>
                    <a:pt x="2232" y="163466"/>
                    <a:pt x="2014" y="202074"/>
                  </a:cubicBezTo>
                  <a:cubicBezTo>
                    <a:pt x="2052" y="205950"/>
                    <a:pt x="2432" y="242943"/>
                    <a:pt x="1757" y="245679"/>
                  </a:cubicBezTo>
                  <a:cubicBezTo>
                    <a:pt x="959" y="254837"/>
                    <a:pt x="1273" y="258922"/>
                    <a:pt x="12321" y="257744"/>
                  </a:cubicBezTo>
                  <a:cubicBezTo>
                    <a:pt x="50834" y="259264"/>
                    <a:pt x="36841" y="259901"/>
                    <a:pt x="38731" y="223563"/>
                  </a:cubicBezTo>
                  <a:cubicBezTo>
                    <a:pt x="38579" y="193439"/>
                    <a:pt x="35748" y="152703"/>
                    <a:pt x="38380" y="137588"/>
                  </a:cubicBezTo>
                  <a:cubicBezTo>
                    <a:pt x="41809" y="143060"/>
                    <a:pt x="44631" y="158032"/>
                    <a:pt x="49647" y="165423"/>
                  </a:cubicBezTo>
                  <a:cubicBezTo>
                    <a:pt x="50692" y="170259"/>
                    <a:pt x="50721" y="176063"/>
                    <a:pt x="53874" y="179873"/>
                  </a:cubicBezTo>
                  <a:cubicBezTo>
                    <a:pt x="55651" y="191377"/>
                    <a:pt x="63726" y="201761"/>
                    <a:pt x="64790" y="213351"/>
                  </a:cubicBezTo>
                  <a:cubicBezTo>
                    <a:pt x="65521" y="215479"/>
                    <a:pt x="71877" y="228104"/>
                    <a:pt x="71126" y="230270"/>
                  </a:cubicBezTo>
                  <a:cubicBezTo>
                    <a:pt x="75886" y="239694"/>
                    <a:pt x="78014" y="247750"/>
                    <a:pt x="80988" y="257402"/>
                  </a:cubicBezTo>
                  <a:cubicBezTo>
                    <a:pt x="81786" y="259331"/>
                    <a:pt x="112993" y="257773"/>
                    <a:pt x="115140" y="257754"/>
                  </a:cubicBezTo>
                  <a:cubicBezTo>
                    <a:pt x="122531" y="257754"/>
                    <a:pt x="121125" y="252120"/>
                    <a:pt x="121125" y="249299"/>
                  </a:cubicBezTo>
                  <a:cubicBezTo>
                    <a:pt x="121125" y="249299"/>
                    <a:pt x="121125" y="182704"/>
                    <a:pt x="121125" y="182694"/>
                  </a:cubicBezTo>
                  <a:cubicBezTo>
                    <a:pt x="124174" y="182181"/>
                    <a:pt x="121125" y="8958"/>
                    <a:pt x="122179" y="7571"/>
                  </a:cubicBezTo>
                  <a:close/>
                  <a:moveTo>
                    <a:pt x="37335" y="53010"/>
                  </a:moveTo>
                  <a:cubicBezTo>
                    <a:pt x="36632" y="53713"/>
                    <a:pt x="35929" y="54416"/>
                    <a:pt x="34523" y="54416"/>
                  </a:cubicBezTo>
                  <a:cubicBezTo>
                    <a:pt x="33943" y="51556"/>
                    <a:pt x="35368" y="50891"/>
                    <a:pt x="37335" y="53010"/>
                  </a:cubicBezTo>
                  <a:close/>
                  <a:moveTo>
                    <a:pt x="36280" y="84721"/>
                  </a:moveTo>
                  <a:lnTo>
                    <a:pt x="36280" y="86839"/>
                  </a:lnTo>
                  <a:lnTo>
                    <a:pt x="32756" y="86839"/>
                  </a:lnTo>
                  <a:lnTo>
                    <a:pt x="32756" y="84721"/>
                  </a:lnTo>
                  <a:lnTo>
                    <a:pt x="36280" y="84721"/>
                  </a:lnTo>
                  <a:close/>
                  <a:moveTo>
                    <a:pt x="34874" y="50188"/>
                  </a:moveTo>
                  <a:lnTo>
                    <a:pt x="33117" y="50891"/>
                  </a:lnTo>
                  <a:cubicBezTo>
                    <a:pt x="32765" y="50188"/>
                    <a:pt x="32414" y="49134"/>
                    <a:pt x="32414" y="47015"/>
                  </a:cubicBezTo>
                  <a:cubicBezTo>
                    <a:pt x="33820" y="48421"/>
                    <a:pt x="34523" y="49485"/>
                    <a:pt x="34874" y="50188"/>
                  </a:cubicBezTo>
                  <a:close/>
                  <a:moveTo>
                    <a:pt x="20796" y="49837"/>
                  </a:moveTo>
                  <a:lnTo>
                    <a:pt x="23617" y="49837"/>
                  </a:lnTo>
                  <a:lnTo>
                    <a:pt x="23617" y="51243"/>
                  </a:lnTo>
                  <a:lnTo>
                    <a:pt x="29953" y="51243"/>
                  </a:lnTo>
                  <a:cubicBezTo>
                    <a:pt x="28263" y="54729"/>
                    <a:pt x="25422" y="53884"/>
                    <a:pt x="23617" y="51243"/>
                  </a:cubicBezTo>
                  <a:lnTo>
                    <a:pt x="23617" y="51594"/>
                  </a:lnTo>
                  <a:lnTo>
                    <a:pt x="20796" y="51594"/>
                  </a:lnTo>
                  <a:lnTo>
                    <a:pt x="20796" y="49837"/>
                  </a:lnTo>
                  <a:close/>
                  <a:moveTo>
                    <a:pt x="26068" y="55822"/>
                  </a:moveTo>
                  <a:cubicBezTo>
                    <a:pt x="24662" y="56525"/>
                    <a:pt x="23607" y="56173"/>
                    <a:pt x="22895" y="55119"/>
                  </a:cubicBezTo>
                  <a:cubicBezTo>
                    <a:pt x="23949" y="54767"/>
                    <a:pt x="25004" y="55119"/>
                    <a:pt x="26068" y="55822"/>
                  </a:cubicBezTo>
                  <a:close/>
                  <a:moveTo>
                    <a:pt x="22904" y="121362"/>
                  </a:moveTo>
                  <a:lnTo>
                    <a:pt x="22904" y="123481"/>
                  </a:lnTo>
                  <a:lnTo>
                    <a:pt x="20092" y="123481"/>
                  </a:lnTo>
                  <a:lnTo>
                    <a:pt x="20092" y="121362"/>
                  </a:lnTo>
                  <a:lnTo>
                    <a:pt x="22904" y="121362"/>
                  </a:lnTo>
                  <a:close/>
                  <a:moveTo>
                    <a:pt x="20083" y="115026"/>
                  </a:moveTo>
                  <a:lnTo>
                    <a:pt x="15855" y="115026"/>
                  </a:lnTo>
                  <a:cubicBezTo>
                    <a:pt x="15561" y="112328"/>
                    <a:pt x="16064" y="110817"/>
                    <a:pt x="19731" y="110798"/>
                  </a:cubicBezTo>
                  <a:cubicBezTo>
                    <a:pt x="19693" y="112214"/>
                    <a:pt x="20216" y="113639"/>
                    <a:pt x="20083" y="115026"/>
                  </a:cubicBezTo>
                  <a:close/>
                  <a:moveTo>
                    <a:pt x="18677" y="130178"/>
                  </a:moveTo>
                  <a:cubicBezTo>
                    <a:pt x="19380" y="130881"/>
                    <a:pt x="19731" y="131936"/>
                    <a:pt x="20083" y="133703"/>
                  </a:cubicBezTo>
                  <a:lnTo>
                    <a:pt x="16910" y="133703"/>
                  </a:lnTo>
                  <a:cubicBezTo>
                    <a:pt x="16910" y="131584"/>
                    <a:pt x="17964" y="130530"/>
                    <a:pt x="18667" y="130178"/>
                  </a:cubicBezTo>
                  <a:close/>
                  <a:moveTo>
                    <a:pt x="16216" y="122075"/>
                  </a:moveTo>
                  <a:lnTo>
                    <a:pt x="16216" y="118902"/>
                  </a:lnTo>
                  <a:cubicBezTo>
                    <a:pt x="19028" y="119956"/>
                    <a:pt x="19389" y="121723"/>
                    <a:pt x="18325" y="123129"/>
                  </a:cubicBezTo>
                  <a:lnTo>
                    <a:pt x="16216" y="122075"/>
                  </a:lnTo>
                  <a:close/>
                  <a:moveTo>
                    <a:pt x="20083" y="82602"/>
                  </a:moveTo>
                  <a:lnTo>
                    <a:pt x="17271" y="82602"/>
                  </a:lnTo>
                  <a:lnTo>
                    <a:pt x="17271" y="80484"/>
                  </a:lnTo>
                  <a:lnTo>
                    <a:pt x="20083" y="80484"/>
                  </a:lnTo>
                  <a:lnTo>
                    <a:pt x="20083" y="82602"/>
                  </a:lnTo>
                  <a:close/>
                  <a:moveTo>
                    <a:pt x="18325" y="50540"/>
                  </a:moveTo>
                  <a:cubicBezTo>
                    <a:pt x="17974" y="49485"/>
                    <a:pt x="17271" y="48421"/>
                    <a:pt x="17271" y="47367"/>
                  </a:cubicBezTo>
                  <a:lnTo>
                    <a:pt x="19731" y="47367"/>
                  </a:lnTo>
                  <a:cubicBezTo>
                    <a:pt x="19731" y="48421"/>
                    <a:pt x="19380" y="49485"/>
                    <a:pt x="18325" y="50540"/>
                  </a:cubicBezTo>
                  <a:close/>
                  <a:moveTo>
                    <a:pt x="17271" y="25878"/>
                  </a:moveTo>
                  <a:lnTo>
                    <a:pt x="15162" y="24823"/>
                  </a:lnTo>
                  <a:cubicBezTo>
                    <a:pt x="15998" y="22097"/>
                    <a:pt x="17356" y="22800"/>
                    <a:pt x="17271" y="25878"/>
                  </a:cubicBezTo>
                  <a:close/>
                  <a:moveTo>
                    <a:pt x="14098" y="155192"/>
                  </a:moveTo>
                  <a:lnTo>
                    <a:pt x="16207" y="153786"/>
                  </a:lnTo>
                  <a:lnTo>
                    <a:pt x="16910" y="155904"/>
                  </a:lnTo>
                  <a:lnTo>
                    <a:pt x="14088" y="157310"/>
                  </a:lnTo>
                  <a:lnTo>
                    <a:pt x="14088" y="155192"/>
                  </a:lnTo>
                  <a:close/>
                  <a:moveTo>
                    <a:pt x="10583" y="46664"/>
                  </a:moveTo>
                  <a:lnTo>
                    <a:pt x="12340" y="46664"/>
                  </a:lnTo>
                  <a:lnTo>
                    <a:pt x="12340" y="48421"/>
                  </a:lnTo>
                  <a:lnTo>
                    <a:pt x="10583" y="48421"/>
                  </a:lnTo>
                  <a:lnTo>
                    <a:pt x="10583" y="46664"/>
                  </a:lnTo>
                  <a:close/>
                  <a:moveTo>
                    <a:pt x="13746" y="135109"/>
                  </a:moveTo>
                  <a:lnTo>
                    <a:pt x="13746" y="138282"/>
                  </a:lnTo>
                  <a:lnTo>
                    <a:pt x="11286" y="138282"/>
                  </a:lnTo>
                  <a:lnTo>
                    <a:pt x="11286" y="135109"/>
                  </a:lnTo>
                  <a:lnTo>
                    <a:pt x="13746" y="135109"/>
                  </a:lnTo>
                  <a:close/>
                  <a:moveTo>
                    <a:pt x="6004" y="155895"/>
                  </a:moveTo>
                  <a:cubicBezTo>
                    <a:pt x="6004" y="154137"/>
                    <a:pt x="7058" y="153073"/>
                    <a:pt x="8825" y="151667"/>
                  </a:cubicBezTo>
                  <a:lnTo>
                    <a:pt x="9880" y="154840"/>
                  </a:lnTo>
                  <a:cubicBezTo>
                    <a:pt x="8825" y="155543"/>
                    <a:pt x="7771" y="155895"/>
                    <a:pt x="6004" y="155895"/>
                  </a:cubicBezTo>
                  <a:close/>
                  <a:moveTo>
                    <a:pt x="11286" y="162241"/>
                  </a:moveTo>
                  <a:lnTo>
                    <a:pt x="10583" y="157662"/>
                  </a:lnTo>
                  <a:cubicBezTo>
                    <a:pt x="15228" y="158830"/>
                    <a:pt x="12834" y="158479"/>
                    <a:pt x="17974" y="161889"/>
                  </a:cubicBezTo>
                  <a:cubicBezTo>
                    <a:pt x="15646" y="161737"/>
                    <a:pt x="13784" y="162345"/>
                    <a:pt x="11286" y="162241"/>
                  </a:cubicBezTo>
                  <a:close/>
                  <a:moveTo>
                    <a:pt x="16568" y="185848"/>
                  </a:moveTo>
                  <a:cubicBezTo>
                    <a:pt x="16568" y="186551"/>
                    <a:pt x="16568" y="188318"/>
                    <a:pt x="15865" y="190076"/>
                  </a:cubicBezTo>
                  <a:lnTo>
                    <a:pt x="13756" y="187957"/>
                  </a:lnTo>
                  <a:cubicBezTo>
                    <a:pt x="14107" y="186903"/>
                    <a:pt x="14459" y="185839"/>
                    <a:pt x="16568" y="185839"/>
                  </a:cubicBezTo>
                  <a:close/>
                  <a:moveTo>
                    <a:pt x="16919" y="221084"/>
                  </a:moveTo>
                  <a:lnTo>
                    <a:pt x="14459" y="221084"/>
                  </a:lnTo>
                  <a:lnTo>
                    <a:pt x="14459" y="217911"/>
                  </a:lnTo>
                  <a:lnTo>
                    <a:pt x="16919" y="217911"/>
                  </a:lnTo>
                  <a:lnTo>
                    <a:pt x="16919" y="221084"/>
                  </a:lnTo>
                  <a:close/>
                  <a:moveTo>
                    <a:pt x="16919" y="168226"/>
                  </a:moveTo>
                  <a:lnTo>
                    <a:pt x="20092" y="168226"/>
                  </a:lnTo>
                  <a:lnTo>
                    <a:pt x="20092" y="170696"/>
                  </a:lnTo>
                  <a:lnTo>
                    <a:pt x="16919" y="170696"/>
                  </a:lnTo>
                  <a:lnTo>
                    <a:pt x="16919" y="168226"/>
                  </a:lnTo>
                  <a:close/>
                  <a:moveTo>
                    <a:pt x="17622" y="226727"/>
                  </a:moveTo>
                  <a:lnTo>
                    <a:pt x="17622" y="223202"/>
                  </a:lnTo>
                  <a:cubicBezTo>
                    <a:pt x="19028" y="223202"/>
                    <a:pt x="20083" y="223202"/>
                    <a:pt x="21147" y="224257"/>
                  </a:cubicBezTo>
                  <a:cubicBezTo>
                    <a:pt x="20796" y="224960"/>
                    <a:pt x="20092" y="225663"/>
                    <a:pt x="17622" y="226727"/>
                  </a:cubicBezTo>
                  <a:close/>
                  <a:moveTo>
                    <a:pt x="21147" y="178096"/>
                  </a:moveTo>
                  <a:lnTo>
                    <a:pt x="19038" y="178096"/>
                  </a:lnTo>
                  <a:lnTo>
                    <a:pt x="19038" y="174923"/>
                  </a:lnTo>
                  <a:lnTo>
                    <a:pt x="21147" y="174923"/>
                  </a:lnTo>
                  <a:lnTo>
                    <a:pt x="21147" y="178096"/>
                  </a:lnTo>
                  <a:close/>
                  <a:moveTo>
                    <a:pt x="25365" y="235885"/>
                  </a:moveTo>
                  <a:lnTo>
                    <a:pt x="21840" y="235885"/>
                  </a:lnTo>
                  <a:lnTo>
                    <a:pt x="21840" y="233415"/>
                  </a:lnTo>
                  <a:lnTo>
                    <a:pt x="25365" y="233415"/>
                  </a:lnTo>
                  <a:lnTo>
                    <a:pt x="25365" y="235885"/>
                  </a:lnTo>
                  <a:close/>
                  <a:moveTo>
                    <a:pt x="24310" y="104804"/>
                  </a:moveTo>
                  <a:lnTo>
                    <a:pt x="27835" y="104804"/>
                  </a:lnTo>
                  <a:cubicBezTo>
                    <a:pt x="27483" y="106561"/>
                    <a:pt x="26077" y="107625"/>
                    <a:pt x="24310" y="104804"/>
                  </a:cubicBezTo>
                  <a:close/>
                  <a:moveTo>
                    <a:pt x="29592" y="138282"/>
                  </a:moveTo>
                  <a:lnTo>
                    <a:pt x="27483" y="138282"/>
                  </a:lnTo>
                  <a:lnTo>
                    <a:pt x="27483" y="134406"/>
                  </a:lnTo>
                  <a:lnTo>
                    <a:pt x="29592" y="134406"/>
                  </a:lnTo>
                  <a:lnTo>
                    <a:pt x="29592" y="138282"/>
                  </a:lnTo>
                  <a:close/>
                  <a:moveTo>
                    <a:pt x="29944" y="51594"/>
                  </a:moveTo>
                  <a:lnTo>
                    <a:pt x="32765" y="52649"/>
                  </a:lnTo>
                  <a:lnTo>
                    <a:pt x="32063" y="54055"/>
                  </a:lnTo>
                  <a:lnTo>
                    <a:pt x="29953" y="53000"/>
                  </a:lnTo>
                  <a:lnTo>
                    <a:pt x="29953" y="51594"/>
                  </a:lnTo>
                  <a:close/>
                  <a:moveTo>
                    <a:pt x="30647" y="99170"/>
                  </a:moveTo>
                  <a:lnTo>
                    <a:pt x="33107" y="99170"/>
                  </a:lnTo>
                  <a:lnTo>
                    <a:pt x="33107" y="102343"/>
                  </a:lnTo>
                  <a:lnTo>
                    <a:pt x="30647" y="102343"/>
                  </a:lnTo>
                  <a:lnTo>
                    <a:pt x="30647" y="99170"/>
                  </a:lnTo>
                  <a:close/>
                  <a:moveTo>
                    <a:pt x="34171" y="196422"/>
                  </a:moveTo>
                  <a:lnTo>
                    <a:pt x="31711" y="196422"/>
                  </a:lnTo>
                  <a:lnTo>
                    <a:pt x="31711" y="193600"/>
                  </a:lnTo>
                  <a:lnTo>
                    <a:pt x="34171" y="193600"/>
                  </a:lnTo>
                  <a:lnTo>
                    <a:pt x="34171" y="196422"/>
                  </a:lnTo>
                  <a:close/>
                  <a:moveTo>
                    <a:pt x="34874" y="111853"/>
                  </a:moveTo>
                  <a:lnTo>
                    <a:pt x="31350" y="111853"/>
                  </a:lnTo>
                  <a:lnTo>
                    <a:pt x="31350" y="109734"/>
                  </a:lnTo>
                  <a:lnTo>
                    <a:pt x="34874" y="109734"/>
                  </a:lnTo>
                  <a:lnTo>
                    <a:pt x="34874" y="111853"/>
                  </a:lnTo>
                  <a:close/>
                  <a:moveTo>
                    <a:pt x="36983" y="101982"/>
                  </a:moveTo>
                  <a:cubicBezTo>
                    <a:pt x="35929" y="100576"/>
                    <a:pt x="35577" y="99512"/>
                    <a:pt x="35226" y="97403"/>
                  </a:cubicBezTo>
                  <a:cubicBezTo>
                    <a:pt x="37687" y="98809"/>
                    <a:pt x="38399" y="100225"/>
                    <a:pt x="36983" y="101982"/>
                  </a:cubicBezTo>
                  <a:close/>
                  <a:moveTo>
                    <a:pt x="39102" y="105858"/>
                  </a:moveTo>
                  <a:lnTo>
                    <a:pt x="44032" y="105858"/>
                  </a:lnTo>
                  <a:cubicBezTo>
                    <a:pt x="42626" y="107616"/>
                    <a:pt x="41221" y="107264"/>
                    <a:pt x="39102" y="105858"/>
                  </a:cubicBezTo>
                  <a:close/>
                  <a:moveTo>
                    <a:pt x="102125" y="148846"/>
                  </a:moveTo>
                  <a:lnTo>
                    <a:pt x="103531" y="149197"/>
                  </a:lnTo>
                  <a:lnTo>
                    <a:pt x="102476" y="151316"/>
                  </a:lnTo>
                  <a:lnTo>
                    <a:pt x="101071" y="150613"/>
                  </a:lnTo>
                  <a:lnTo>
                    <a:pt x="102125" y="148855"/>
                  </a:lnTo>
                  <a:close/>
                  <a:moveTo>
                    <a:pt x="101422" y="166820"/>
                  </a:moveTo>
                  <a:lnTo>
                    <a:pt x="102828" y="166820"/>
                  </a:lnTo>
                  <a:cubicBezTo>
                    <a:pt x="103179" y="167874"/>
                    <a:pt x="103179" y="168577"/>
                    <a:pt x="102476" y="169290"/>
                  </a:cubicBezTo>
                  <a:cubicBezTo>
                    <a:pt x="101773" y="168587"/>
                    <a:pt x="101422" y="167884"/>
                    <a:pt x="101071" y="166468"/>
                  </a:cubicBezTo>
                  <a:lnTo>
                    <a:pt x="101422" y="166820"/>
                  </a:lnTo>
                  <a:close/>
                  <a:moveTo>
                    <a:pt x="103179" y="203119"/>
                  </a:moveTo>
                  <a:cubicBezTo>
                    <a:pt x="105137" y="205827"/>
                    <a:pt x="103426" y="207261"/>
                    <a:pt x="101071" y="205238"/>
                  </a:cubicBezTo>
                  <a:lnTo>
                    <a:pt x="103179" y="203119"/>
                  </a:lnTo>
                  <a:close/>
                  <a:moveTo>
                    <a:pt x="101071" y="226014"/>
                  </a:moveTo>
                  <a:lnTo>
                    <a:pt x="101071" y="226366"/>
                  </a:lnTo>
                  <a:cubicBezTo>
                    <a:pt x="100367" y="226717"/>
                    <a:pt x="100016" y="226717"/>
                    <a:pt x="99664" y="226366"/>
                  </a:cubicBezTo>
                  <a:cubicBezTo>
                    <a:pt x="98819" y="228722"/>
                    <a:pt x="98524" y="232702"/>
                    <a:pt x="95086" y="232712"/>
                  </a:cubicBezTo>
                  <a:lnTo>
                    <a:pt x="92976" y="227078"/>
                  </a:lnTo>
                  <a:cubicBezTo>
                    <a:pt x="94639" y="225701"/>
                    <a:pt x="98030" y="222157"/>
                    <a:pt x="98962" y="225321"/>
                  </a:cubicBezTo>
                  <a:cubicBezTo>
                    <a:pt x="99703" y="224466"/>
                    <a:pt x="98990" y="222860"/>
                    <a:pt x="99664" y="221796"/>
                  </a:cubicBezTo>
                  <a:cubicBezTo>
                    <a:pt x="100823" y="221929"/>
                    <a:pt x="102363" y="223554"/>
                    <a:pt x="103540" y="223915"/>
                  </a:cubicBezTo>
                  <a:cubicBezTo>
                    <a:pt x="102847" y="224931"/>
                    <a:pt x="100719" y="226033"/>
                    <a:pt x="101080" y="226033"/>
                  </a:cubicBezTo>
                  <a:close/>
                  <a:moveTo>
                    <a:pt x="102125" y="232360"/>
                  </a:moveTo>
                  <a:lnTo>
                    <a:pt x="103882" y="232360"/>
                  </a:lnTo>
                  <a:lnTo>
                    <a:pt x="103531" y="235182"/>
                  </a:lnTo>
                  <a:lnTo>
                    <a:pt x="101773" y="234830"/>
                  </a:lnTo>
                  <a:lnTo>
                    <a:pt x="102125" y="232360"/>
                  </a:lnTo>
                  <a:close/>
                  <a:moveTo>
                    <a:pt x="101422" y="219678"/>
                  </a:moveTo>
                  <a:cubicBezTo>
                    <a:pt x="94544" y="222433"/>
                    <a:pt x="97916" y="214614"/>
                    <a:pt x="91209" y="215450"/>
                  </a:cubicBezTo>
                  <a:cubicBezTo>
                    <a:pt x="91913" y="214747"/>
                    <a:pt x="92264" y="214044"/>
                    <a:pt x="92967" y="213693"/>
                  </a:cubicBezTo>
                  <a:lnTo>
                    <a:pt x="96843" y="211574"/>
                  </a:lnTo>
                  <a:cubicBezTo>
                    <a:pt x="96434" y="215441"/>
                    <a:pt x="97118" y="216856"/>
                    <a:pt x="101422" y="219678"/>
                  </a:cubicBezTo>
                  <a:close/>
                  <a:moveTo>
                    <a:pt x="96843" y="197125"/>
                  </a:moveTo>
                  <a:lnTo>
                    <a:pt x="96491" y="197125"/>
                  </a:lnTo>
                  <a:cubicBezTo>
                    <a:pt x="96615" y="196241"/>
                    <a:pt x="93670" y="197125"/>
                    <a:pt x="94382" y="198882"/>
                  </a:cubicBezTo>
                  <a:lnTo>
                    <a:pt x="94031" y="198882"/>
                  </a:lnTo>
                  <a:cubicBezTo>
                    <a:pt x="92578" y="195529"/>
                    <a:pt x="96491" y="192498"/>
                    <a:pt x="96853" y="197125"/>
                  </a:cubicBezTo>
                  <a:close/>
                  <a:moveTo>
                    <a:pt x="92264" y="190076"/>
                  </a:moveTo>
                  <a:lnTo>
                    <a:pt x="93318" y="192897"/>
                  </a:lnTo>
                  <a:lnTo>
                    <a:pt x="91561" y="193600"/>
                  </a:lnTo>
                  <a:lnTo>
                    <a:pt x="90506" y="190779"/>
                  </a:lnTo>
                  <a:lnTo>
                    <a:pt x="92264" y="190076"/>
                  </a:lnTo>
                  <a:close/>
                  <a:moveTo>
                    <a:pt x="82764" y="195367"/>
                  </a:moveTo>
                  <a:cubicBezTo>
                    <a:pt x="85662" y="193581"/>
                    <a:pt x="87771" y="194702"/>
                    <a:pt x="87695" y="198189"/>
                  </a:cubicBezTo>
                  <a:cubicBezTo>
                    <a:pt x="86184" y="198540"/>
                    <a:pt x="82004" y="198179"/>
                    <a:pt x="82764" y="195367"/>
                  </a:cubicBezTo>
                  <a:close/>
                  <a:moveTo>
                    <a:pt x="83818" y="217559"/>
                  </a:moveTo>
                  <a:lnTo>
                    <a:pt x="82413" y="213683"/>
                  </a:lnTo>
                  <a:cubicBezTo>
                    <a:pt x="84170" y="214738"/>
                    <a:pt x="85586" y="215802"/>
                    <a:pt x="83818" y="217559"/>
                  </a:cubicBezTo>
                  <a:close/>
                  <a:moveTo>
                    <a:pt x="86982" y="204877"/>
                  </a:moveTo>
                  <a:lnTo>
                    <a:pt x="89091" y="211574"/>
                  </a:lnTo>
                  <a:lnTo>
                    <a:pt x="87333" y="211926"/>
                  </a:lnTo>
                  <a:lnTo>
                    <a:pt x="85224" y="205580"/>
                  </a:lnTo>
                  <a:lnTo>
                    <a:pt x="86982" y="204877"/>
                  </a:lnTo>
                  <a:close/>
                  <a:moveTo>
                    <a:pt x="83467" y="191130"/>
                  </a:moveTo>
                  <a:cubicBezTo>
                    <a:pt x="82355" y="192954"/>
                    <a:pt x="81766" y="192109"/>
                    <a:pt x="81358" y="189373"/>
                  </a:cubicBezTo>
                  <a:cubicBezTo>
                    <a:pt x="82564" y="188822"/>
                    <a:pt x="83381" y="189192"/>
                    <a:pt x="84882" y="188670"/>
                  </a:cubicBezTo>
                  <a:cubicBezTo>
                    <a:pt x="84531" y="189021"/>
                    <a:pt x="84531" y="189724"/>
                    <a:pt x="84179" y="190076"/>
                  </a:cubicBezTo>
                  <a:cubicBezTo>
                    <a:pt x="85880" y="188603"/>
                    <a:pt x="85937" y="189373"/>
                    <a:pt x="85937" y="189373"/>
                  </a:cubicBezTo>
                  <a:lnTo>
                    <a:pt x="88758" y="188318"/>
                  </a:lnTo>
                  <a:lnTo>
                    <a:pt x="89462" y="190076"/>
                  </a:lnTo>
                  <a:cubicBezTo>
                    <a:pt x="88093" y="191035"/>
                    <a:pt x="85091" y="191311"/>
                    <a:pt x="83476" y="191130"/>
                  </a:cubicBezTo>
                  <a:close/>
                  <a:moveTo>
                    <a:pt x="87333" y="58643"/>
                  </a:moveTo>
                  <a:cubicBezTo>
                    <a:pt x="86630" y="57940"/>
                    <a:pt x="85928" y="57589"/>
                    <a:pt x="85928" y="56525"/>
                  </a:cubicBezTo>
                  <a:cubicBezTo>
                    <a:pt x="87638" y="56648"/>
                    <a:pt x="88074" y="57161"/>
                    <a:pt x="87333" y="58643"/>
                  </a:cubicBezTo>
                  <a:close/>
                  <a:moveTo>
                    <a:pt x="86982" y="176339"/>
                  </a:moveTo>
                  <a:cubicBezTo>
                    <a:pt x="87181" y="176510"/>
                    <a:pt x="87998" y="178020"/>
                    <a:pt x="88388" y="177745"/>
                  </a:cubicBezTo>
                  <a:cubicBezTo>
                    <a:pt x="89566" y="179825"/>
                    <a:pt x="87799" y="181811"/>
                    <a:pt x="88739" y="183739"/>
                  </a:cubicBezTo>
                  <a:lnTo>
                    <a:pt x="88388" y="184091"/>
                  </a:lnTo>
                  <a:cubicBezTo>
                    <a:pt x="87799" y="182409"/>
                    <a:pt x="87571" y="182324"/>
                    <a:pt x="86944" y="179977"/>
                  </a:cubicBezTo>
                  <a:lnTo>
                    <a:pt x="85928" y="179502"/>
                  </a:lnTo>
                  <a:lnTo>
                    <a:pt x="85224" y="178096"/>
                  </a:lnTo>
                  <a:lnTo>
                    <a:pt x="86982" y="176339"/>
                  </a:lnTo>
                  <a:close/>
                  <a:moveTo>
                    <a:pt x="83115" y="155895"/>
                  </a:moveTo>
                  <a:lnTo>
                    <a:pt x="83115" y="156246"/>
                  </a:lnTo>
                  <a:cubicBezTo>
                    <a:pt x="83115" y="156246"/>
                    <a:pt x="84198" y="161794"/>
                    <a:pt x="82764" y="162592"/>
                  </a:cubicBezTo>
                  <a:cubicBezTo>
                    <a:pt x="82289" y="162991"/>
                    <a:pt x="81443" y="163191"/>
                    <a:pt x="81358" y="163998"/>
                  </a:cubicBezTo>
                  <a:lnTo>
                    <a:pt x="81006" y="163647"/>
                  </a:lnTo>
                  <a:cubicBezTo>
                    <a:pt x="82413" y="161566"/>
                    <a:pt x="81358" y="161547"/>
                    <a:pt x="81358" y="160474"/>
                  </a:cubicBezTo>
                  <a:lnTo>
                    <a:pt x="80655" y="156598"/>
                  </a:lnTo>
                  <a:lnTo>
                    <a:pt x="83115" y="155895"/>
                  </a:lnTo>
                  <a:close/>
                  <a:moveTo>
                    <a:pt x="79239" y="168226"/>
                  </a:moveTo>
                  <a:lnTo>
                    <a:pt x="80646" y="167523"/>
                  </a:lnTo>
                  <a:lnTo>
                    <a:pt x="80997" y="171047"/>
                  </a:lnTo>
                  <a:lnTo>
                    <a:pt x="79239" y="171047"/>
                  </a:lnTo>
                  <a:lnTo>
                    <a:pt x="79239" y="168226"/>
                  </a:lnTo>
                  <a:close/>
                  <a:moveTo>
                    <a:pt x="81348" y="185497"/>
                  </a:moveTo>
                  <a:cubicBezTo>
                    <a:pt x="82925" y="184290"/>
                    <a:pt x="82745" y="185164"/>
                    <a:pt x="85576" y="184091"/>
                  </a:cubicBezTo>
                  <a:cubicBezTo>
                    <a:pt x="83115" y="186209"/>
                    <a:pt x="82051" y="187615"/>
                    <a:pt x="80646" y="189021"/>
                  </a:cubicBezTo>
                  <a:cubicBezTo>
                    <a:pt x="79591" y="187615"/>
                    <a:pt x="77824" y="185497"/>
                    <a:pt x="77824" y="183036"/>
                  </a:cubicBezTo>
                  <a:cubicBezTo>
                    <a:pt x="80075" y="181858"/>
                    <a:pt x="80437" y="183977"/>
                    <a:pt x="81348" y="185506"/>
                  </a:cubicBezTo>
                  <a:close/>
                  <a:moveTo>
                    <a:pt x="76779" y="148846"/>
                  </a:moveTo>
                  <a:lnTo>
                    <a:pt x="75724" y="149197"/>
                  </a:lnTo>
                  <a:cubicBezTo>
                    <a:pt x="74090" y="150480"/>
                    <a:pt x="72286" y="149283"/>
                    <a:pt x="71848" y="146727"/>
                  </a:cubicBezTo>
                  <a:cubicBezTo>
                    <a:pt x="73606" y="146727"/>
                    <a:pt x="75021" y="147430"/>
                    <a:pt x="76779" y="148846"/>
                  </a:cubicBezTo>
                  <a:close/>
                  <a:moveTo>
                    <a:pt x="71497" y="195367"/>
                  </a:moveTo>
                  <a:lnTo>
                    <a:pt x="72903" y="195367"/>
                  </a:lnTo>
                  <a:lnTo>
                    <a:pt x="72903" y="197837"/>
                  </a:lnTo>
                  <a:lnTo>
                    <a:pt x="71497" y="197837"/>
                  </a:lnTo>
                  <a:lnTo>
                    <a:pt x="71497" y="195367"/>
                  </a:lnTo>
                  <a:close/>
                  <a:moveTo>
                    <a:pt x="68324" y="142509"/>
                  </a:moveTo>
                  <a:lnTo>
                    <a:pt x="68324" y="145682"/>
                  </a:lnTo>
                  <a:cubicBezTo>
                    <a:pt x="66566" y="145331"/>
                    <a:pt x="65502" y="144628"/>
                    <a:pt x="65151" y="142509"/>
                  </a:cubicBezTo>
                  <a:lnTo>
                    <a:pt x="68324" y="142509"/>
                  </a:lnTo>
                  <a:close/>
                  <a:moveTo>
                    <a:pt x="62690" y="98458"/>
                  </a:moveTo>
                  <a:lnTo>
                    <a:pt x="64448" y="99161"/>
                  </a:lnTo>
                  <a:lnTo>
                    <a:pt x="59869" y="103740"/>
                  </a:lnTo>
                  <a:lnTo>
                    <a:pt x="59166" y="101982"/>
                  </a:lnTo>
                  <a:cubicBezTo>
                    <a:pt x="62690" y="101982"/>
                    <a:pt x="62690" y="101279"/>
                    <a:pt x="62690" y="98458"/>
                  </a:cubicBezTo>
                  <a:close/>
                  <a:moveTo>
                    <a:pt x="64799" y="112907"/>
                  </a:moveTo>
                  <a:lnTo>
                    <a:pt x="64799" y="114665"/>
                  </a:lnTo>
                  <a:lnTo>
                    <a:pt x="63393" y="114665"/>
                  </a:lnTo>
                  <a:lnTo>
                    <a:pt x="63393" y="112907"/>
                  </a:lnTo>
                  <a:lnTo>
                    <a:pt x="64799" y="112907"/>
                  </a:lnTo>
                  <a:close/>
                  <a:moveTo>
                    <a:pt x="61988" y="108328"/>
                  </a:moveTo>
                  <a:lnTo>
                    <a:pt x="61636" y="108328"/>
                  </a:lnTo>
                  <a:cubicBezTo>
                    <a:pt x="61284" y="106922"/>
                    <a:pt x="60933" y="106571"/>
                    <a:pt x="61284" y="105155"/>
                  </a:cubicBezTo>
                  <a:cubicBezTo>
                    <a:pt x="62463" y="105972"/>
                    <a:pt x="62092" y="106865"/>
                    <a:pt x="61988" y="108328"/>
                  </a:cubicBezTo>
                  <a:close/>
                  <a:moveTo>
                    <a:pt x="58814" y="117486"/>
                  </a:moveTo>
                  <a:lnTo>
                    <a:pt x="61275" y="117486"/>
                  </a:lnTo>
                  <a:lnTo>
                    <a:pt x="61275" y="119244"/>
                  </a:lnTo>
                  <a:lnTo>
                    <a:pt x="58814" y="119244"/>
                  </a:lnTo>
                  <a:lnTo>
                    <a:pt x="58814" y="117486"/>
                  </a:lnTo>
                  <a:close/>
                  <a:moveTo>
                    <a:pt x="48963" y="128060"/>
                  </a:moveTo>
                  <a:cubicBezTo>
                    <a:pt x="50255" y="129038"/>
                    <a:pt x="50654" y="128953"/>
                    <a:pt x="50721" y="131233"/>
                  </a:cubicBezTo>
                  <a:lnTo>
                    <a:pt x="48260" y="131233"/>
                  </a:lnTo>
                  <a:cubicBezTo>
                    <a:pt x="48307" y="130064"/>
                    <a:pt x="48013" y="128848"/>
                    <a:pt x="48963" y="128060"/>
                  </a:cubicBezTo>
                  <a:close/>
                  <a:moveTo>
                    <a:pt x="48250" y="158716"/>
                  </a:moveTo>
                  <a:cubicBezTo>
                    <a:pt x="49789" y="157225"/>
                    <a:pt x="49087" y="157567"/>
                    <a:pt x="49656" y="156246"/>
                  </a:cubicBezTo>
                  <a:cubicBezTo>
                    <a:pt x="49590" y="155097"/>
                    <a:pt x="52630" y="153900"/>
                    <a:pt x="53532" y="154840"/>
                  </a:cubicBezTo>
                  <a:lnTo>
                    <a:pt x="55290" y="154137"/>
                  </a:lnTo>
                  <a:cubicBezTo>
                    <a:pt x="53181" y="156256"/>
                    <a:pt x="50711" y="158013"/>
                    <a:pt x="48250" y="158716"/>
                  </a:cubicBezTo>
                  <a:close/>
                  <a:moveTo>
                    <a:pt x="55651" y="103398"/>
                  </a:moveTo>
                  <a:lnTo>
                    <a:pt x="57408" y="103398"/>
                  </a:lnTo>
                  <a:lnTo>
                    <a:pt x="57408" y="105868"/>
                  </a:lnTo>
                  <a:lnTo>
                    <a:pt x="55651" y="105868"/>
                  </a:lnTo>
                  <a:lnTo>
                    <a:pt x="55651" y="103398"/>
                  </a:lnTo>
                  <a:close/>
                  <a:moveTo>
                    <a:pt x="59527" y="155895"/>
                  </a:moveTo>
                  <a:lnTo>
                    <a:pt x="56354" y="153776"/>
                  </a:lnTo>
                  <a:cubicBezTo>
                    <a:pt x="57760" y="153425"/>
                    <a:pt x="58463" y="152722"/>
                    <a:pt x="58814" y="151658"/>
                  </a:cubicBezTo>
                  <a:cubicBezTo>
                    <a:pt x="60221" y="152361"/>
                    <a:pt x="60923" y="153415"/>
                    <a:pt x="61275" y="154479"/>
                  </a:cubicBezTo>
                  <a:cubicBezTo>
                    <a:pt x="61275" y="154479"/>
                    <a:pt x="60221" y="155534"/>
                    <a:pt x="59517" y="155885"/>
                  </a:cubicBezTo>
                  <a:close/>
                  <a:moveTo>
                    <a:pt x="60581" y="125951"/>
                  </a:moveTo>
                  <a:cubicBezTo>
                    <a:pt x="60847" y="125476"/>
                    <a:pt x="62785" y="123671"/>
                    <a:pt x="62690" y="123129"/>
                  </a:cubicBezTo>
                  <a:lnTo>
                    <a:pt x="63393" y="122075"/>
                  </a:lnTo>
                  <a:cubicBezTo>
                    <a:pt x="63745" y="124193"/>
                    <a:pt x="63745" y="125248"/>
                    <a:pt x="64448" y="127005"/>
                  </a:cubicBezTo>
                  <a:cubicBezTo>
                    <a:pt x="62348" y="128326"/>
                    <a:pt x="61664" y="127746"/>
                    <a:pt x="60572" y="125951"/>
                  </a:cubicBezTo>
                  <a:close/>
                  <a:moveTo>
                    <a:pt x="63393" y="148846"/>
                  </a:moveTo>
                  <a:lnTo>
                    <a:pt x="65502" y="149549"/>
                  </a:lnTo>
                  <a:lnTo>
                    <a:pt x="65151" y="150252"/>
                  </a:lnTo>
                  <a:lnTo>
                    <a:pt x="69027" y="148846"/>
                  </a:lnTo>
                  <a:lnTo>
                    <a:pt x="69730" y="150603"/>
                  </a:lnTo>
                  <a:lnTo>
                    <a:pt x="65502" y="152009"/>
                  </a:lnTo>
                  <a:lnTo>
                    <a:pt x="65151" y="150252"/>
                  </a:lnTo>
                  <a:lnTo>
                    <a:pt x="64096" y="152370"/>
                  </a:lnTo>
                  <a:lnTo>
                    <a:pt x="62339" y="151316"/>
                  </a:lnTo>
                  <a:lnTo>
                    <a:pt x="63393" y="148846"/>
                  </a:lnTo>
                  <a:close/>
                  <a:moveTo>
                    <a:pt x="71146" y="174572"/>
                  </a:moveTo>
                  <a:lnTo>
                    <a:pt x="70442" y="176329"/>
                  </a:lnTo>
                  <a:lnTo>
                    <a:pt x="68685" y="175275"/>
                  </a:lnTo>
                  <a:lnTo>
                    <a:pt x="69388" y="173869"/>
                  </a:lnTo>
                  <a:lnTo>
                    <a:pt x="71146" y="174572"/>
                  </a:lnTo>
                  <a:close/>
                  <a:moveTo>
                    <a:pt x="65512" y="167171"/>
                  </a:moveTo>
                  <a:cubicBezTo>
                    <a:pt x="66566" y="167171"/>
                    <a:pt x="67270" y="167523"/>
                    <a:pt x="68333" y="168226"/>
                  </a:cubicBezTo>
                  <a:cubicBezTo>
                    <a:pt x="67298" y="169071"/>
                    <a:pt x="67231" y="170040"/>
                    <a:pt x="65512" y="169983"/>
                  </a:cubicBezTo>
                  <a:lnTo>
                    <a:pt x="65512" y="167162"/>
                  </a:lnTo>
                  <a:close/>
                  <a:moveTo>
                    <a:pt x="63745" y="165414"/>
                  </a:moveTo>
                  <a:cubicBezTo>
                    <a:pt x="62719" y="162725"/>
                    <a:pt x="65626" y="164473"/>
                    <a:pt x="65854" y="166820"/>
                  </a:cubicBezTo>
                  <a:cubicBezTo>
                    <a:pt x="65854" y="166820"/>
                    <a:pt x="63745" y="165414"/>
                    <a:pt x="63745" y="165414"/>
                  </a:cubicBezTo>
                  <a:close/>
                  <a:moveTo>
                    <a:pt x="64448" y="178448"/>
                  </a:moveTo>
                  <a:lnTo>
                    <a:pt x="65854" y="179854"/>
                  </a:lnTo>
                  <a:cubicBezTo>
                    <a:pt x="63973" y="181516"/>
                    <a:pt x="62329" y="179398"/>
                    <a:pt x="64448" y="178448"/>
                  </a:cubicBezTo>
                  <a:close/>
                  <a:moveTo>
                    <a:pt x="64799" y="192194"/>
                  </a:moveTo>
                  <a:lnTo>
                    <a:pt x="64799" y="190437"/>
                  </a:lnTo>
                  <a:cubicBezTo>
                    <a:pt x="66205" y="190437"/>
                    <a:pt x="67260" y="191140"/>
                    <a:pt x="67972" y="192194"/>
                  </a:cubicBezTo>
                  <a:cubicBezTo>
                    <a:pt x="66918" y="192897"/>
                    <a:pt x="65863" y="192897"/>
                    <a:pt x="64799" y="192194"/>
                  </a:cubicBezTo>
                  <a:close/>
                  <a:moveTo>
                    <a:pt x="67270" y="183730"/>
                  </a:moveTo>
                  <a:lnTo>
                    <a:pt x="69730" y="183027"/>
                  </a:lnTo>
                  <a:lnTo>
                    <a:pt x="70433" y="184784"/>
                  </a:lnTo>
                  <a:lnTo>
                    <a:pt x="67972" y="185487"/>
                  </a:lnTo>
                  <a:lnTo>
                    <a:pt x="67270" y="183730"/>
                  </a:lnTo>
                  <a:close/>
                  <a:moveTo>
                    <a:pt x="73606" y="212277"/>
                  </a:moveTo>
                  <a:cubicBezTo>
                    <a:pt x="72704" y="211451"/>
                    <a:pt x="70937" y="211375"/>
                    <a:pt x="70433" y="210159"/>
                  </a:cubicBezTo>
                  <a:lnTo>
                    <a:pt x="73957" y="208753"/>
                  </a:lnTo>
                  <a:cubicBezTo>
                    <a:pt x="73606" y="209807"/>
                    <a:pt x="73254" y="210871"/>
                    <a:pt x="73606" y="212277"/>
                  </a:cubicBezTo>
                  <a:close/>
                  <a:moveTo>
                    <a:pt x="73957" y="207698"/>
                  </a:moveTo>
                  <a:lnTo>
                    <a:pt x="71497" y="207698"/>
                  </a:lnTo>
                  <a:lnTo>
                    <a:pt x="71497" y="205580"/>
                  </a:lnTo>
                  <a:lnTo>
                    <a:pt x="73957" y="205580"/>
                  </a:lnTo>
                  <a:lnTo>
                    <a:pt x="73957" y="207698"/>
                  </a:lnTo>
                  <a:close/>
                  <a:moveTo>
                    <a:pt x="74309" y="151667"/>
                  </a:moveTo>
                  <a:lnTo>
                    <a:pt x="77121" y="150964"/>
                  </a:lnTo>
                  <a:lnTo>
                    <a:pt x="77824" y="152722"/>
                  </a:lnTo>
                  <a:lnTo>
                    <a:pt x="74651" y="153425"/>
                  </a:lnTo>
                  <a:lnTo>
                    <a:pt x="74299" y="151667"/>
                  </a:lnTo>
                  <a:close/>
                  <a:moveTo>
                    <a:pt x="76428" y="196070"/>
                  </a:moveTo>
                  <a:cubicBezTo>
                    <a:pt x="78280" y="197552"/>
                    <a:pt x="79686" y="196298"/>
                    <a:pt x="80304" y="198540"/>
                  </a:cubicBezTo>
                  <a:lnTo>
                    <a:pt x="77491" y="199595"/>
                  </a:lnTo>
                  <a:lnTo>
                    <a:pt x="76437" y="196070"/>
                  </a:lnTo>
                  <a:close/>
                  <a:moveTo>
                    <a:pt x="79239" y="226375"/>
                  </a:moveTo>
                  <a:cubicBezTo>
                    <a:pt x="81852" y="224504"/>
                    <a:pt x="86878" y="223877"/>
                    <a:pt x="89804" y="222851"/>
                  </a:cubicBezTo>
                  <a:lnTo>
                    <a:pt x="82061" y="228494"/>
                  </a:lnTo>
                  <a:lnTo>
                    <a:pt x="79239" y="226375"/>
                  </a:lnTo>
                  <a:close/>
                  <a:moveTo>
                    <a:pt x="92264" y="220732"/>
                  </a:moveTo>
                  <a:cubicBezTo>
                    <a:pt x="91646" y="219431"/>
                    <a:pt x="91247" y="218528"/>
                    <a:pt x="91209" y="216856"/>
                  </a:cubicBezTo>
                  <a:cubicBezTo>
                    <a:pt x="92615" y="218205"/>
                    <a:pt x="93100" y="216980"/>
                    <a:pt x="94382" y="217911"/>
                  </a:cubicBezTo>
                  <a:cubicBezTo>
                    <a:pt x="96121" y="221872"/>
                    <a:pt x="95095" y="223003"/>
                    <a:pt x="89804" y="224960"/>
                  </a:cubicBezTo>
                  <a:cubicBezTo>
                    <a:pt x="92910" y="222604"/>
                    <a:pt x="92454" y="222243"/>
                    <a:pt x="92264" y="220732"/>
                  </a:cubicBezTo>
                  <a:close/>
                  <a:moveTo>
                    <a:pt x="93679" y="245394"/>
                  </a:moveTo>
                  <a:cubicBezTo>
                    <a:pt x="93679" y="246097"/>
                    <a:pt x="93679" y="246449"/>
                    <a:pt x="93328" y="247152"/>
                  </a:cubicBezTo>
                  <a:cubicBezTo>
                    <a:pt x="93328" y="247152"/>
                    <a:pt x="91922" y="247152"/>
                    <a:pt x="90867" y="246449"/>
                  </a:cubicBezTo>
                  <a:lnTo>
                    <a:pt x="92273" y="243627"/>
                  </a:lnTo>
                  <a:lnTo>
                    <a:pt x="92625" y="243979"/>
                  </a:lnTo>
                  <a:lnTo>
                    <a:pt x="92976" y="243276"/>
                  </a:lnTo>
                  <a:cubicBezTo>
                    <a:pt x="93679" y="243979"/>
                    <a:pt x="94031" y="244682"/>
                    <a:pt x="94031" y="245394"/>
                  </a:cubicBezTo>
                  <a:lnTo>
                    <a:pt x="93679" y="245394"/>
                  </a:lnTo>
                  <a:close/>
                  <a:moveTo>
                    <a:pt x="94382" y="238706"/>
                  </a:moveTo>
                  <a:cubicBezTo>
                    <a:pt x="94382" y="238706"/>
                    <a:pt x="94031" y="237652"/>
                    <a:pt x="92976" y="237300"/>
                  </a:cubicBezTo>
                  <a:lnTo>
                    <a:pt x="95086" y="234127"/>
                  </a:lnTo>
                  <a:lnTo>
                    <a:pt x="97546" y="237652"/>
                  </a:lnTo>
                  <a:lnTo>
                    <a:pt x="94373" y="238706"/>
                  </a:lnTo>
                  <a:close/>
                  <a:moveTo>
                    <a:pt x="99313" y="237291"/>
                  </a:moveTo>
                  <a:cubicBezTo>
                    <a:pt x="99664" y="237642"/>
                    <a:pt x="100367" y="238345"/>
                    <a:pt x="100719" y="237994"/>
                  </a:cubicBezTo>
                  <a:lnTo>
                    <a:pt x="101071" y="238697"/>
                  </a:lnTo>
                  <a:cubicBezTo>
                    <a:pt x="100063" y="239286"/>
                    <a:pt x="98325" y="239485"/>
                    <a:pt x="99313" y="237291"/>
                  </a:cubicBezTo>
                  <a:close/>
                  <a:moveTo>
                    <a:pt x="104946" y="241879"/>
                  </a:moveTo>
                  <a:cubicBezTo>
                    <a:pt x="102666" y="242820"/>
                    <a:pt x="101982" y="243817"/>
                    <a:pt x="100719" y="244701"/>
                  </a:cubicBezTo>
                  <a:lnTo>
                    <a:pt x="100367" y="244701"/>
                  </a:lnTo>
                  <a:lnTo>
                    <a:pt x="100367" y="244349"/>
                  </a:lnTo>
                  <a:lnTo>
                    <a:pt x="101773" y="241528"/>
                  </a:lnTo>
                  <a:cubicBezTo>
                    <a:pt x="102353" y="241452"/>
                    <a:pt x="104396" y="240853"/>
                    <a:pt x="105298" y="241528"/>
                  </a:cubicBezTo>
                  <a:lnTo>
                    <a:pt x="104946" y="241879"/>
                  </a:lnTo>
                  <a:close/>
                  <a:moveTo>
                    <a:pt x="104946" y="227781"/>
                  </a:moveTo>
                  <a:lnTo>
                    <a:pt x="104243" y="226024"/>
                  </a:lnTo>
                  <a:cubicBezTo>
                    <a:pt x="107416" y="226024"/>
                    <a:pt x="107768" y="225321"/>
                    <a:pt x="107768" y="222499"/>
                  </a:cubicBezTo>
                  <a:lnTo>
                    <a:pt x="109525" y="223202"/>
                  </a:lnTo>
                  <a:lnTo>
                    <a:pt x="104946" y="227781"/>
                  </a:lnTo>
                  <a:close/>
                  <a:moveTo>
                    <a:pt x="184861" y="76969"/>
                  </a:moveTo>
                  <a:cubicBezTo>
                    <a:pt x="184861" y="76969"/>
                    <a:pt x="184861" y="4028"/>
                    <a:pt x="184861" y="4028"/>
                  </a:cubicBezTo>
                  <a:cubicBezTo>
                    <a:pt x="185620" y="-1948"/>
                    <a:pt x="163581" y="351"/>
                    <a:pt x="159856" y="855"/>
                  </a:cubicBezTo>
                  <a:cubicBezTo>
                    <a:pt x="153425" y="427"/>
                    <a:pt x="138577" y="-1853"/>
                    <a:pt x="139431" y="7201"/>
                  </a:cubicBezTo>
                  <a:cubicBezTo>
                    <a:pt x="139565" y="12863"/>
                    <a:pt x="140552" y="29782"/>
                    <a:pt x="139431" y="34684"/>
                  </a:cubicBezTo>
                  <a:lnTo>
                    <a:pt x="139783" y="49134"/>
                  </a:lnTo>
                  <a:cubicBezTo>
                    <a:pt x="142243" y="52307"/>
                    <a:pt x="139431" y="53010"/>
                    <a:pt x="139431" y="53713"/>
                  </a:cubicBezTo>
                  <a:cubicBezTo>
                    <a:pt x="139431" y="53713"/>
                    <a:pt x="139431" y="74850"/>
                    <a:pt x="139431" y="74850"/>
                  </a:cubicBezTo>
                  <a:cubicBezTo>
                    <a:pt x="141322" y="96729"/>
                    <a:pt x="141683" y="121733"/>
                    <a:pt x="141892" y="144267"/>
                  </a:cubicBezTo>
                  <a:cubicBezTo>
                    <a:pt x="139251" y="168226"/>
                    <a:pt x="142984" y="175797"/>
                    <a:pt x="142243" y="187606"/>
                  </a:cubicBezTo>
                  <a:cubicBezTo>
                    <a:pt x="140781" y="195139"/>
                    <a:pt x="142015" y="204649"/>
                    <a:pt x="142595" y="211565"/>
                  </a:cubicBezTo>
                  <a:cubicBezTo>
                    <a:pt x="142595" y="214738"/>
                    <a:pt x="141540" y="230593"/>
                    <a:pt x="141540" y="231999"/>
                  </a:cubicBezTo>
                  <a:cubicBezTo>
                    <a:pt x="141151" y="264404"/>
                    <a:pt x="134938" y="258200"/>
                    <a:pt x="180272" y="259131"/>
                  </a:cubicBezTo>
                  <a:cubicBezTo>
                    <a:pt x="180272" y="258428"/>
                    <a:pt x="180975" y="258780"/>
                    <a:pt x="182029" y="258780"/>
                  </a:cubicBezTo>
                  <a:cubicBezTo>
                    <a:pt x="184842" y="258780"/>
                    <a:pt x="184842" y="255255"/>
                    <a:pt x="184842" y="253849"/>
                  </a:cubicBezTo>
                  <a:lnTo>
                    <a:pt x="184138" y="224247"/>
                  </a:lnTo>
                  <a:cubicBezTo>
                    <a:pt x="185583" y="205903"/>
                    <a:pt x="184357" y="156056"/>
                    <a:pt x="184138" y="137921"/>
                  </a:cubicBezTo>
                  <a:cubicBezTo>
                    <a:pt x="185640" y="115558"/>
                    <a:pt x="185677" y="101270"/>
                    <a:pt x="184842" y="76959"/>
                  </a:cubicBezTo>
                  <a:close/>
                  <a:moveTo>
                    <a:pt x="180994" y="11428"/>
                  </a:moveTo>
                  <a:cubicBezTo>
                    <a:pt x="181393" y="13870"/>
                    <a:pt x="179579" y="13623"/>
                    <a:pt x="177821" y="12834"/>
                  </a:cubicBezTo>
                  <a:cubicBezTo>
                    <a:pt x="177783" y="12065"/>
                    <a:pt x="179854" y="9462"/>
                    <a:pt x="180994" y="11428"/>
                  </a:cubicBezTo>
                  <a:close/>
                  <a:moveTo>
                    <a:pt x="176415" y="146737"/>
                  </a:moveTo>
                  <a:lnTo>
                    <a:pt x="173242" y="147088"/>
                  </a:lnTo>
                  <a:cubicBezTo>
                    <a:pt x="172397" y="143868"/>
                    <a:pt x="175436" y="143792"/>
                    <a:pt x="176415" y="146737"/>
                  </a:cubicBezTo>
                  <a:close/>
                  <a:moveTo>
                    <a:pt x="176767" y="169290"/>
                  </a:moveTo>
                  <a:lnTo>
                    <a:pt x="176063" y="169290"/>
                  </a:lnTo>
                  <a:lnTo>
                    <a:pt x="176063" y="166117"/>
                  </a:lnTo>
                  <a:cubicBezTo>
                    <a:pt x="177669" y="165556"/>
                    <a:pt x="179683" y="165822"/>
                    <a:pt x="181345" y="165765"/>
                  </a:cubicBezTo>
                  <a:cubicBezTo>
                    <a:pt x="182049" y="167171"/>
                    <a:pt x="182400" y="169290"/>
                    <a:pt x="181697" y="169993"/>
                  </a:cubicBezTo>
                  <a:cubicBezTo>
                    <a:pt x="180994" y="169641"/>
                    <a:pt x="179940" y="169641"/>
                    <a:pt x="179236" y="169290"/>
                  </a:cubicBezTo>
                  <a:cubicBezTo>
                    <a:pt x="179075" y="170373"/>
                    <a:pt x="179731" y="172529"/>
                    <a:pt x="178534" y="173166"/>
                  </a:cubicBezTo>
                  <a:cubicBezTo>
                    <a:pt x="179065" y="173916"/>
                    <a:pt x="179788" y="173631"/>
                    <a:pt x="180291" y="174923"/>
                  </a:cubicBezTo>
                  <a:cubicBezTo>
                    <a:pt x="177831" y="175275"/>
                    <a:pt x="175712" y="174572"/>
                    <a:pt x="172900" y="173166"/>
                  </a:cubicBezTo>
                  <a:cubicBezTo>
                    <a:pt x="174790" y="172007"/>
                    <a:pt x="175731" y="170810"/>
                    <a:pt x="176776" y="169290"/>
                  </a:cubicBezTo>
                  <a:close/>
                  <a:moveTo>
                    <a:pt x="176767" y="206283"/>
                  </a:moveTo>
                  <a:lnTo>
                    <a:pt x="178875" y="204525"/>
                  </a:lnTo>
                  <a:cubicBezTo>
                    <a:pt x="183302" y="207793"/>
                    <a:pt x="183436" y="208268"/>
                    <a:pt x="177470" y="206995"/>
                  </a:cubicBezTo>
                  <a:lnTo>
                    <a:pt x="177470" y="206644"/>
                  </a:lnTo>
                  <a:cubicBezTo>
                    <a:pt x="177235" y="206644"/>
                    <a:pt x="177001" y="206526"/>
                    <a:pt x="176767" y="206292"/>
                  </a:cubicBezTo>
                  <a:close/>
                  <a:moveTo>
                    <a:pt x="172890" y="207347"/>
                  </a:moveTo>
                  <a:lnTo>
                    <a:pt x="175351" y="207347"/>
                  </a:lnTo>
                  <a:cubicBezTo>
                    <a:pt x="175304" y="207689"/>
                    <a:pt x="175351" y="208221"/>
                    <a:pt x="175702" y="208401"/>
                  </a:cubicBezTo>
                  <a:lnTo>
                    <a:pt x="175702" y="209807"/>
                  </a:lnTo>
                  <a:lnTo>
                    <a:pt x="172881" y="210510"/>
                  </a:lnTo>
                  <a:lnTo>
                    <a:pt x="172881" y="207337"/>
                  </a:lnTo>
                  <a:close/>
                  <a:moveTo>
                    <a:pt x="173593" y="187967"/>
                  </a:moveTo>
                  <a:cubicBezTo>
                    <a:pt x="175740" y="187615"/>
                    <a:pt x="175893" y="189477"/>
                    <a:pt x="175702" y="191140"/>
                  </a:cubicBezTo>
                  <a:cubicBezTo>
                    <a:pt x="172767" y="193657"/>
                    <a:pt x="171380" y="190503"/>
                    <a:pt x="173593" y="187967"/>
                  </a:cubicBezTo>
                  <a:close/>
                  <a:moveTo>
                    <a:pt x="176063" y="218262"/>
                  </a:moveTo>
                  <a:cubicBezTo>
                    <a:pt x="177118" y="218965"/>
                    <a:pt x="177118" y="220381"/>
                    <a:pt x="176063" y="221084"/>
                  </a:cubicBezTo>
                  <a:cubicBezTo>
                    <a:pt x="175503" y="220428"/>
                    <a:pt x="174667" y="220029"/>
                    <a:pt x="174658" y="218965"/>
                  </a:cubicBezTo>
                  <a:cubicBezTo>
                    <a:pt x="174658" y="218965"/>
                    <a:pt x="175712" y="218965"/>
                    <a:pt x="176063" y="218262"/>
                  </a:cubicBezTo>
                  <a:close/>
                  <a:moveTo>
                    <a:pt x="180994" y="193952"/>
                  </a:moveTo>
                  <a:cubicBezTo>
                    <a:pt x="180338" y="194436"/>
                    <a:pt x="180833" y="194854"/>
                    <a:pt x="180291" y="196422"/>
                  </a:cubicBezTo>
                  <a:lnTo>
                    <a:pt x="176767" y="199595"/>
                  </a:lnTo>
                  <a:cubicBezTo>
                    <a:pt x="176083" y="195073"/>
                    <a:pt x="174600" y="190494"/>
                    <a:pt x="179227" y="188318"/>
                  </a:cubicBezTo>
                  <a:cubicBezTo>
                    <a:pt x="179569" y="188271"/>
                    <a:pt x="180101" y="188318"/>
                    <a:pt x="180281" y="188670"/>
                  </a:cubicBezTo>
                  <a:lnTo>
                    <a:pt x="181688" y="188670"/>
                  </a:lnTo>
                  <a:cubicBezTo>
                    <a:pt x="181507" y="189477"/>
                    <a:pt x="182229" y="193961"/>
                    <a:pt x="180984" y="193952"/>
                  </a:cubicBezTo>
                  <a:close/>
                  <a:moveTo>
                    <a:pt x="172539" y="70623"/>
                  </a:moveTo>
                  <a:cubicBezTo>
                    <a:pt x="172539" y="71677"/>
                    <a:pt x="172890" y="72380"/>
                    <a:pt x="172188" y="73093"/>
                  </a:cubicBezTo>
                  <a:cubicBezTo>
                    <a:pt x="172188" y="73093"/>
                    <a:pt x="171133" y="72741"/>
                    <a:pt x="170079" y="72038"/>
                  </a:cubicBezTo>
                  <a:cubicBezTo>
                    <a:pt x="171209" y="71259"/>
                    <a:pt x="171000" y="70718"/>
                    <a:pt x="172539" y="70632"/>
                  </a:cubicBezTo>
                  <a:close/>
                  <a:moveTo>
                    <a:pt x="169727" y="169641"/>
                  </a:moveTo>
                  <a:cubicBezTo>
                    <a:pt x="168606" y="169109"/>
                    <a:pt x="168406" y="167656"/>
                    <a:pt x="167618" y="167171"/>
                  </a:cubicBezTo>
                  <a:cubicBezTo>
                    <a:pt x="167276" y="167124"/>
                    <a:pt x="166744" y="167171"/>
                    <a:pt x="166563" y="167523"/>
                  </a:cubicBezTo>
                  <a:cubicBezTo>
                    <a:pt x="165879" y="167855"/>
                    <a:pt x="164863" y="166478"/>
                    <a:pt x="164454" y="166117"/>
                  </a:cubicBezTo>
                  <a:cubicBezTo>
                    <a:pt x="165518" y="164530"/>
                    <a:pt x="166013" y="164131"/>
                    <a:pt x="167979" y="164359"/>
                  </a:cubicBezTo>
                  <a:cubicBezTo>
                    <a:pt x="169214" y="165984"/>
                    <a:pt x="172149" y="167295"/>
                    <a:pt x="169736" y="169641"/>
                  </a:cubicBezTo>
                  <a:close/>
                  <a:moveTo>
                    <a:pt x="168311" y="190076"/>
                  </a:moveTo>
                  <a:cubicBezTo>
                    <a:pt x="165481" y="190703"/>
                    <a:pt x="163685" y="188461"/>
                    <a:pt x="166554" y="186200"/>
                  </a:cubicBezTo>
                  <a:cubicBezTo>
                    <a:pt x="167219" y="185297"/>
                    <a:pt x="168891" y="186580"/>
                    <a:pt x="169727" y="187254"/>
                  </a:cubicBezTo>
                  <a:cubicBezTo>
                    <a:pt x="169727" y="187957"/>
                    <a:pt x="169024" y="189373"/>
                    <a:pt x="168321" y="190076"/>
                  </a:cubicBezTo>
                  <a:close/>
                  <a:moveTo>
                    <a:pt x="169727" y="214035"/>
                  </a:moveTo>
                  <a:cubicBezTo>
                    <a:pt x="168321" y="214035"/>
                    <a:pt x="165851" y="214738"/>
                    <a:pt x="165148" y="213683"/>
                  </a:cubicBezTo>
                  <a:cubicBezTo>
                    <a:pt x="166202" y="212277"/>
                    <a:pt x="167609" y="211565"/>
                    <a:pt x="169024" y="210862"/>
                  </a:cubicBezTo>
                  <a:lnTo>
                    <a:pt x="169727" y="214035"/>
                  </a:lnTo>
                  <a:close/>
                  <a:moveTo>
                    <a:pt x="155638" y="195719"/>
                  </a:moveTo>
                  <a:lnTo>
                    <a:pt x="159163" y="196773"/>
                  </a:lnTo>
                  <a:cubicBezTo>
                    <a:pt x="158694" y="197242"/>
                    <a:pt x="158460" y="197593"/>
                    <a:pt x="158460" y="197828"/>
                  </a:cubicBezTo>
                  <a:cubicBezTo>
                    <a:pt x="155781" y="200393"/>
                    <a:pt x="156047" y="197134"/>
                    <a:pt x="155638" y="195709"/>
                  </a:cubicBezTo>
                  <a:close/>
                  <a:moveTo>
                    <a:pt x="156342" y="205931"/>
                  </a:moveTo>
                  <a:cubicBezTo>
                    <a:pt x="154546" y="207546"/>
                    <a:pt x="153624" y="208382"/>
                    <a:pt x="151411" y="206283"/>
                  </a:cubicBezTo>
                  <a:lnTo>
                    <a:pt x="152817" y="204877"/>
                  </a:lnTo>
                  <a:lnTo>
                    <a:pt x="156342" y="205931"/>
                  </a:lnTo>
                  <a:close/>
                  <a:moveTo>
                    <a:pt x="153178" y="187615"/>
                  </a:moveTo>
                  <a:lnTo>
                    <a:pt x="153881" y="185497"/>
                  </a:lnTo>
                  <a:lnTo>
                    <a:pt x="157054" y="185497"/>
                  </a:lnTo>
                  <a:lnTo>
                    <a:pt x="156351" y="189021"/>
                  </a:lnTo>
                  <a:cubicBezTo>
                    <a:pt x="155297" y="189021"/>
                    <a:pt x="153890" y="188318"/>
                    <a:pt x="153178" y="187615"/>
                  </a:cubicBezTo>
                  <a:close/>
                  <a:moveTo>
                    <a:pt x="153178" y="177393"/>
                  </a:moveTo>
                  <a:cubicBezTo>
                    <a:pt x="154252" y="175655"/>
                    <a:pt x="154451" y="174990"/>
                    <a:pt x="156702" y="175275"/>
                  </a:cubicBezTo>
                  <a:cubicBezTo>
                    <a:pt x="157130" y="177070"/>
                    <a:pt x="158945" y="177327"/>
                    <a:pt x="160227" y="178096"/>
                  </a:cubicBezTo>
                  <a:lnTo>
                    <a:pt x="160227" y="181269"/>
                  </a:lnTo>
                  <a:lnTo>
                    <a:pt x="159875" y="181269"/>
                  </a:lnTo>
                  <a:cubicBezTo>
                    <a:pt x="157681" y="183730"/>
                    <a:pt x="154974" y="178695"/>
                    <a:pt x="153188" y="177393"/>
                  </a:cubicBezTo>
                  <a:close/>
                  <a:moveTo>
                    <a:pt x="158109" y="159068"/>
                  </a:moveTo>
                  <a:lnTo>
                    <a:pt x="158811" y="156949"/>
                  </a:lnTo>
                  <a:cubicBezTo>
                    <a:pt x="159515" y="156949"/>
                    <a:pt x="160569" y="156949"/>
                    <a:pt x="161272" y="157652"/>
                  </a:cubicBezTo>
                  <a:lnTo>
                    <a:pt x="160920" y="158355"/>
                  </a:lnTo>
                  <a:cubicBezTo>
                    <a:pt x="161975" y="158355"/>
                    <a:pt x="162327" y="158355"/>
                    <a:pt x="162327" y="157652"/>
                  </a:cubicBezTo>
                  <a:cubicBezTo>
                    <a:pt x="163381" y="157652"/>
                    <a:pt x="164787" y="158707"/>
                    <a:pt x="164787" y="159771"/>
                  </a:cubicBezTo>
                  <a:cubicBezTo>
                    <a:pt x="162241" y="160550"/>
                    <a:pt x="162497" y="160844"/>
                    <a:pt x="160911" y="158716"/>
                  </a:cubicBezTo>
                  <a:lnTo>
                    <a:pt x="160208" y="160474"/>
                  </a:lnTo>
                  <a:cubicBezTo>
                    <a:pt x="159619" y="159353"/>
                    <a:pt x="158992" y="159144"/>
                    <a:pt x="158099" y="159068"/>
                  </a:cubicBezTo>
                  <a:close/>
                  <a:moveTo>
                    <a:pt x="163039" y="148143"/>
                  </a:moveTo>
                  <a:lnTo>
                    <a:pt x="167618" y="148846"/>
                  </a:lnTo>
                  <a:cubicBezTo>
                    <a:pt x="167808" y="150375"/>
                    <a:pt x="167542" y="151449"/>
                    <a:pt x="166212" y="152019"/>
                  </a:cubicBezTo>
                  <a:cubicBezTo>
                    <a:pt x="166915" y="152019"/>
                    <a:pt x="167267" y="151667"/>
                    <a:pt x="167618" y="151316"/>
                  </a:cubicBezTo>
                  <a:cubicBezTo>
                    <a:pt x="168577" y="153862"/>
                    <a:pt x="168435" y="154593"/>
                    <a:pt x="165509" y="154489"/>
                  </a:cubicBezTo>
                  <a:lnTo>
                    <a:pt x="165509" y="156959"/>
                  </a:lnTo>
                  <a:cubicBezTo>
                    <a:pt x="165243" y="156835"/>
                    <a:pt x="162156" y="157291"/>
                    <a:pt x="162336" y="156607"/>
                  </a:cubicBezTo>
                  <a:lnTo>
                    <a:pt x="161984" y="156607"/>
                  </a:lnTo>
                  <a:cubicBezTo>
                    <a:pt x="160664" y="156170"/>
                    <a:pt x="160911" y="154878"/>
                    <a:pt x="160930" y="153786"/>
                  </a:cubicBezTo>
                  <a:cubicBezTo>
                    <a:pt x="162336" y="153083"/>
                    <a:pt x="164103" y="152731"/>
                    <a:pt x="166212" y="152028"/>
                  </a:cubicBezTo>
                  <a:cubicBezTo>
                    <a:pt x="163381" y="152475"/>
                    <a:pt x="162849" y="151373"/>
                    <a:pt x="163039" y="148152"/>
                  </a:cubicBezTo>
                  <a:close/>
                  <a:moveTo>
                    <a:pt x="161975" y="131584"/>
                  </a:moveTo>
                  <a:lnTo>
                    <a:pt x="161975" y="129114"/>
                  </a:lnTo>
                  <a:lnTo>
                    <a:pt x="164436" y="129114"/>
                  </a:lnTo>
                  <a:cubicBezTo>
                    <a:pt x="164436" y="129817"/>
                    <a:pt x="164436" y="130169"/>
                    <a:pt x="164787" y="130169"/>
                  </a:cubicBezTo>
                  <a:lnTo>
                    <a:pt x="164787" y="131575"/>
                  </a:lnTo>
                  <a:lnTo>
                    <a:pt x="161975" y="131575"/>
                  </a:lnTo>
                  <a:close/>
                  <a:moveTo>
                    <a:pt x="164445" y="164711"/>
                  </a:moveTo>
                  <a:lnTo>
                    <a:pt x="161633" y="164711"/>
                  </a:lnTo>
                  <a:cubicBezTo>
                    <a:pt x="161633" y="164711"/>
                    <a:pt x="161281" y="163656"/>
                    <a:pt x="160579" y="162953"/>
                  </a:cubicBezTo>
                  <a:cubicBezTo>
                    <a:pt x="161984" y="162602"/>
                    <a:pt x="163390" y="162953"/>
                    <a:pt x="164454" y="164711"/>
                  </a:cubicBezTo>
                  <a:close/>
                  <a:moveTo>
                    <a:pt x="160569" y="167874"/>
                  </a:moveTo>
                  <a:lnTo>
                    <a:pt x="162327" y="166820"/>
                  </a:lnTo>
                  <a:lnTo>
                    <a:pt x="162678" y="168226"/>
                  </a:lnTo>
                  <a:lnTo>
                    <a:pt x="160569" y="169280"/>
                  </a:lnTo>
                  <a:lnTo>
                    <a:pt x="160569" y="167874"/>
                  </a:lnTo>
                  <a:close/>
                  <a:moveTo>
                    <a:pt x="163039" y="175626"/>
                  </a:moveTo>
                  <a:lnTo>
                    <a:pt x="161633" y="174220"/>
                  </a:lnTo>
                  <a:cubicBezTo>
                    <a:pt x="164559" y="169917"/>
                    <a:pt x="167324" y="175313"/>
                    <a:pt x="163039" y="175626"/>
                  </a:cubicBezTo>
                  <a:close/>
                  <a:moveTo>
                    <a:pt x="161975" y="177393"/>
                  </a:moveTo>
                  <a:lnTo>
                    <a:pt x="168311" y="178448"/>
                  </a:lnTo>
                  <a:lnTo>
                    <a:pt x="161975" y="179502"/>
                  </a:lnTo>
                  <a:lnTo>
                    <a:pt x="161975" y="177384"/>
                  </a:lnTo>
                  <a:close/>
                  <a:moveTo>
                    <a:pt x="164445" y="198531"/>
                  </a:moveTo>
                  <a:lnTo>
                    <a:pt x="166202" y="198531"/>
                  </a:lnTo>
                  <a:lnTo>
                    <a:pt x="166202" y="200288"/>
                  </a:lnTo>
                  <a:lnTo>
                    <a:pt x="164445" y="200288"/>
                  </a:lnTo>
                  <a:lnTo>
                    <a:pt x="164445" y="198531"/>
                  </a:lnTo>
                  <a:close/>
                  <a:moveTo>
                    <a:pt x="169375" y="141445"/>
                  </a:moveTo>
                  <a:lnTo>
                    <a:pt x="167970" y="142851"/>
                  </a:lnTo>
                  <a:cubicBezTo>
                    <a:pt x="167086" y="143060"/>
                    <a:pt x="166041" y="141930"/>
                    <a:pt x="165158" y="142148"/>
                  </a:cubicBezTo>
                  <a:cubicBezTo>
                    <a:pt x="165300" y="139032"/>
                    <a:pt x="167694" y="138415"/>
                    <a:pt x="169385" y="141445"/>
                  </a:cubicBezTo>
                  <a:close/>
                  <a:moveTo>
                    <a:pt x="168311" y="126302"/>
                  </a:moveTo>
                  <a:lnTo>
                    <a:pt x="166202" y="126302"/>
                  </a:lnTo>
                  <a:lnTo>
                    <a:pt x="166202" y="124896"/>
                  </a:lnTo>
                  <a:lnTo>
                    <a:pt x="168311" y="124896"/>
                  </a:lnTo>
                  <a:lnTo>
                    <a:pt x="168311" y="126302"/>
                  </a:lnTo>
                  <a:close/>
                  <a:moveTo>
                    <a:pt x="165851" y="27284"/>
                  </a:moveTo>
                  <a:lnTo>
                    <a:pt x="167960" y="27987"/>
                  </a:lnTo>
                  <a:cubicBezTo>
                    <a:pt x="166763" y="30723"/>
                    <a:pt x="163277" y="29640"/>
                    <a:pt x="165851" y="27284"/>
                  </a:cubicBezTo>
                  <a:close/>
                  <a:moveTo>
                    <a:pt x="167609" y="86830"/>
                  </a:moveTo>
                  <a:cubicBezTo>
                    <a:pt x="166554" y="87533"/>
                    <a:pt x="165851" y="87884"/>
                    <a:pt x="165148" y="87884"/>
                  </a:cubicBezTo>
                  <a:cubicBezTo>
                    <a:pt x="164445" y="87181"/>
                    <a:pt x="164093" y="84711"/>
                    <a:pt x="164093" y="84711"/>
                  </a:cubicBezTo>
                  <a:cubicBezTo>
                    <a:pt x="165148" y="84711"/>
                    <a:pt x="166906" y="85766"/>
                    <a:pt x="167618" y="86830"/>
                  </a:cubicBezTo>
                  <a:close/>
                  <a:moveTo>
                    <a:pt x="163742" y="98809"/>
                  </a:moveTo>
                  <a:lnTo>
                    <a:pt x="165148" y="98809"/>
                  </a:lnTo>
                  <a:lnTo>
                    <a:pt x="165148" y="100215"/>
                  </a:lnTo>
                  <a:lnTo>
                    <a:pt x="163742" y="100215"/>
                  </a:lnTo>
                  <a:lnTo>
                    <a:pt x="163742" y="98809"/>
                  </a:lnTo>
                  <a:close/>
                  <a:moveTo>
                    <a:pt x="163742" y="104804"/>
                  </a:moveTo>
                  <a:lnTo>
                    <a:pt x="166202" y="104804"/>
                  </a:lnTo>
                  <a:cubicBezTo>
                    <a:pt x="167694" y="106001"/>
                    <a:pt x="167058" y="107559"/>
                    <a:pt x="166202" y="109031"/>
                  </a:cubicBezTo>
                  <a:cubicBezTo>
                    <a:pt x="163922" y="109212"/>
                    <a:pt x="163486" y="106637"/>
                    <a:pt x="163742" y="104804"/>
                  </a:cubicBezTo>
                  <a:close/>
                  <a:moveTo>
                    <a:pt x="160920" y="105858"/>
                  </a:moveTo>
                  <a:cubicBezTo>
                    <a:pt x="164454" y="105659"/>
                    <a:pt x="162716" y="109468"/>
                    <a:pt x="160569" y="110789"/>
                  </a:cubicBezTo>
                  <a:cubicBezTo>
                    <a:pt x="160522" y="109886"/>
                    <a:pt x="160569" y="106248"/>
                    <a:pt x="160920" y="105858"/>
                  </a:cubicBezTo>
                  <a:close/>
                  <a:moveTo>
                    <a:pt x="160218" y="27284"/>
                  </a:moveTo>
                  <a:lnTo>
                    <a:pt x="158109" y="27284"/>
                  </a:lnTo>
                  <a:cubicBezTo>
                    <a:pt x="158916" y="25175"/>
                    <a:pt x="159410" y="26115"/>
                    <a:pt x="160218" y="27284"/>
                  </a:cubicBezTo>
                  <a:close/>
                  <a:moveTo>
                    <a:pt x="156342" y="117135"/>
                  </a:moveTo>
                  <a:cubicBezTo>
                    <a:pt x="160550" y="118208"/>
                    <a:pt x="162336" y="120156"/>
                    <a:pt x="157747" y="122768"/>
                  </a:cubicBezTo>
                  <a:cubicBezTo>
                    <a:pt x="154793" y="120944"/>
                    <a:pt x="155924" y="119966"/>
                    <a:pt x="156342" y="117135"/>
                  </a:cubicBezTo>
                  <a:close/>
                  <a:moveTo>
                    <a:pt x="155287" y="100225"/>
                  </a:moveTo>
                  <a:lnTo>
                    <a:pt x="155287" y="102695"/>
                  </a:lnTo>
                  <a:lnTo>
                    <a:pt x="152827" y="102695"/>
                  </a:lnTo>
                  <a:cubicBezTo>
                    <a:pt x="152827" y="101640"/>
                    <a:pt x="154233" y="100225"/>
                    <a:pt x="155287" y="100225"/>
                  </a:cubicBezTo>
                  <a:close/>
                  <a:moveTo>
                    <a:pt x="154584" y="196773"/>
                  </a:moveTo>
                  <a:lnTo>
                    <a:pt x="154584" y="199243"/>
                  </a:lnTo>
                  <a:lnTo>
                    <a:pt x="150356" y="197837"/>
                  </a:lnTo>
                  <a:lnTo>
                    <a:pt x="154584" y="196783"/>
                  </a:lnTo>
                  <a:close/>
                  <a:moveTo>
                    <a:pt x="151411" y="212980"/>
                  </a:moveTo>
                  <a:lnTo>
                    <a:pt x="154584" y="212980"/>
                  </a:lnTo>
                  <a:lnTo>
                    <a:pt x="154584" y="214386"/>
                  </a:lnTo>
                  <a:lnTo>
                    <a:pt x="151411" y="214386"/>
                  </a:lnTo>
                  <a:lnTo>
                    <a:pt x="151411" y="212980"/>
                  </a:lnTo>
                  <a:close/>
                  <a:moveTo>
                    <a:pt x="153529" y="220029"/>
                  </a:moveTo>
                  <a:cubicBezTo>
                    <a:pt x="155306" y="220666"/>
                    <a:pt x="156636" y="221369"/>
                    <a:pt x="158811" y="221435"/>
                  </a:cubicBezTo>
                  <a:cubicBezTo>
                    <a:pt x="157595" y="222642"/>
                    <a:pt x="158147" y="222851"/>
                    <a:pt x="157054" y="223905"/>
                  </a:cubicBezTo>
                  <a:lnTo>
                    <a:pt x="154945" y="223905"/>
                  </a:lnTo>
                  <a:cubicBezTo>
                    <a:pt x="153976" y="221958"/>
                    <a:pt x="152133" y="223183"/>
                    <a:pt x="153539" y="220029"/>
                  </a:cubicBezTo>
                  <a:close/>
                  <a:moveTo>
                    <a:pt x="160218" y="239409"/>
                  </a:moveTo>
                  <a:lnTo>
                    <a:pt x="157045" y="239409"/>
                  </a:lnTo>
                  <a:lnTo>
                    <a:pt x="157045" y="237652"/>
                  </a:lnTo>
                  <a:lnTo>
                    <a:pt x="160218" y="237652"/>
                  </a:lnTo>
                  <a:lnTo>
                    <a:pt x="160218" y="239409"/>
                  </a:lnTo>
                  <a:close/>
                  <a:moveTo>
                    <a:pt x="163039" y="210510"/>
                  </a:moveTo>
                  <a:lnTo>
                    <a:pt x="159163" y="209807"/>
                  </a:lnTo>
                  <a:cubicBezTo>
                    <a:pt x="159515" y="209104"/>
                    <a:pt x="160218" y="208753"/>
                    <a:pt x="160218" y="207689"/>
                  </a:cubicBezTo>
                  <a:lnTo>
                    <a:pt x="163039" y="208392"/>
                  </a:lnTo>
                  <a:lnTo>
                    <a:pt x="163039" y="210510"/>
                  </a:lnTo>
                  <a:close/>
                  <a:moveTo>
                    <a:pt x="159866" y="205931"/>
                  </a:moveTo>
                  <a:cubicBezTo>
                    <a:pt x="161291" y="205437"/>
                    <a:pt x="162897" y="202454"/>
                    <a:pt x="164797" y="204525"/>
                  </a:cubicBezTo>
                  <a:lnTo>
                    <a:pt x="165148" y="204525"/>
                  </a:lnTo>
                  <a:cubicBezTo>
                    <a:pt x="165148" y="204174"/>
                    <a:pt x="165148" y="203822"/>
                    <a:pt x="165499" y="203119"/>
                  </a:cubicBezTo>
                  <a:lnTo>
                    <a:pt x="168672" y="203822"/>
                  </a:lnTo>
                  <a:cubicBezTo>
                    <a:pt x="168701" y="204411"/>
                    <a:pt x="168140" y="205238"/>
                    <a:pt x="168321" y="205941"/>
                  </a:cubicBezTo>
                  <a:lnTo>
                    <a:pt x="165148" y="205941"/>
                  </a:lnTo>
                  <a:lnTo>
                    <a:pt x="165148" y="205589"/>
                  </a:lnTo>
                  <a:cubicBezTo>
                    <a:pt x="164654" y="208895"/>
                    <a:pt x="160920" y="207584"/>
                    <a:pt x="159866" y="205941"/>
                  </a:cubicBezTo>
                  <a:close/>
                  <a:moveTo>
                    <a:pt x="169024" y="238706"/>
                  </a:moveTo>
                  <a:cubicBezTo>
                    <a:pt x="168321" y="238355"/>
                    <a:pt x="167970" y="238003"/>
                    <a:pt x="167267" y="238003"/>
                  </a:cubicBezTo>
                  <a:cubicBezTo>
                    <a:pt x="167267" y="237300"/>
                    <a:pt x="166915" y="236949"/>
                    <a:pt x="166915" y="236597"/>
                  </a:cubicBezTo>
                  <a:cubicBezTo>
                    <a:pt x="167067" y="235134"/>
                    <a:pt x="166288" y="234013"/>
                    <a:pt x="166915" y="232370"/>
                  </a:cubicBezTo>
                  <a:cubicBezTo>
                    <a:pt x="170962" y="231999"/>
                    <a:pt x="169204" y="236417"/>
                    <a:pt x="169024" y="238716"/>
                  </a:cubicBezTo>
                  <a:close/>
                  <a:moveTo>
                    <a:pt x="164445" y="231657"/>
                  </a:moveTo>
                  <a:cubicBezTo>
                    <a:pt x="163210" y="228902"/>
                    <a:pt x="166763" y="227838"/>
                    <a:pt x="169727" y="228484"/>
                  </a:cubicBezTo>
                  <a:cubicBezTo>
                    <a:pt x="169375" y="230242"/>
                    <a:pt x="166554" y="231657"/>
                    <a:pt x="164445" y="231657"/>
                  </a:cubicBezTo>
                  <a:close/>
                  <a:moveTo>
                    <a:pt x="170079" y="218262"/>
                  </a:moveTo>
                  <a:lnTo>
                    <a:pt x="167970" y="218262"/>
                  </a:lnTo>
                  <a:lnTo>
                    <a:pt x="167970" y="217208"/>
                  </a:lnTo>
                  <a:lnTo>
                    <a:pt x="170079" y="217208"/>
                  </a:lnTo>
                  <a:lnTo>
                    <a:pt x="170079" y="218262"/>
                  </a:lnTo>
                  <a:close/>
                  <a:moveTo>
                    <a:pt x="170079" y="204877"/>
                  </a:moveTo>
                  <a:lnTo>
                    <a:pt x="172188" y="204877"/>
                  </a:lnTo>
                  <a:lnTo>
                    <a:pt x="172188" y="205931"/>
                  </a:lnTo>
                  <a:lnTo>
                    <a:pt x="170079" y="205931"/>
                  </a:lnTo>
                  <a:lnTo>
                    <a:pt x="170079" y="204877"/>
                  </a:lnTo>
                  <a:close/>
                  <a:moveTo>
                    <a:pt x="172539" y="226727"/>
                  </a:moveTo>
                  <a:lnTo>
                    <a:pt x="173945" y="227078"/>
                  </a:lnTo>
                  <a:lnTo>
                    <a:pt x="172890" y="229197"/>
                  </a:lnTo>
                  <a:lnTo>
                    <a:pt x="171484" y="228494"/>
                  </a:lnTo>
                  <a:lnTo>
                    <a:pt x="172539" y="226736"/>
                  </a:lnTo>
                  <a:close/>
                  <a:moveTo>
                    <a:pt x="171836" y="238355"/>
                  </a:moveTo>
                  <a:lnTo>
                    <a:pt x="172539" y="235885"/>
                  </a:lnTo>
                  <a:cubicBezTo>
                    <a:pt x="173945" y="236588"/>
                    <a:pt x="176063" y="236588"/>
                    <a:pt x="178172" y="236588"/>
                  </a:cubicBezTo>
                  <a:cubicBezTo>
                    <a:pt x="178229" y="240245"/>
                    <a:pt x="174325" y="238630"/>
                    <a:pt x="171836" y="238345"/>
                  </a:cubicBezTo>
                  <a:close/>
                  <a:moveTo>
                    <a:pt x="178172" y="226375"/>
                  </a:moveTo>
                  <a:cubicBezTo>
                    <a:pt x="174667" y="229244"/>
                    <a:pt x="170772" y="223658"/>
                    <a:pt x="173945" y="221445"/>
                  </a:cubicBezTo>
                  <a:lnTo>
                    <a:pt x="174648" y="222499"/>
                  </a:lnTo>
                  <a:cubicBezTo>
                    <a:pt x="175351" y="222148"/>
                    <a:pt x="175702" y="222148"/>
                    <a:pt x="176054" y="221445"/>
                  </a:cubicBezTo>
                  <a:cubicBezTo>
                    <a:pt x="176757" y="222148"/>
                    <a:pt x="177460" y="222851"/>
                    <a:pt x="178163" y="222851"/>
                  </a:cubicBezTo>
                  <a:lnTo>
                    <a:pt x="178163" y="226375"/>
                  </a:lnTo>
                  <a:close/>
                  <a:moveTo>
                    <a:pt x="179579" y="233766"/>
                  </a:moveTo>
                  <a:cubicBezTo>
                    <a:pt x="179284" y="232360"/>
                    <a:pt x="178923" y="231876"/>
                    <a:pt x="178875" y="229890"/>
                  </a:cubicBezTo>
                  <a:cubicBezTo>
                    <a:pt x="183293" y="228570"/>
                    <a:pt x="185079" y="235476"/>
                    <a:pt x="179579" y="233766"/>
                  </a:cubicBezTo>
                  <a:close/>
                  <a:moveTo>
                    <a:pt x="180994" y="216856"/>
                  </a:moveTo>
                  <a:lnTo>
                    <a:pt x="180994" y="216505"/>
                  </a:lnTo>
                  <a:cubicBezTo>
                    <a:pt x="180481" y="215555"/>
                    <a:pt x="180215" y="215241"/>
                    <a:pt x="180291" y="213683"/>
                  </a:cubicBezTo>
                  <a:cubicBezTo>
                    <a:pt x="181345" y="213332"/>
                    <a:pt x="183113" y="214386"/>
                    <a:pt x="183464" y="215802"/>
                  </a:cubicBezTo>
                  <a:cubicBezTo>
                    <a:pt x="182666" y="216334"/>
                    <a:pt x="182143" y="216752"/>
                    <a:pt x="181004" y="216856"/>
                  </a:cubicBezTo>
                  <a:close/>
                </a:path>
              </a:pathLst>
            </a:custGeom>
            <a:solidFill>
              <a:srgbClr val="000000"/>
            </a:solidFill>
            <a:ln w="939" cap="flat">
              <a:noFill/>
              <a:prstDash val="solid"/>
              <a:miter/>
            </a:ln>
          </p:spPr>
          <p:txBody>
            <a:bodyPr rtlCol="0" anchor="ctr"/>
            <a:lstStyle/>
            <a:p>
              <a:endParaRPr lang="nl-NL"/>
            </a:p>
          </p:txBody>
        </p:sp>
        <p:sp>
          <p:nvSpPr>
            <p:cNvPr id="30" name="Vrije vorm: vorm 29">
              <a:extLst>
                <a:ext uri="{FF2B5EF4-FFF2-40B4-BE49-F238E27FC236}">
                  <a16:creationId xmlns:a16="http://schemas.microsoft.com/office/drawing/2014/main" id="{8FB8A7E6-28A4-C1E4-3C1D-FF72AB76BE1B}"/>
                </a:ext>
              </a:extLst>
            </p:cNvPr>
            <p:cNvSpPr/>
            <p:nvPr/>
          </p:nvSpPr>
          <p:spPr>
            <a:xfrm>
              <a:off x="10810448" y="6422510"/>
              <a:ext cx="40346" cy="87440"/>
            </a:xfrm>
            <a:custGeom>
              <a:avLst/>
              <a:gdLst>
                <a:gd name="connsiteX0" fmla="*/ 20710 w 40346"/>
                <a:gd name="connsiteY0" fmla="*/ 87440 h 87440"/>
                <a:gd name="connsiteX1" fmla="*/ 13889 w 40346"/>
                <a:gd name="connsiteY1" fmla="*/ 87203 h 87440"/>
                <a:gd name="connsiteX2" fmla="*/ 11618 w 40346"/>
                <a:gd name="connsiteY2" fmla="*/ 84695 h 87440"/>
                <a:gd name="connsiteX3" fmla="*/ 10897 w 40346"/>
                <a:gd name="connsiteY3" fmla="*/ 77655 h 87440"/>
                <a:gd name="connsiteX4" fmla="*/ 10298 w 40346"/>
                <a:gd name="connsiteY4" fmla="*/ 75746 h 87440"/>
                <a:gd name="connsiteX5" fmla="*/ 9823 w 40346"/>
                <a:gd name="connsiteY5" fmla="*/ 71338 h 87440"/>
                <a:gd name="connsiteX6" fmla="*/ 8864 w 40346"/>
                <a:gd name="connsiteY6" fmla="*/ 64545 h 87440"/>
                <a:gd name="connsiteX7" fmla="*/ 8626 w 40346"/>
                <a:gd name="connsiteY7" fmla="*/ 62636 h 87440"/>
                <a:gd name="connsiteX8" fmla="*/ 8265 w 40346"/>
                <a:gd name="connsiteY8" fmla="*/ 61325 h 87440"/>
                <a:gd name="connsiteX9" fmla="*/ 7543 w 40346"/>
                <a:gd name="connsiteY9" fmla="*/ 55007 h 87440"/>
                <a:gd name="connsiteX10" fmla="*/ 6346 w 40346"/>
                <a:gd name="connsiteY10" fmla="*/ 46305 h 87440"/>
                <a:gd name="connsiteX11" fmla="*/ 6108 w 40346"/>
                <a:gd name="connsiteY11" fmla="*/ 45355 h 87440"/>
                <a:gd name="connsiteX12" fmla="*/ 5633 w 40346"/>
                <a:gd name="connsiteY12" fmla="*/ 41660 h 87440"/>
                <a:gd name="connsiteX13" fmla="*/ 5396 w 40346"/>
                <a:gd name="connsiteY13" fmla="*/ 41299 h 87440"/>
                <a:gd name="connsiteX14" fmla="*/ 3477 w 40346"/>
                <a:gd name="connsiteY14" fmla="*/ 27828 h 87440"/>
                <a:gd name="connsiteX15" fmla="*/ 3477 w 40346"/>
                <a:gd name="connsiteY15" fmla="*/ 27467 h 87440"/>
                <a:gd name="connsiteX16" fmla="*/ 3240 w 40346"/>
                <a:gd name="connsiteY16" fmla="*/ 26868 h 87440"/>
                <a:gd name="connsiteX17" fmla="*/ 3002 w 40346"/>
                <a:gd name="connsiteY17" fmla="*/ 24959 h 87440"/>
                <a:gd name="connsiteX18" fmla="*/ 2765 w 40346"/>
                <a:gd name="connsiteY18" fmla="*/ 24123 h 87440"/>
                <a:gd name="connsiteX19" fmla="*/ 2527 w 40346"/>
                <a:gd name="connsiteY19" fmla="*/ 21377 h 87440"/>
                <a:gd name="connsiteX20" fmla="*/ 2166 w 40346"/>
                <a:gd name="connsiteY20" fmla="*/ 19829 h 87440"/>
                <a:gd name="connsiteX21" fmla="*/ 1928 w 40346"/>
                <a:gd name="connsiteY21" fmla="*/ 18993 h 87440"/>
                <a:gd name="connsiteX22" fmla="*/ 1207 w 40346"/>
                <a:gd name="connsiteY22" fmla="*/ 12675 h 87440"/>
                <a:gd name="connsiteX23" fmla="*/ 845 w 40346"/>
                <a:gd name="connsiteY23" fmla="*/ 11241 h 87440"/>
                <a:gd name="connsiteX24" fmla="*/ 845 w 40346"/>
                <a:gd name="connsiteY24" fmla="*/ 10642 h 87440"/>
                <a:gd name="connsiteX25" fmla="*/ 722 w 40346"/>
                <a:gd name="connsiteY25" fmla="*/ 9094 h 87440"/>
                <a:gd name="connsiteX26" fmla="*/ 722 w 40346"/>
                <a:gd name="connsiteY26" fmla="*/ 8495 h 87440"/>
                <a:gd name="connsiteX27" fmla="*/ 361 w 40346"/>
                <a:gd name="connsiteY27" fmla="*/ 6348 h 87440"/>
                <a:gd name="connsiteX28" fmla="*/ 361 w 40346"/>
                <a:gd name="connsiteY28" fmla="*/ 3964 h 87440"/>
                <a:gd name="connsiteX29" fmla="*/ 0 w 40346"/>
                <a:gd name="connsiteY29" fmla="*/ 1579 h 87440"/>
                <a:gd name="connsiteX30" fmla="*/ 1434 w 40346"/>
                <a:gd name="connsiteY30" fmla="*/ 145 h 87440"/>
                <a:gd name="connsiteX31" fmla="*/ 2508 w 40346"/>
                <a:gd name="connsiteY31" fmla="*/ 268 h 87440"/>
                <a:gd name="connsiteX32" fmla="*/ 5377 w 40346"/>
                <a:gd name="connsiteY32" fmla="*/ 268 h 87440"/>
                <a:gd name="connsiteX33" fmla="*/ 6698 w 40346"/>
                <a:gd name="connsiteY33" fmla="*/ 145 h 87440"/>
                <a:gd name="connsiteX34" fmla="*/ 7533 w 40346"/>
                <a:gd name="connsiteY34" fmla="*/ 145 h 87440"/>
                <a:gd name="connsiteX35" fmla="*/ 7894 w 40346"/>
                <a:gd name="connsiteY35" fmla="*/ 268 h 87440"/>
                <a:gd name="connsiteX36" fmla="*/ 9091 w 40346"/>
                <a:gd name="connsiteY36" fmla="*/ 268 h 87440"/>
                <a:gd name="connsiteX37" fmla="*/ 10289 w 40346"/>
                <a:gd name="connsiteY37" fmla="*/ 145 h 87440"/>
                <a:gd name="connsiteX38" fmla="*/ 12084 w 40346"/>
                <a:gd name="connsiteY38" fmla="*/ 145 h 87440"/>
                <a:gd name="connsiteX39" fmla="*/ 12806 w 40346"/>
                <a:gd name="connsiteY39" fmla="*/ 857 h 87440"/>
                <a:gd name="connsiteX40" fmla="*/ 13281 w 40346"/>
                <a:gd name="connsiteY40" fmla="*/ 4078 h 87440"/>
                <a:gd name="connsiteX41" fmla="*/ 14355 w 40346"/>
                <a:gd name="connsiteY41" fmla="*/ 11830 h 87440"/>
                <a:gd name="connsiteX42" fmla="*/ 14231 w 40346"/>
                <a:gd name="connsiteY42" fmla="*/ 12666 h 87440"/>
                <a:gd name="connsiteX43" fmla="*/ 14592 w 40346"/>
                <a:gd name="connsiteY43" fmla="*/ 14338 h 87440"/>
                <a:gd name="connsiteX44" fmla="*/ 14716 w 40346"/>
                <a:gd name="connsiteY44" fmla="*/ 15772 h 87440"/>
                <a:gd name="connsiteX45" fmla="*/ 15076 w 40346"/>
                <a:gd name="connsiteY45" fmla="*/ 20427 h 87440"/>
                <a:gd name="connsiteX46" fmla="*/ 15438 w 40346"/>
                <a:gd name="connsiteY46" fmla="*/ 23648 h 87440"/>
                <a:gd name="connsiteX47" fmla="*/ 15561 w 40346"/>
                <a:gd name="connsiteY47" fmla="*/ 24360 h 87440"/>
                <a:gd name="connsiteX48" fmla="*/ 16283 w 40346"/>
                <a:gd name="connsiteY48" fmla="*/ 27220 h 87440"/>
                <a:gd name="connsiteX49" fmla="*/ 16407 w 40346"/>
                <a:gd name="connsiteY49" fmla="*/ 27932 h 87440"/>
                <a:gd name="connsiteX50" fmla="*/ 16407 w 40346"/>
                <a:gd name="connsiteY50" fmla="*/ 31029 h 87440"/>
                <a:gd name="connsiteX51" fmla="*/ 17366 w 40346"/>
                <a:gd name="connsiteY51" fmla="*/ 33775 h 87440"/>
                <a:gd name="connsiteX52" fmla="*/ 17603 w 40346"/>
                <a:gd name="connsiteY52" fmla="*/ 38781 h 87440"/>
                <a:gd name="connsiteX53" fmla="*/ 18325 w 40346"/>
                <a:gd name="connsiteY53" fmla="*/ 43075 h 87440"/>
                <a:gd name="connsiteX54" fmla="*/ 18563 w 40346"/>
                <a:gd name="connsiteY54" fmla="*/ 44861 h 87440"/>
                <a:gd name="connsiteX55" fmla="*/ 18924 w 40346"/>
                <a:gd name="connsiteY55" fmla="*/ 49868 h 87440"/>
                <a:gd name="connsiteX56" fmla="*/ 19285 w 40346"/>
                <a:gd name="connsiteY56" fmla="*/ 52376 h 87440"/>
                <a:gd name="connsiteX57" fmla="*/ 19408 w 40346"/>
                <a:gd name="connsiteY57" fmla="*/ 52613 h 87440"/>
                <a:gd name="connsiteX58" fmla="*/ 19646 w 40346"/>
                <a:gd name="connsiteY58" fmla="*/ 53326 h 87440"/>
                <a:gd name="connsiteX59" fmla="*/ 19769 w 40346"/>
                <a:gd name="connsiteY59" fmla="*/ 53563 h 87440"/>
                <a:gd name="connsiteX60" fmla="*/ 20131 w 40346"/>
                <a:gd name="connsiteY60" fmla="*/ 56784 h 87440"/>
                <a:gd name="connsiteX61" fmla="*/ 20606 w 40346"/>
                <a:gd name="connsiteY61" fmla="*/ 57382 h 87440"/>
                <a:gd name="connsiteX62" fmla="*/ 21565 w 40346"/>
                <a:gd name="connsiteY62" fmla="*/ 52851 h 87440"/>
                <a:gd name="connsiteX63" fmla="*/ 22040 w 40346"/>
                <a:gd name="connsiteY63" fmla="*/ 47008 h 87440"/>
                <a:gd name="connsiteX64" fmla="*/ 24310 w 40346"/>
                <a:gd name="connsiteY64" fmla="*/ 27695 h 87440"/>
                <a:gd name="connsiteX65" fmla="*/ 24310 w 40346"/>
                <a:gd name="connsiteY65" fmla="*/ 26621 h 87440"/>
                <a:gd name="connsiteX66" fmla="*/ 24434 w 40346"/>
                <a:gd name="connsiteY66" fmla="*/ 25073 h 87440"/>
                <a:gd name="connsiteX67" fmla="*/ 25033 w 40346"/>
                <a:gd name="connsiteY67" fmla="*/ 22565 h 87440"/>
                <a:gd name="connsiteX68" fmla="*/ 25033 w 40346"/>
                <a:gd name="connsiteY68" fmla="*/ 21615 h 87440"/>
                <a:gd name="connsiteX69" fmla="*/ 25393 w 40346"/>
                <a:gd name="connsiteY69" fmla="*/ 18993 h 87440"/>
                <a:gd name="connsiteX70" fmla="*/ 25992 w 40346"/>
                <a:gd name="connsiteY70" fmla="*/ 15297 h 87440"/>
                <a:gd name="connsiteX71" fmla="*/ 26353 w 40346"/>
                <a:gd name="connsiteY71" fmla="*/ 12438 h 87440"/>
                <a:gd name="connsiteX72" fmla="*/ 26828 w 40346"/>
                <a:gd name="connsiteY72" fmla="*/ 8980 h 87440"/>
                <a:gd name="connsiteX73" fmla="*/ 26828 w 40346"/>
                <a:gd name="connsiteY73" fmla="*/ 8619 h 87440"/>
                <a:gd name="connsiteX74" fmla="*/ 26951 w 40346"/>
                <a:gd name="connsiteY74" fmla="*/ 7783 h 87440"/>
                <a:gd name="connsiteX75" fmla="*/ 26951 w 40346"/>
                <a:gd name="connsiteY75" fmla="*/ 7422 h 87440"/>
                <a:gd name="connsiteX76" fmla="*/ 27313 w 40346"/>
                <a:gd name="connsiteY76" fmla="*/ 4087 h 87440"/>
                <a:gd name="connsiteX77" fmla="*/ 27550 w 40346"/>
                <a:gd name="connsiteY77" fmla="*/ 990 h 87440"/>
                <a:gd name="connsiteX78" fmla="*/ 30305 w 40346"/>
                <a:gd name="connsiteY78" fmla="*/ 154 h 87440"/>
                <a:gd name="connsiteX79" fmla="*/ 32575 w 40346"/>
                <a:gd name="connsiteY79" fmla="*/ 31 h 87440"/>
                <a:gd name="connsiteX80" fmla="*/ 37601 w 40346"/>
                <a:gd name="connsiteY80" fmla="*/ 154 h 87440"/>
                <a:gd name="connsiteX81" fmla="*/ 39273 w 40346"/>
                <a:gd name="connsiteY81" fmla="*/ 278 h 87440"/>
                <a:gd name="connsiteX82" fmla="*/ 40347 w 40346"/>
                <a:gd name="connsiteY82" fmla="*/ 1589 h 87440"/>
                <a:gd name="connsiteX83" fmla="*/ 39872 w 40346"/>
                <a:gd name="connsiteY83" fmla="*/ 4572 h 87440"/>
                <a:gd name="connsiteX84" fmla="*/ 39748 w 40346"/>
                <a:gd name="connsiteY84" fmla="*/ 5408 h 87440"/>
                <a:gd name="connsiteX85" fmla="*/ 39625 w 40346"/>
                <a:gd name="connsiteY85" fmla="*/ 6244 h 87440"/>
                <a:gd name="connsiteX86" fmla="*/ 39264 w 40346"/>
                <a:gd name="connsiteY86" fmla="*/ 9578 h 87440"/>
                <a:gd name="connsiteX87" fmla="*/ 38789 w 40346"/>
                <a:gd name="connsiteY87" fmla="*/ 13986 h 87440"/>
                <a:gd name="connsiteX88" fmla="*/ 38665 w 40346"/>
                <a:gd name="connsiteY88" fmla="*/ 15060 h 87440"/>
                <a:gd name="connsiteX89" fmla="*/ 38304 w 40346"/>
                <a:gd name="connsiteY89" fmla="*/ 19116 h 87440"/>
                <a:gd name="connsiteX90" fmla="*/ 37943 w 40346"/>
                <a:gd name="connsiteY90" fmla="*/ 21738 h 87440"/>
                <a:gd name="connsiteX91" fmla="*/ 37221 w 40346"/>
                <a:gd name="connsiteY91" fmla="*/ 25909 h 87440"/>
                <a:gd name="connsiteX92" fmla="*/ 36746 w 40346"/>
                <a:gd name="connsiteY92" fmla="*/ 27818 h 87440"/>
                <a:gd name="connsiteX93" fmla="*/ 36508 w 40346"/>
                <a:gd name="connsiteY93" fmla="*/ 29490 h 87440"/>
                <a:gd name="connsiteX94" fmla="*/ 35074 w 40346"/>
                <a:gd name="connsiteY94" fmla="*/ 38192 h 87440"/>
                <a:gd name="connsiteX95" fmla="*/ 34599 w 40346"/>
                <a:gd name="connsiteY95" fmla="*/ 40339 h 87440"/>
                <a:gd name="connsiteX96" fmla="*/ 34124 w 40346"/>
                <a:gd name="connsiteY96" fmla="*/ 45346 h 87440"/>
                <a:gd name="connsiteX97" fmla="*/ 33649 w 40346"/>
                <a:gd name="connsiteY97" fmla="*/ 47369 h 87440"/>
                <a:gd name="connsiteX98" fmla="*/ 33050 w 40346"/>
                <a:gd name="connsiteY98" fmla="*/ 52499 h 87440"/>
                <a:gd name="connsiteX99" fmla="*/ 32690 w 40346"/>
                <a:gd name="connsiteY99" fmla="*/ 54409 h 87440"/>
                <a:gd name="connsiteX100" fmla="*/ 32452 w 40346"/>
                <a:gd name="connsiteY100" fmla="*/ 57990 h 87440"/>
                <a:gd name="connsiteX101" fmla="*/ 31730 w 40346"/>
                <a:gd name="connsiteY101" fmla="*/ 61686 h 87440"/>
                <a:gd name="connsiteX102" fmla="*/ 31255 w 40346"/>
                <a:gd name="connsiteY102" fmla="*/ 65020 h 87440"/>
                <a:gd name="connsiteX103" fmla="*/ 30780 w 40346"/>
                <a:gd name="connsiteY103" fmla="*/ 67528 h 87440"/>
                <a:gd name="connsiteX104" fmla="*/ 30058 w 40346"/>
                <a:gd name="connsiteY104" fmla="*/ 75157 h 87440"/>
                <a:gd name="connsiteX105" fmla="*/ 30058 w 40346"/>
                <a:gd name="connsiteY105" fmla="*/ 75394 h 87440"/>
                <a:gd name="connsiteX106" fmla="*/ 29697 w 40346"/>
                <a:gd name="connsiteY106" fmla="*/ 75993 h 87440"/>
                <a:gd name="connsiteX107" fmla="*/ 29697 w 40346"/>
                <a:gd name="connsiteY107" fmla="*/ 76230 h 87440"/>
                <a:gd name="connsiteX108" fmla="*/ 28376 w 40346"/>
                <a:gd name="connsiteY108" fmla="*/ 85293 h 87440"/>
                <a:gd name="connsiteX109" fmla="*/ 25384 w 40346"/>
                <a:gd name="connsiteY109" fmla="*/ 87440 h 87440"/>
                <a:gd name="connsiteX110" fmla="*/ 20719 w 40346"/>
                <a:gd name="connsiteY110" fmla="*/ 87440 h 87440"/>
                <a:gd name="connsiteX111" fmla="*/ 2878 w 40346"/>
                <a:gd name="connsiteY111" fmla="*/ 10528 h 87440"/>
                <a:gd name="connsiteX112" fmla="*/ 2042 w 40346"/>
                <a:gd name="connsiteY112" fmla="*/ 10889 h 87440"/>
                <a:gd name="connsiteX113" fmla="*/ 2878 w 40346"/>
                <a:gd name="connsiteY113" fmla="*/ 11364 h 87440"/>
                <a:gd name="connsiteX114" fmla="*/ 3240 w 40346"/>
                <a:gd name="connsiteY114" fmla="*/ 10766 h 87440"/>
                <a:gd name="connsiteX115" fmla="*/ 2878 w 40346"/>
                <a:gd name="connsiteY115" fmla="*/ 10528 h 87440"/>
                <a:gd name="connsiteX116" fmla="*/ 5633 w 40346"/>
                <a:gd name="connsiteY116" fmla="*/ 5522 h 87440"/>
                <a:gd name="connsiteX117" fmla="*/ 4674 w 40346"/>
                <a:gd name="connsiteY117" fmla="*/ 5522 h 87440"/>
                <a:gd name="connsiteX118" fmla="*/ 5510 w 40346"/>
                <a:gd name="connsiteY118" fmla="*/ 6234 h 87440"/>
                <a:gd name="connsiteX119" fmla="*/ 5633 w 40346"/>
                <a:gd name="connsiteY119" fmla="*/ 5522 h 87440"/>
                <a:gd name="connsiteX120" fmla="*/ 5273 w 40346"/>
                <a:gd name="connsiteY120" fmla="*/ 8381 h 87440"/>
                <a:gd name="connsiteX121" fmla="*/ 5273 w 40346"/>
                <a:gd name="connsiteY121" fmla="*/ 7783 h 87440"/>
                <a:gd name="connsiteX122" fmla="*/ 5149 w 40346"/>
                <a:gd name="connsiteY122" fmla="*/ 7783 h 87440"/>
                <a:gd name="connsiteX123" fmla="*/ 4911 w 40346"/>
                <a:gd name="connsiteY123" fmla="*/ 7659 h 87440"/>
                <a:gd name="connsiteX124" fmla="*/ 4788 w 40346"/>
                <a:gd name="connsiteY124" fmla="*/ 7659 h 87440"/>
                <a:gd name="connsiteX125" fmla="*/ 4788 w 40346"/>
                <a:gd name="connsiteY125" fmla="*/ 8372 h 87440"/>
                <a:gd name="connsiteX126" fmla="*/ 5263 w 40346"/>
                <a:gd name="connsiteY126" fmla="*/ 8372 h 87440"/>
                <a:gd name="connsiteX127" fmla="*/ 5510 w 40346"/>
                <a:gd name="connsiteY127" fmla="*/ 3128 h 87440"/>
                <a:gd name="connsiteX128" fmla="*/ 7543 w 40346"/>
                <a:gd name="connsiteY128" fmla="*/ 2415 h 87440"/>
                <a:gd name="connsiteX129" fmla="*/ 6944 w 40346"/>
                <a:gd name="connsiteY129" fmla="*/ 1817 h 87440"/>
                <a:gd name="connsiteX130" fmla="*/ 5985 w 40346"/>
                <a:gd name="connsiteY130" fmla="*/ 2415 h 87440"/>
                <a:gd name="connsiteX131" fmla="*/ 5510 w 40346"/>
                <a:gd name="connsiteY131" fmla="*/ 2178 h 87440"/>
                <a:gd name="connsiteX132" fmla="*/ 5510 w 40346"/>
                <a:gd name="connsiteY132" fmla="*/ 3128 h 87440"/>
                <a:gd name="connsiteX133" fmla="*/ 6707 w 40346"/>
                <a:gd name="connsiteY133" fmla="*/ 9930 h 87440"/>
                <a:gd name="connsiteX134" fmla="*/ 6707 w 40346"/>
                <a:gd name="connsiteY134" fmla="*/ 10167 h 87440"/>
                <a:gd name="connsiteX135" fmla="*/ 7543 w 40346"/>
                <a:gd name="connsiteY135" fmla="*/ 10044 h 87440"/>
                <a:gd name="connsiteX136" fmla="*/ 7543 w 40346"/>
                <a:gd name="connsiteY136" fmla="*/ 9683 h 87440"/>
                <a:gd name="connsiteX137" fmla="*/ 6707 w 40346"/>
                <a:gd name="connsiteY137" fmla="*/ 9920 h 87440"/>
                <a:gd name="connsiteX138" fmla="*/ 6707 w 40346"/>
                <a:gd name="connsiteY138" fmla="*/ 38905 h 87440"/>
                <a:gd name="connsiteX139" fmla="*/ 7666 w 40346"/>
                <a:gd name="connsiteY139" fmla="*/ 38905 h 87440"/>
                <a:gd name="connsiteX140" fmla="*/ 7068 w 40346"/>
                <a:gd name="connsiteY140" fmla="*/ 38430 h 87440"/>
                <a:gd name="connsiteX141" fmla="*/ 6707 w 40346"/>
                <a:gd name="connsiteY141" fmla="*/ 38905 h 87440"/>
                <a:gd name="connsiteX142" fmla="*/ 7904 w 40346"/>
                <a:gd name="connsiteY142" fmla="*/ 3014 h 87440"/>
                <a:gd name="connsiteX143" fmla="*/ 7543 w 40346"/>
                <a:gd name="connsiteY143" fmla="*/ 3489 h 87440"/>
                <a:gd name="connsiteX144" fmla="*/ 8018 w 40346"/>
                <a:gd name="connsiteY144" fmla="*/ 3850 h 87440"/>
                <a:gd name="connsiteX145" fmla="*/ 8493 w 40346"/>
                <a:gd name="connsiteY145" fmla="*/ 3014 h 87440"/>
                <a:gd name="connsiteX146" fmla="*/ 7894 w 40346"/>
                <a:gd name="connsiteY146" fmla="*/ 3014 h 87440"/>
                <a:gd name="connsiteX147" fmla="*/ 8141 w 40346"/>
                <a:gd name="connsiteY147" fmla="*/ 6348 h 87440"/>
                <a:gd name="connsiteX148" fmla="*/ 7904 w 40346"/>
                <a:gd name="connsiteY148" fmla="*/ 6348 h 87440"/>
                <a:gd name="connsiteX149" fmla="*/ 7904 w 40346"/>
                <a:gd name="connsiteY149" fmla="*/ 5873 h 87440"/>
                <a:gd name="connsiteX150" fmla="*/ 8141 w 40346"/>
                <a:gd name="connsiteY150" fmla="*/ 5873 h 87440"/>
                <a:gd name="connsiteX151" fmla="*/ 8141 w 40346"/>
                <a:gd name="connsiteY151" fmla="*/ 6348 h 87440"/>
                <a:gd name="connsiteX152" fmla="*/ 10422 w 40346"/>
                <a:gd name="connsiteY152" fmla="*/ 5873 h 87440"/>
                <a:gd name="connsiteX153" fmla="*/ 9947 w 40346"/>
                <a:gd name="connsiteY153" fmla="*/ 5512 h 87440"/>
                <a:gd name="connsiteX154" fmla="*/ 8987 w 40346"/>
                <a:gd name="connsiteY154" fmla="*/ 6348 h 87440"/>
                <a:gd name="connsiteX155" fmla="*/ 9225 w 40346"/>
                <a:gd name="connsiteY155" fmla="*/ 7184 h 87440"/>
                <a:gd name="connsiteX156" fmla="*/ 9700 w 40346"/>
                <a:gd name="connsiteY156" fmla="*/ 7184 h 87440"/>
                <a:gd name="connsiteX157" fmla="*/ 10422 w 40346"/>
                <a:gd name="connsiteY157" fmla="*/ 6709 h 87440"/>
                <a:gd name="connsiteX158" fmla="*/ 10422 w 40346"/>
                <a:gd name="connsiteY158" fmla="*/ 5873 h 87440"/>
                <a:gd name="connsiteX159" fmla="*/ 11970 w 40346"/>
                <a:gd name="connsiteY159" fmla="*/ 14699 h 87440"/>
                <a:gd name="connsiteX160" fmla="*/ 11495 w 40346"/>
                <a:gd name="connsiteY160" fmla="*/ 15535 h 87440"/>
                <a:gd name="connsiteX161" fmla="*/ 12093 w 40346"/>
                <a:gd name="connsiteY161" fmla="*/ 15658 h 87440"/>
                <a:gd name="connsiteX162" fmla="*/ 12692 w 40346"/>
                <a:gd name="connsiteY162" fmla="*/ 14946 h 87440"/>
                <a:gd name="connsiteX163" fmla="*/ 11970 w 40346"/>
                <a:gd name="connsiteY163" fmla="*/ 14708 h 87440"/>
                <a:gd name="connsiteX164" fmla="*/ 13291 w 40346"/>
                <a:gd name="connsiteY164" fmla="*/ 50713 h 87440"/>
                <a:gd name="connsiteX165" fmla="*/ 12331 w 40346"/>
                <a:gd name="connsiteY165" fmla="*/ 50713 h 87440"/>
                <a:gd name="connsiteX166" fmla="*/ 13053 w 40346"/>
                <a:gd name="connsiteY166" fmla="*/ 51312 h 87440"/>
                <a:gd name="connsiteX167" fmla="*/ 13291 w 40346"/>
                <a:gd name="connsiteY167" fmla="*/ 50713 h 87440"/>
                <a:gd name="connsiteX168" fmla="*/ 16758 w 40346"/>
                <a:gd name="connsiteY168" fmla="*/ 62873 h 87440"/>
                <a:gd name="connsiteX169" fmla="*/ 16996 w 40346"/>
                <a:gd name="connsiteY169" fmla="*/ 62873 h 87440"/>
                <a:gd name="connsiteX170" fmla="*/ 17357 w 40346"/>
                <a:gd name="connsiteY170" fmla="*/ 62997 h 87440"/>
                <a:gd name="connsiteX171" fmla="*/ 19152 w 40346"/>
                <a:gd name="connsiteY171" fmla="*/ 62398 h 87440"/>
                <a:gd name="connsiteX172" fmla="*/ 19152 w 40346"/>
                <a:gd name="connsiteY172" fmla="*/ 61800 h 87440"/>
                <a:gd name="connsiteX173" fmla="*/ 19028 w 40346"/>
                <a:gd name="connsiteY173" fmla="*/ 61800 h 87440"/>
                <a:gd name="connsiteX174" fmla="*/ 18791 w 40346"/>
                <a:gd name="connsiteY174" fmla="*/ 61676 h 87440"/>
                <a:gd name="connsiteX175" fmla="*/ 16996 w 40346"/>
                <a:gd name="connsiteY175" fmla="*/ 61553 h 87440"/>
                <a:gd name="connsiteX176" fmla="*/ 16758 w 40346"/>
                <a:gd name="connsiteY176" fmla="*/ 62864 h 87440"/>
                <a:gd name="connsiteX177" fmla="*/ 19636 w 40346"/>
                <a:gd name="connsiteY177" fmla="*/ 70986 h 87440"/>
                <a:gd name="connsiteX178" fmla="*/ 19399 w 40346"/>
                <a:gd name="connsiteY178" fmla="*/ 72421 h 87440"/>
                <a:gd name="connsiteX179" fmla="*/ 19399 w 40346"/>
                <a:gd name="connsiteY179" fmla="*/ 73133 h 87440"/>
                <a:gd name="connsiteX180" fmla="*/ 20473 w 40346"/>
                <a:gd name="connsiteY180" fmla="*/ 73494 h 87440"/>
                <a:gd name="connsiteX181" fmla="*/ 22866 w 40346"/>
                <a:gd name="connsiteY181" fmla="*/ 72544 h 87440"/>
                <a:gd name="connsiteX182" fmla="*/ 20235 w 40346"/>
                <a:gd name="connsiteY182" fmla="*/ 70635 h 87440"/>
                <a:gd name="connsiteX183" fmla="*/ 19636 w 40346"/>
                <a:gd name="connsiteY183" fmla="*/ 70996 h 87440"/>
                <a:gd name="connsiteX184" fmla="*/ 27417 w 40346"/>
                <a:gd name="connsiteY184" fmla="*/ 64783 h 87440"/>
                <a:gd name="connsiteX185" fmla="*/ 24425 w 40346"/>
                <a:gd name="connsiteY185" fmla="*/ 64070 h 87440"/>
                <a:gd name="connsiteX186" fmla="*/ 24425 w 40346"/>
                <a:gd name="connsiteY186" fmla="*/ 64906 h 87440"/>
                <a:gd name="connsiteX187" fmla="*/ 24900 w 40346"/>
                <a:gd name="connsiteY187" fmla="*/ 64308 h 87440"/>
                <a:gd name="connsiteX188" fmla="*/ 26458 w 40346"/>
                <a:gd name="connsiteY188" fmla="*/ 65856 h 87440"/>
                <a:gd name="connsiteX189" fmla="*/ 27417 w 40346"/>
                <a:gd name="connsiteY189" fmla="*/ 65258 h 87440"/>
                <a:gd name="connsiteX190" fmla="*/ 27417 w 40346"/>
                <a:gd name="connsiteY190" fmla="*/ 64783 h 87440"/>
                <a:gd name="connsiteX191" fmla="*/ 25498 w 40346"/>
                <a:gd name="connsiteY191" fmla="*/ 47607 h 87440"/>
                <a:gd name="connsiteX192" fmla="*/ 25735 w 40346"/>
                <a:gd name="connsiteY192" fmla="*/ 47008 h 87440"/>
                <a:gd name="connsiteX193" fmla="*/ 25014 w 40346"/>
                <a:gd name="connsiteY193" fmla="*/ 46647 h 87440"/>
                <a:gd name="connsiteX194" fmla="*/ 24539 w 40346"/>
                <a:gd name="connsiteY194" fmla="*/ 47246 h 87440"/>
                <a:gd name="connsiteX195" fmla="*/ 25014 w 40346"/>
                <a:gd name="connsiteY195" fmla="*/ 47958 h 87440"/>
                <a:gd name="connsiteX196" fmla="*/ 25489 w 40346"/>
                <a:gd name="connsiteY196" fmla="*/ 47597 h 87440"/>
                <a:gd name="connsiteX197" fmla="*/ 28016 w 40346"/>
                <a:gd name="connsiteY197" fmla="*/ 58579 h 87440"/>
                <a:gd name="connsiteX198" fmla="*/ 28253 w 40346"/>
                <a:gd name="connsiteY198" fmla="*/ 57268 h 87440"/>
                <a:gd name="connsiteX199" fmla="*/ 27892 w 40346"/>
                <a:gd name="connsiteY199" fmla="*/ 57268 h 87440"/>
                <a:gd name="connsiteX200" fmla="*/ 27531 w 40346"/>
                <a:gd name="connsiteY200" fmla="*/ 57031 h 87440"/>
                <a:gd name="connsiteX201" fmla="*/ 25973 w 40346"/>
                <a:gd name="connsiteY201" fmla="*/ 57981 h 87440"/>
                <a:gd name="connsiteX202" fmla="*/ 25498 w 40346"/>
                <a:gd name="connsiteY202" fmla="*/ 57743 h 87440"/>
                <a:gd name="connsiteX203" fmla="*/ 25498 w 40346"/>
                <a:gd name="connsiteY203" fmla="*/ 57031 h 87440"/>
                <a:gd name="connsiteX204" fmla="*/ 25498 w 40346"/>
                <a:gd name="connsiteY204" fmla="*/ 59178 h 87440"/>
                <a:gd name="connsiteX205" fmla="*/ 27655 w 40346"/>
                <a:gd name="connsiteY205" fmla="*/ 58579 h 87440"/>
                <a:gd name="connsiteX206" fmla="*/ 28016 w 40346"/>
                <a:gd name="connsiteY206" fmla="*/ 58579 h 87440"/>
                <a:gd name="connsiteX207" fmla="*/ 25498 w 40346"/>
                <a:gd name="connsiteY207" fmla="*/ 56195 h 87440"/>
                <a:gd name="connsiteX208" fmla="*/ 25973 w 40346"/>
                <a:gd name="connsiteY208" fmla="*/ 55596 h 87440"/>
                <a:gd name="connsiteX209" fmla="*/ 25498 w 40346"/>
                <a:gd name="connsiteY209" fmla="*/ 55359 h 87440"/>
                <a:gd name="connsiteX210" fmla="*/ 25498 w 40346"/>
                <a:gd name="connsiteY210" fmla="*/ 56195 h 87440"/>
                <a:gd name="connsiteX211" fmla="*/ 26818 w 40346"/>
                <a:gd name="connsiteY211" fmla="*/ 23638 h 87440"/>
                <a:gd name="connsiteX212" fmla="*/ 26220 w 40346"/>
                <a:gd name="connsiteY212" fmla="*/ 23401 h 87440"/>
                <a:gd name="connsiteX213" fmla="*/ 25622 w 40346"/>
                <a:gd name="connsiteY213" fmla="*/ 23999 h 87440"/>
                <a:gd name="connsiteX214" fmla="*/ 26220 w 40346"/>
                <a:gd name="connsiteY214" fmla="*/ 24835 h 87440"/>
                <a:gd name="connsiteX215" fmla="*/ 26818 w 40346"/>
                <a:gd name="connsiteY215" fmla="*/ 24598 h 87440"/>
                <a:gd name="connsiteX216" fmla="*/ 26818 w 40346"/>
                <a:gd name="connsiteY216" fmla="*/ 23648 h 87440"/>
                <a:gd name="connsiteX217" fmla="*/ 25983 w 40346"/>
                <a:gd name="connsiteY217" fmla="*/ 39855 h 87440"/>
                <a:gd name="connsiteX218" fmla="*/ 25983 w 40346"/>
                <a:gd name="connsiteY218" fmla="*/ 40928 h 87440"/>
                <a:gd name="connsiteX219" fmla="*/ 26581 w 40346"/>
                <a:gd name="connsiteY219" fmla="*/ 40567 h 87440"/>
                <a:gd name="connsiteX220" fmla="*/ 25983 w 40346"/>
                <a:gd name="connsiteY220" fmla="*/ 39855 h 87440"/>
                <a:gd name="connsiteX221" fmla="*/ 25983 w 40346"/>
                <a:gd name="connsiteY221" fmla="*/ 34972 h 87440"/>
                <a:gd name="connsiteX222" fmla="*/ 27541 w 40346"/>
                <a:gd name="connsiteY222" fmla="*/ 35333 h 87440"/>
                <a:gd name="connsiteX223" fmla="*/ 27778 w 40346"/>
                <a:gd name="connsiteY223" fmla="*/ 34734 h 87440"/>
                <a:gd name="connsiteX224" fmla="*/ 26818 w 40346"/>
                <a:gd name="connsiteY224" fmla="*/ 34259 h 87440"/>
                <a:gd name="connsiteX225" fmla="*/ 25983 w 40346"/>
                <a:gd name="connsiteY225" fmla="*/ 34620 h 87440"/>
                <a:gd name="connsiteX226" fmla="*/ 25983 w 40346"/>
                <a:gd name="connsiteY226" fmla="*/ 34981 h 87440"/>
                <a:gd name="connsiteX227" fmla="*/ 25983 w 40346"/>
                <a:gd name="connsiteY227" fmla="*/ 37470 h 87440"/>
                <a:gd name="connsiteX228" fmla="*/ 25983 w 40346"/>
                <a:gd name="connsiteY228" fmla="*/ 37945 h 87440"/>
                <a:gd name="connsiteX229" fmla="*/ 26343 w 40346"/>
                <a:gd name="connsiteY229" fmla="*/ 38306 h 87440"/>
                <a:gd name="connsiteX230" fmla="*/ 27778 w 40346"/>
                <a:gd name="connsiteY230" fmla="*/ 37470 h 87440"/>
                <a:gd name="connsiteX231" fmla="*/ 27541 w 40346"/>
                <a:gd name="connsiteY231" fmla="*/ 36520 h 87440"/>
                <a:gd name="connsiteX232" fmla="*/ 25983 w 40346"/>
                <a:gd name="connsiteY232" fmla="*/ 37470 h 87440"/>
                <a:gd name="connsiteX233" fmla="*/ 26220 w 40346"/>
                <a:gd name="connsiteY233" fmla="*/ 50590 h 87440"/>
                <a:gd name="connsiteX234" fmla="*/ 28253 w 40346"/>
                <a:gd name="connsiteY234" fmla="*/ 49991 h 87440"/>
                <a:gd name="connsiteX235" fmla="*/ 27531 w 40346"/>
                <a:gd name="connsiteY235" fmla="*/ 49754 h 87440"/>
                <a:gd name="connsiteX236" fmla="*/ 26210 w 40346"/>
                <a:gd name="connsiteY236" fmla="*/ 50590 h 87440"/>
                <a:gd name="connsiteX237" fmla="*/ 26818 w 40346"/>
                <a:gd name="connsiteY237" fmla="*/ 28056 h 87440"/>
                <a:gd name="connsiteX238" fmla="*/ 27892 w 40346"/>
                <a:gd name="connsiteY238" fmla="*/ 27932 h 87440"/>
                <a:gd name="connsiteX239" fmla="*/ 27417 w 40346"/>
                <a:gd name="connsiteY239" fmla="*/ 27220 h 87440"/>
                <a:gd name="connsiteX240" fmla="*/ 26818 w 40346"/>
                <a:gd name="connsiteY240" fmla="*/ 27096 h 87440"/>
                <a:gd name="connsiteX241" fmla="*/ 26581 w 40346"/>
                <a:gd name="connsiteY241" fmla="*/ 28170 h 87440"/>
                <a:gd name="connsiteX242" fmla="*/ 26818 w 40346"/>
                <a:gd name="connsiteY242" fmla="*/ 28046 h 87440"/>
                <a:gd name="connsiteX243" fmla="*/ 27417 w 40346"/>
                <a:gd name="connsiteY243" fmla="*/ 12438 h 87440"/>
                <a:gd name="connsiteX244" fmla="*/ 27180 w 40346"/>
                <a:gd name="connsiteY244" fmla="*/ 12913 h 87440"/>
                <a:gd name="connsiteX245" fmla="*/ 27655 w 40346"/>
                <a:gd name="connsiteY245" fmla="*/ 12675 h 87440"/>
                <a:gd name="connsiteX246" fmla="*/ 27417 w 40346"/>
                <a:gd name="connsiteY246" fmla="*/ 12438 h 87440"/>
                <a:gd name="connsiteX247" fmla="*/ 29450 w 40346"/>
                <a:gd name="connsiteY247" fmla="*/ 46894 h 87440"/>
                <a:gd name="connsiteX248" fmla="*/ 29089 w 40346"/>
                <a:gd name="connsiteY248" fmla="*/ 46296 h 87440"/>
                <a:gd name="connsiteX249" fmla="*/ 27293 w 40346"/>
                <a:gd name="connsiteY249" fmla="*/ 47132 h 87440"/>
                <a:gd name="connsiteX250" fmla="*/ 28130 w 40346"/>
                <a:gd name="connsiteY250" fmla="*/ 47730 h 87440"/>
                <a:gd name="connsiteX251" fmla="*/ 29450 w 40346"/>
                <a:gd name="connsiteY251" fmla="*/ 46894 h 87440"/>
                <a:gd name="connsiteX252" fmla="*/ 29574 w 40346"/>
                <a:gd name="connsiteY252" fmla="*/ 42724 h 87440"/>
                <a:gd name="connsiteX253" fmla="*/ 29934 w 40346"/>
                <a:gd name="connsiteY253" fmla="*/ 42011 h 87440"/>
                <a:gd name="connsiteX254" fmla="*/ 28975 w 40346"/>
                <a:gd name="connsiteY254" fmla="*/ 39627 h 87440"/>
                <a:gd name="connsiteX255" fmla="*/ 28253 w 40346"/>
                <a:gd name="connsiteY255" fmla="*/ 39988 h 87440"/>
                <a:gd name="connsiteX256" fmla="*/ 28130 w 40346"/>
                <a:gd name="connsiteY256" fmla="*/ 41061 h 87440"/>
                <a:gd name="connsiteX257" fmla="*/ 29564 w 40346"/>
                <a:gd name="connsiteY257" fmla="*/ 42733 h 87440"/>
                <a:gd name="connsiteX258" fmla="*/ 28253 w 40346"/>
                <a:gd name="connsiteY258" fmla="*/ 15896 h 87440"/>
                <a:gd name="connsiteX259" fmla="*/ 28491 w 40346"/>
                <a:gd name="connsiteY259" fmla="*/ 15658 h 87440"/>
                <a:gd name="connsiteX260" fmla="*/ 28728 w 40346"/>
                <a:gd name="connsiteY260" fmla="*/ 15896 h 87440"/>
                <a:gd name="connsiteX261" fmla="*/ 28491 w 40346"/>
                <a:gd name="connsiteY261" fmla="*/ 16133 h 87440"/>
                <a:gd name="connsiteX262" fmla="*/ 28253 w 40346"/>
                <a:gd name="connsiteY262" fmla="*/ 15896 h 87440"/>
                <a:gd name="connsiteX263" fmla="*/ 30524 w 40346"/>
                <a:gd name="connsiteY263" fmla="*/ 13986 h 87440"/>
                <a:gd name="connsiteX264" fmla="*/ 30524 w 40346"/>
                <a:gd name="connsiteY264" fmla="*/ 13388 h 87440"/>
                <a:gd name="connsiteX265" fmla="*/ 28491 w 40346"/>
                <a:gd name="connsiteY265" fmla="*/ 13264 h 87440"/>
                <a:gd name="connsiteX266" fmla="*/ 28367 w 40346"/>
                <a:gd name="connsiteY266" fmla="*/ 13977 h 87440"/>
                <a:gd name="connsiteX267" fmla="*/ 30524 w 40346"/>
                <a:gd name="connsiteY267" fmla="*/ 13977 h 87440"/>
                <a:gd name="connsiteX268" fmla="*/ 29688 w 40346"/>
                <a:gd name="connsiteY268" fmla="*/ 19705 h 87440"/>
                <a:gd name="connsiteX269" fmla="*/ 28367 w 40346"/>
                <a:gd name="connsiteY269" fmla="*/ 18755 h 87440"/>
                <a:gd name="connsiteX270" fmla="*/ 28367 w 40346"/>
                <a:gd name="connsiteY270" fmla="*/ 20190 h 87440"/>
                <a:gd name="connsiteX271" fmla="*/ 28842 w 40346"/>
                <a:gd name="connsiteY271" fmla="*/ 20788 h 87440"/>
                <a:gd name="connsiteX272" fmla="*/ 29678 w 40346"/>
                <a:gd name="connsiteY272" fmla="*/ 19715 h 87440"/>
                <a:gd name="connsiteX273" fmla="*/ 29574 w 40346"/>
                <a:gd name="connsiteY273" fmla="*/ 35323 h 87440"/>
                <a:gd name="connsiteX274" fmla="*/ 29811 w 40346"/>
                <a:gd name="connsiteY274" fmla="*/ 34962 h 87440"/>
                <a:gd name="connsiteX275" fmla="*/ 28975 w 40346"/>
                <a:gd name="connsiteY275" fmla="*/ 34962 h 87440"/>
                <a:gd name="connsiteX276" fmla="*/ 29574 w 40346"/>
                <a:gd name="connsiteY276" fmla="*/ 35323 h 87440"/>
                <a:gd name="connsiteX277" fmla="*/ 29326 w 40346"/>
                <a:gd name="connsiteY277" fmla="*/ 33300 h 87440"/>
                <a:gd name="connsiteX278" fmla="*/ 30163 w 40346"/>
                <a:gd name="connsiteY278" fmla="*/ 33423 h 87440"/>
                <a:gd name="connsiteX279" fmla="*/ 29326 w 40346"/>
                <a:gd name="connsiteY279" fmla="*/ 33300 h 87440"/>
                <a:gd name="connsiteX280" fmla="*/ 29574 w 40346"/>
                <a:gd name="connsiteY280" fmla="*/ 53335 h 87440"/>
                <a:gd name="connsiteX281" fmla="*/ 29934 w 40346"/>
                <a:gd name="connsiteY281" fmla="*/ 52737 h 87440"/>
                <a:gd name="connsiteX282" fmla="*/ 29336 w 40346"/>
                <a:gd name="connsiteY282" fmla="*/ 52376 h 87440"/>
                <a:gd name="connsiteX283" fmla="*/ 29574 w 40346"/>
                <a:gd name="connsiteY283" fmla="*/ 53326 h 87440"/>
                <a:gd name="connsiteX284" fmla="*/ 29688 w 40346"/>
                <a:gd name="connsiteY284" fmla="*/ 6348 h 87440"/>
                <a:gd name="connsiteX285" fmla="*/ 29688 w 40346"/>
                <a:gd name="connsiteY285" fmla="*/ 6709 h 87440"/>
                <a:gd name="connsiteX286" fmla="*/ 30409 w 40346"/>
                <a:gd name="connsiteY286" fmla="*/ 6709 h 87440"/>
                <a:gd name="connsiteX287" fmla="*/ 30409 w 40346"/>
                <a:gd name="connsiteY287" fmla="*/ 6348 h 87440"/>
                <a:gd name="connsiteX288" fmla="*/ 29688 w 40346"/>
                <a:gd name="connsiteY288" fmla="*/ 6348 h 87440"/>
                <a:gd name="connsiteX289" fmla="*/ 30172 w 40346"/>
                <a:gd name="connsiteY289" fmla="*/ 49279 h 87440"/>
                <a:gd name="connsiteX290" fmla="*/ 31008 w 40346"/>
                <a:gd name="connsiteY290" fmla="*/ 49041 h 87440"/>
                <a:gd name="connsiteX291" fmla="*/ 30172 w 40346"/>
                <a:gd name="connsiteY291" fmla="*/ 48443 h 87440"/>
                <a:gd name="connsiteX292" fmla="*/ 30172 w 40346"/>
                <a:gd name="connsiteY292" fmla="*/ 49279 h 87440"/>
                <a:gd name="connsiteX293" fmla="*/ 30524 w 40346"/>
                <a:gd name="connsiteY293" fmla="*/ 17083 h 87440"/>
                <a:gd name="connsiteX294" fmla="*/ 31246 w 40346"/>
                <a:gd name="connsiteY294" fmla="*/ 16846 h 87440"/>
                <a:gd name="connsiteX295" fmla="*/ 30524 w 40346"/>
                <a:gd name="connsiteY295" fmla="*/ 16371 h 87440"/>
                <a:gd name="connsiteX296" fmla="*/ 30524 w 40346"/>
                <a:gd name="connsiteY296" fmla="*/ 17083 h 87440"/>
                <a:gd name="connsiteX297" fmla="*/ 31246 w 40346"/>
                <a:gd name="connsiteY297" fmla="*/ 36995 h 87440"/>
                <a:gd name="connsiteX298" fmla="*/ 31246 w 40346"/>
                <a:gd name="connsiteY298" fmla="*/ 36283 h 87440"/>
                <a:gd name="connsiteX299" fmla="*/ 30884 w 40346"/>
                <a:gd name="connsiteY299" fmla="*/ 36283 h 87440"/>
                <a:gd name="connsiteX300" fmla="*/ 30884 w 40346"/>
                <a:gd name="connsiteY300" fmla="*/ 36995 h 87440"/>
                <a:gd name="connsiteX301" fmla="*/ 31246 w 40346"/>
                <a:gd name="connsiteY301" fmla="*/ 36995 h 87440"/>
                <a:gd name="connsiteX302" fmla="*/ 31246 w 40346"/>
                <a:gd name="connsiteY302" fmla="*/ 3128 h 87440"/>
                <a:gd name="connsiteX303" fmla="*/ 31122 w 40346"/>
                <a:gd name="connsiteY303" fmla="*/ 2890 h 87440"/>
                <a:gd name="connsiteX304" fmla="*/ 31246 w 40346"/>
                <a:gd name="connsiteY304" fmla="*/ 2890 h 87440"/>
                <a:gd name="connsiteX305" fmla="*/ 31246 w 40346"/>
                <a:gd name="connsiteY305" fmla="*/ 3128 h 87440"/>
                <a:gd name="connsiteX306" fmla="*/ 31483 w 40346"/>
                <a:gd name="connsiteY306" fmla="*/ 41527 h 87440"/>
                <a:gd name="connsiteX307" fmla="*/ 31607 w 40346"/>
                <a:gd name="connsiteY307" fmla="*/ 40691 h 87440"/>
                <a:gd name="connsiteX308" fmla="*/ 31483 w 40346"/>
                <a:gd name="connsiteY308" fmla="*/ 41527 h 87440"/>
                <a:gd name="connsiteX309" fmla="*/ 32082 w 40346"/>
                <a:gd name="connsiteY309" fmla="*/ 13749 h 87440"/>
                <a:gd name="connsiteX310" fmla="*/ 31721 w 40346"/>
                <a:gd name="connsiteY310" fmla="*/ 13511 h 87440"/>
                <a:gd name="connsiteX311" fmla="*/ 31483 w 40346"/>
                <a:gd name="connsiteY311" fmla="*/ 13986 h 87440"/>
                <a:gd name="connsiteX312" fmla="*/ 31958 w 40346"/>
                <a:gd name="connsiteY312" fmla="*/ 14224 h 87440"/>
                <a:gd name="connsiteX313" fmla="*/ 32082 w 40346"/>
                <a:gd name="connsiteY313" fmla="*/ 13749 h 87440"/>
                <a:gd name="connsiteX314" fmla="*/ 32319 w 40346"/>
                <a:gd name="connsiteY314" fmla="*/ 38192 h 87440"/>
                <a:gd name="connsiteX315" fmla="*/ 32082 w 40346"/>
                <a:gd name="connsiteY315" fmla="*/ 36881 h 87440"/>
                <a:gd name="connsiteX316" fmla="*/ 31483 w 40346"/>
                <a:gd name="connsiteY316" fmla="*/ 38192 h 87440"/>
                <a:gd name="connsiteX317" fmla="*/ 32319 w 40346"/>
                <a:gd name="connsiteY317" fmla="*/ 38192 h 87440"/>
                <a:gd name="connsiteX318" fmla="*/ 32205 w 40346"/>
                <a:gd name="connsiteY318" fmla="*/ 6472 h 87440"/>
                <a:gd name="connsiteX319" fmla="*/ 32205 w 40346"/>
                <a:gd name="connsiteY319" fmla="*/ 5759 h 87440"/>
                <a:gd name="connsiteX320" fmla="*/ 31967 w 40346"/>
                <a:gd name="connsiteY320" fmla="*/ 5759 h 87440"/>
                <a:gd name="connsiteX321" fmla="*/ 31967 w 40346"/>
                <a:gd name="connsiteY321" fmla="*/ 6472 h 87440"/>
                <a:gd name="connsiteX322" fmla="*/ 32205 w 40346"/>
                <a:gd name="connsiteY322" fmla="*/ 6472 h 87440"/>
                <a:gd name="connsiteX323" fmla="*/ 33877 w 40346"/>
                <a:gd name="connsiteY323" fmla="*/ 10642 h 87440"/>
                <a:gd name="connsiteX324" fmla="*/ 33402 w 40346"/>
                <a:gd name="connsiteY324" fmla="*/ 10642 h 87440"/>
                <a:gd name="connsiteX325" fmla="*/ 33041 w 40346"/>
                <a:gd name="connsiteY325" fmla="*/ 11355 h 87440"/>
                <a:gd name="connsiteX326" fmla="*/ 33402 w 40346"/>
                <a:gd name="connsiteY326" fmla="*/ 11953 h 87440"/>
                <a:gd name="connsiteX327" fmla="*/ 34124 w 40346"/>
                <a:gd name="connsiteY327" fmla="*/ 11953 h 87440"/>
                <a:gd name="connsiteX328" fmla="*/ 34362 w 40346"/>
                <a:gd name="connsiteY328" fmla="*/ 11003 h 87440"/>
                <a:gd name="connsiteX329" fmla="*/ 33887 w 40346"/>
                <a:gd name="connsiteY329" fmla="*/ 10642 h 87440"/>
                <a:gd name="connsiteX330" fmla="*/ 37706 w 40346"/>
                <a:gd name="connsiteY330" fmla="*/ 12077 h 87440"/>
                <a:gd name="connsiteX331" fmla="*/ 37706 w 40346"/>
                <a:gd name="connsiteY331" fmla="*/ 11364 h 87440"/>
                <a:gd name="connsiteX332" fmla="*/ 37107 w 40346"/>
                <a:gd name="connsiteY332" fmla="*/ 12077 h 87440"/>
                <a:gd name="connsiteX333" fmla="*/ 37706 w 40346"/>
                <a:gd name="connsiteY333" fmla="*/ 12077 h 8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346" h="87440">
                  <a:moveTo>
                    <a:pt x="20710" y="87440"/>
                  </a:moveTo>
                  <a:lnTo>
                    <a:pt x="13889" y="87203"/>
                  </a:lnTo>
                  <a:cubicBezTo>
                    <a:pt x="11733" y="87203"/>
                    <a:pt x="11733" y="85531"/>
                    <a:pt x="11618" y="84695"/>
                  </a:cubicBezTo>
                  <a:lnTo>
                    <a:pt x="10897" y="77655"/>
                  </a:lnTo>
                  <a:cubicBezTo>
                    <a:pt x="10773" y="77180"/>
                    <a:pt x="10422" y="76344"/>
                    <a:pt x="10298" y="75746"/>
                  </a:cubicBezTo>
                  <a:cubicBezTo>
                    <a:pt x="10175" y="74074"/>
                    <a:pt x="9937" y="72649"/>
                    <a:pt x="9823" y="71338"/>
                  </a:cubicBezTo>
                  <a:cubicBezTo>
                    <a:pt x="9462" y="68953"/>
                    <a:pt x="8987" y="66569"/>
                    <a:pt x="8864" y="64545"/>
                  </a:cubicBezTo>
                  <a:cubicBezTo>
                    <a:pt x="8864" y="64070"/>
                    <a:pt x="8740" y="63111"/>
                    <a:pt x="8626" y="62636"/>
                  </a:cubicBezTo>
                  <a:cubicBezTo>
                    <a:pt x="8626" y="62398"/>
                    <a:pt x="8265" y="61686"/>
                    <a:pt x="8265" y="61325"/>
                  </a:cubicBezTo>
                  <a:cubicBezTo>
                    <a:pt x="7904" y="59415"/>
                    <a:pt x="7790" y="56670"/>
                    <a:pt x="7543" y="55007"/>
                  </a:cubicBezTo>
                  <a:lnTo>
                    <a:pt x="6346" y="46305"/>
                  </a:lnTo>
                  <a:lnTo>
                    <a:pt x="6108" y="45355"/>
                  </a:lnTo>
                  <a:lnTo>
                    <a:pt x="5633" y="41660"/>
                  </a:lnTo>
                  <a:cubicBezTo>
                    <a:pt x="5510" y="41422"/>
                    <a:pt x="5396" y="41299"/>
                    <a:pt x="5396" y="41299"/>
                  </a:cubicBezTo>
                  <a:cubicBezTo>
                    <a:pt x="5273" y="37128"/>
                    <a:pt x="3600" y="32948"/>
                    <a:pt x="3477" y="27828"/>
                  </a:cubicBezTo>
                  <a:lnTo>
                    <a:pt x="3477" y="27467"/>
                  </a:lnTo>
                  <a:lnTo>
                    <a:pt x="3240" y="26868"/>
                  </a:lnTo>
                  <a:cubicBezTo>
                    <a:pt x="3240" y="26156"/>
                    <a:pt x="3116" y="25671"/>
                    <a:pt x="3002" y="24959"/>
                  </a:cubicBezTo>
                  <a:lnTo>
                    <a:pt x="2765" y="24123"/>
                  </a:lnTo>
                  <a:lnTo>
                    <a:pt x="2527" y="21377"/>
                  </a:lnTo>
                  <a:cubicBezTo>
                    <a:pt x="2403" y="20779"/>
                    <a:pt x="2166" y="20304"/>
                    <a:pt x="2166" y="19829"/>
                  </a:cubicBezTo>
                  <a:cubicBezTo>
                    <a:pt x="2042" y="19705"/>
                    <a:pt x="2042" y="18993"/>
                    <a:pt x="1928" y="18993"/>
                  </a:cubicBezTo>
                  <a:cubicBezTo>
                    <a:pt x="1691" y="16371"/>
                    <a:pt x="1330" y="14699"/>
                    <a:pt x="1207" y="12675"/>
                  </a:cubicBezTo>
                  <a:cubicBezTo>
                    <a:pt x="969" y="12314"/>
                    <a:pt x="969" y="11602"/>
                    <a:pt x="845" y="11241"/>
                  </a:cubicBezTo>
                  <a:lnTo>
                    <a:pt x="845" y="10642"/>
                  </a:lnTo>
                  <a:lnTo>
                    <a:pt x="722" y="9094"/>
                  </a:lnTo>
                  <a:lnTo>
                    <a:pt x="722" y="8495"/>
                  </a:lnTo>
                  <a:cubicBezTo>
                    <a:pt x="722" y="7897"/>
                    <a:pt x="361" y="6709"/>
                    <a:pt x="361" y="6348"/>
                  </a:cubicBezTo>
                  <a:cubicBezTo>
                    <a:pt x="361" y="5873"/>
                    <a:pt x="484" y="4800"/>
                    <a:pt x="361" y="3964"/>
                  </a:cubicBezTo>
                  <a:cubicBezTo>
                    <a:pt x="238" y="3251"/>
                    <a:pt x="0" y="1940"/>
                    <a:pt x="0" y="1579"/>
                  </a:cubicBezTo>
                  <a:cubicBezTo>
                    <a:pt x="0" y="1218"/>
                    <a:pt x="0" y="629"/>
                    <a:pt x="1434" y="145"/>
                  </a:cubicBezTo>
                  <a:cubicBezTo>
                    <a:pt x="2033" y="145"/>
                    <a:pt x="2270" y="268"/>
                    <a:pt x="2508" y="268"/>
                  </a:cubicBezTo>
                  <a:lnTo>
                    <a:pt x="5377" y="268"/>
                  </a:lnTo>
                  <a:lnTo>
                    <a:pt x="6698" y="145"/>
                  </a:lnTo>
                  <a:lnTo>
                    <a:pt x="7533" y="145"/>
                  </a:lnTo>
                  <a:cubicBezTo>
                    <a:pt x="7657" y="268"/>
                    <a:pt x="7894" y="268"/>
                    <a:pt x="7894" y="268"/>
                  </a:cubicBezTo>
                  <a:cubicBezTo>
                    <a:pt x="8256" y="392"/>
                    <a:pt x="8731" y="268"/>
                    <a:pt x="9091" y="268"/>
                  </a:cubicBezTo>
                  <a:cubicBezTo>
                    <a:pt x="9566" y="268"/>
                    <a:pt x="9927" y="31"/>
                    <a:pt x="10289" y="145"/>
                  </a:cubicBezTo>
                  <a:cubicBezTo>
                    <a:pt x="10650" y="268"/>
                    <a:pt x="11847" y="21"/>
                    <a:pt x="12084" y="145"/>
                  </a:cubicBezTo>
                  <a:cubicBezTo>
                    <a:pt x="12322" y="145"/>
                    <a:pt x="12559" y="145"/>
                    <a:pt x="12806" y="857"/>
                  </a:cubicBezTo>
                  <a:cubicBezTo>
                    <a:pt x="13167" y="1931"/>
                    <a:pt x="12930" y="3242"/>
                    <a:pt x="13281" y="4078"/>
                  </a:cubicBezTo>
                  <a:cubicBezTo>
                    <a:pt x="13880" y="7298"/>
                    <a:pt x="14003" y="9683"/>
                    <a:pt x="14355" y="11830"/>
                  </a:cubicBezTo>
                  <a:lnTo>
                    <a:pt x="14231" y="12666"/>
                  </a:lnTo>
                  <a:cubicBezTo>
                    <a:pt x="14468" y="13264"/>
                    <a:pt x="14468" y="13616"/>
                    <a:pt x="14592" y="14338"/>
                  </a:cubicBezTo>
                  <a:cubicBezTo>
                    <a:pt x="14231" y="14338"/>
                    <a:pt x="14716" y="15411"/>
                    <a:pt x="14716" y="15772"/>
                  </a:cubicBezTo>
                  <a:cubicBezTo>
                    <a:pt x="15314" y="17444"/>
                    <a:pt x="14592" y="19354"/>
                    <a:pt x="15076" y="20427"/>
                  </a:cubicBezTo>
                  <a:lnTo>
                    <a:pt x="15438" y="23648"/>
                  </a:lnTo>
                  <a:cubicBezTo>
                    <a:pt x="15438" y="23771"/>
                    <a:pt x="15561" y="24009"/>
                    <a:pt x="15561" y="24360"/>
                  </a:cubicBezTo>
                  <a:lnTo>
                    <a:pt x="16283" y="27220"/>
                  </a:lnTo>
                  <a:cubicBezTo>
                    <a:pt x="16407" y="27581"/>
                    <a:pt x="16407" y="27818"/>
                    <a:pt x="16407" y="27932"/>
                  </a:cubicBezTo>
                  <a:lnTo>
                    <a:pt x="16407" y="31029"/>
                  </a:lnTo>
                  <a:cubicBezTo>
                    <a:pt x="16530" y="31153"/>
                    <a:pt x="17242" y="33537"/>
                    <a:pt x="17366" y="33775"/>
                  </a:cubicBezTo>
                  <a:cubicBezTo>
                    <a:pt x="17366" y="35209"/>
                    <a:pt x="17490" y="37233"/>
                    <a:pt x="17603" y="38781"/>
                  </a:cubicBezTo>
                  <a:cubicBezTo>
                    <a:pt x="17603" y="38905"/>
                    <a:pt x="18202" y="42838"/>
                    <a:pt x="18325" y="43075"/>
                  </a:cubicBezTo>
                  <a:cubicBezTo>
                    <a:pt x="18325" y="43550"/>
                    <a:pt x="18563" y="44272"/>
                    <a:pt x="18563" y="44861"/>
                  </a:cubicBezTo>
                  <a:cubicBezTo>
                    <a:pt x="18924" y="46410"/>
                    <a:pt x="18800" y="48196"/>
                    <a:pt x="18924" y="49868"/>
                  </a:cubicBezTo>
                  <a:cubicBezTo>
                    <a:pt x="18924" y="50580"/>
                    <a:pt x="19048" y="51654"/>
                    <a:pt x="19285" y="52376"/>
                  </a:cubicBezTo>
                  <a:cubicBezTo>
                    <a:pt x="19285" y="52499"/>
                    <a:pt x="19285" y="52613"/>
                    <a:pt x="19408" y="52613"/>
                  </a:cubicBezTo>
                  <a:lnTo>
                    <a:pt x="19646" y="53326"/>
                  </a:lnTo>
                  <a:cubicBezTo>
                    <a:pt x="19769" y="53326"/>
                    <a:pt x="19769" y="53449"/>
                    <a:pt x="19769" y="53563"/>
                  </a:cubicBezTo>
                  <a:cubicBezTo>
                    <a:pt x="19893" y="54637"/>
                    <a:pt x="19893" y="55824"/>
                    <a:pt x="20131" y="56784"/>
                  </a:cubicBezTo>
                  <a:cubicBezTo>
                    <a:pt x="20254" y="57021"/>
                    <a:pt x="20254" y="57259"/>
                    <a:pt x="20606" y="57382"/>
                  </a:cubicBezTo>
                  <a:cubicBezTo>
                    <a:pt x="20843" y="57145"/>
                    <a:pt x="21327" y="57981"/>
                    <a:pt x="21565" y="52851"/>
                  </a:cubicBezTo>
                  <a:cubicBezTo>
                    <a:pt x="21565" y="51654"/>
                    <a:pt x="21926" y="48918"/>
                    <a:pt x="22040" y="47008"/>
                  </a:cubicBezTo>
                  <a:cubicBezTo>
                    <a:pt x="22639" y="40567"/>
                    <a:pt x="23360" y="34126"/>
                    <a:pt x="24310" y="27695"/>
                  </a:cubicBezTo>
                  <a:lnTo>
                    <a:pt x="24310" y="26621"/>
                  </a:lnTo>
                  <a:lnTo>
                    <a:pt x="24434" y="25073"/>
                  </a:lnTo>
                  <a:lnTo>
                    <a:pt x="25033" y="22565"/>
                  </a:lnTo>
                  <a:lnTo>
                    <a:pt x="25033" y="21615"/>
                  </a:lnTo>
                  <a:lnTo>
                    <a:pt x="25393" y="18993"/>
                  </a:lnTo>
                  <a:cubicBezTo>
                    <a:pt x="25393" y="18993"/>
                    <a:pt x="25868" y="15896"/>
                    <a:pt x="25992" y="15297"/>
                  </a:cubicBezTo>
                  <a:cubicBezTo>
                    <a:pt x="26353" y="14347"/>
                    <a:pt x="26230" y="12913"/>
                    <a:pt x="26353" y="12438"/>
                  </a:cubicBezTo>
                  <a:lnTo>
                    <a:pt x="26828" y="8980"/>
                  </a:lnTo>
                  <a:lnTo>
                    <a:pt x="26828" y="8619"/>
                  </a:lnTo>
                  <a:lnTo>
                    <a:pt x="26951" y="7783"/>
                  </a:lnTo>
                  <a:lnTo>
                    <a:pt x="26951" y="7422"/>
                  </a:lnTo>
                  <a:cubicBezTo>
                    <a:pt x="27189" y="6472"/>
                    <a:pt x="27189" y="5161"/>
                    <a:pt x="27313" y="4087"/>
                  </a:cubicBezTo>
                  <a:cubicBezTo>
                    <a:pt x="27550" y="3014"/>
                    <a:pt x="27436" y="1465"/>
                    <a:pt x="27550" y="990"/>
                  </a:cubicBezTo>
                  <a:cubicBezTo>
                    <a:pt x="27788" y="-83"/>
                    <a:pt x="29222" y="278"/>
                    <a:pt x="30305" y="154"/>
                  </a:cubicBezTo>
                  <a:cubicBezTo>
                    <a:pt x="30903" y="278"/>
                    <a:pt x="32224" y="31"/>
                    <a:pt x="32575" y="31"/>
                  </a:cubicBezTo>
                  <a:cubicBezTo>
                    <a:pt x="33050" y="31"/>
                    <a:pt x="35929" y="-93"/>
                    <a:pt x="37601" y="154"/>
                  </a:cubicBezTo>
                  <a:cubicBezTo>
                    <a:pt x="38323" y="278"/>
                    <a:pt x="39035" y="278"/>
                    <a:pt x="39273" y="278"/>
                  </a:cubicBezTo>
                  <a:cubicBezTo>
                    <a:pt x="39872" y="278"/>
                    <a:pt x="40109" y="876"/>
                    <a:pt x="40347" y="1589"/>
                  </a:cubicBezTo>
                  <a:cubicBezTo>
                    <a:pt x="40347" y="1950"/>
                    <a:pt x="40109" y="3375"/>
                    <a:pt x="39872" y="4572"/>
                  </a:cubicBezTo>
                  <a:cubicBezTo>
                    <a:pt x="39872" y="4809"/>
                    <a:pt x="39748" y="5284"/>
                    <a:pt x="39748" y="5408"/>
                  </a:cubicBezTo>
                  <a:cubicBezTo>
                    <a:pt x="39625" y="5645"/>
                    <a:pt x="39625" y="6006"/>
                    <a:pt x="39625" y="6244"/>
                  </a:cubicBezTo>
                  <a:cubicBezTo>
                    <a:pt x="39387" y="7555"/>
                    <a:pt x="39264" y="8752"/>
                    <a:pt x="39264" y="9578"/>
                  </a:cubicBezTo>
                  <a:cubicBezTo>
                    <a:pt x="39264" y="11250"/>
                    <a:pt x="39026" y="12675"/>
                    <a:pt x="38789" y="13986"/>
                  </a:cubicBezTo>
                  <a:cubicBezTo>
                    <a:pt x="38789" y="14224"/>
                    <a:pt x="38665" y="14699"/>
                    <a:pt x="38665" y="15060"/>
                  </a:cubicBezTo>
                  <a:cubicBezTo>
                    <a:pt x="38665" y="16608"/>
                    <a:pt x="38427" y="18043"/>
                    <a:pt x="38304" y="19116"/>
                  </a:cubicBezTo>
                  <a:lnTo>
                    <a:pt x="37943" y="21738"/>
                  </a:lnTo>
                  <a:cubicBezTo>
                    <a:pt x="37582" y="23173"/>
                    <a:pt x="37468" y="24598"/>
                    <a:pt x="37221" y="25909"/>
                  </a:cubicBezTo>
                  <a:lnTo>
                    <a:pt x="36746" y="27818"/>
                  </a:lnTo>
                  <a:lnTo>
                    <a:pt x="36508" y="29490"/>
                  </a:lnTo>
                  <a:cubicBezTo>
                    <a:pt x="36271" y="32587"/>
                    <a:pt x="35312" y="35095"/>
                    <a:pt x="35074" y="38192"/>
                  </a:cubicBezTo>
                  <a:cubicBezTo>
                    <a:pt x="35074" y="38667"/>
                    <a:pt x="34599" y="39741"/>
                    <a:pt x="34599" y="40339"/>
                  </a:cubicBezTo>
                  <a:cubicBezTo>
                    <a:pt x="34238" y="41888"/>
                    <a:pt x="34475" y="43674"/>
                    <a:pt x="34124" y="45346"/>
                  </a:cubicBezTo>
                  <a:lnTo>
                    <a:pt x="33649" y="47369"/>
                  </a:lnTo>
                  <a:cubicBezTo>
                    <a:pt x="33525" y="49155"/>
                    <a:pt x="33412" y="50827"/>
                    <a:pt x="33050" y="52499"/>
                  </a:cubicBezTo>
                  <a:cubicBezTo>
                    <a:pt x="32927" y="52860"/>
                    <a:pt x="32690" y="54048"/>
                    <a:pt x="32690" y="54409"/>
                  </a:cubicBezTo>
                  <a:cubicBezTo>
                    <a:pt x="32566" y="55482"/>
                    <a:pt x="32690" y="56917"/>
                    <a:pt x="32452" y="57990"/>
                  </a:cubicBezTo>
                  <a:lnTo>
                    <a:pt x="31730" y="61686"/>
                  </a:lnTo>
                  <a:cubicBezTo>
                    <a:pt x="31607" y="62883"/>
                    <a:pt x="31492" y="63947"/>
                    <a:pt x="31255" y="65020"/>
                  </a:cubicBezTo>
                  <a:lnTo>
                    <a:pt x="30780" y="67528"/>
                  </a:lnTo>
                  <a:cubicBezTo>
                    <a:pt x="30419" y="70150"/>
                    <a:pt x="30305" y="72658"/>
                    <a:pt x="30058" y="75157"/>
                  </a:cubicBezTo>
                  <a:lnTo>
                    <a:pt x="30058" y="75394"/>
                  </a:lnTo>
                  <a:lnTo>
                    <a:pt x="29697" y="75993"/>
                  </a:lnTo>
                  <a:lnTo>
                    <a:pt x="29697" y="76230"/>
                  </a:lnTo>
                  <a:cubicBezTo>
                    <a:pt x="29821" y="78615"/>
                    <a:pt x="28624" y="82548"/>
                    <a:pt x="28376" y="85293"/>
                  </a:cubicBezTo>
                  <a:cubicBezTo>
                    <a:pt x="27901" y="87554"/>
                    <a:pt x="27655" y="87317"/>
                    <a:pt x="25384" y="87440"/>
                  </a:cubicBezTo>
                  <a:lnTo>
                    <a:pt x="20719" y="87440"/>
                  </a:lnTo>
                  <a:close/>
                  <a:moveTo>
                    <a:pt x="2878" y="10528"/>
                  </a:moveTo>
                  <a:lnTo>
                    <a:pt x="2042" y="10889"/>
                  </a:lnTo>
                  <a:lnTo>
                    <a:pt x="2878" y="11364"/>
                  </a:lnTo>
                  <a:cubicBezTo>
                    <a:pt x="3002" y="11241"/>
                    <a:pt x="3240" y="11003"/>
                    <a:pt x="3240" y="10766"/>
                  </a:cubicBezTo>
                  <a:lnTo>
                    <a:pt x="2878" y="10528"/>
                  </a:lnTo>
                  <a:close/>
                  <a:moveTo>
                    <a:pt x="5633" y="5522"/>
                  </a:moveTo>
                  <a:lnTo>
                    <a:pt x="4674" y="5522"/>
                  </a:lnTo>
                  <a:cubicBezTo>
                    <a:pt x="4911" y="5759"/>
                    <a:pt x="5149" y="6120"/>
                    <a:pt x="5510" y="6234"/>
                  </a:cubicBezTo>
                  <a:lnTo>
                    <a:pt x="5633" y="5522"/>
                  </a:lnTo>
                  <a:close/>
                  <a:moveTo>
                    <a:pt x="5273" y="8381"/>
                  </a:moveTo>
                  <a:lnTo>
                    <a:pt x="5273" y="7783"/>
                  </a:lnTo>
                  <a:lnTo>
                    <a:pt x="5149" y="7783"/>
                  </a:lnTo>
                  <a:lnTo>
                    <a:pt x="4911" y="7659"/>
                  </a:lnTo>
                  <a:lnTo>
                    <a:pt x="4788" y="7659"/>
                  </a:lnTo>
                  <a:cubicBezTo>
                    <a:pt x="4665" y="7897"/>
                    <a:pt x="4788" y="8258"/>
                    <a:pt x="4788" y="8372"/>
                  </a:cubicBezTo>
                  <a:lnTo>
                    <a:pt x="5263" y="8372"/>
                  </a:lnTo>
                  <a:close/>
                  <a:moveTo>
                    <a:pt x="5510" y="3128"/>
                  </a:moveTo>
                  <a:cubicBezTo>
                    <a:pt x="6108" y="3251"/>
                    <a:pt x="7068" y="3365"/>
                    <a:pt x="7543" y="2415"/>
                  </a:cubicBezTo>
                  <a:lnTo>
                    <a:pt x="6944" y="1817"/>
                  </a:lnTo>
                  <a:cubicBezTo>
                    <a:pt x="6583" y="2054"/>
                    <a:pt x="6346" y="2415"/>
                    <a:pt x="5985" y="2415"/>
                  </a:cubicBezTo>
                  <a:cubicBezTo>
                    <a:pt x="5748" y="2415"/>
                    <a:pt x="5624" y="2292"/>
                    <a:pt x="5510" y="2178"/>
                  </a:cubicBezTo>
                  <a:lnTo>
                    <a:pt x="5510" y="3128"/>
                  </a:lnTo>
                  <a:close/>
                  <a:moveTo>
                    <a:pt x="6707" y="9930"/>
                  </a:moveTo>
                  <a:lnTo>
                    <a:pt x="6707" y="10167"/>
                  </a:lnTo>
                  <a:lnTo>
                    <a:pt x="7543" y="10044"/>
                  </a:lnTo>
                  <a:lnTo>
                    <a:pt x="7543" y="9683"/>
                  </a:lnTo>
                  <a:lnTo>
                    <a:pt x="6707" y="9920"/>
                  </a:lnTo>
                  <a:close/>
                  <a:moveTo>
                    <a:pt x="6707" y="38905"/>
                  </a:moveTo>
                  <a:cubicBezTo>
                    <a:pt x="6944" y="38905"/>
                    <a:pt x="7429" y="39028"/>
                    <a:pt x="7666" y="38905"/>
                  </a:cubicBezTo>
                  <a:cubicBezTo>
                    <a:pt x="7543" y="38667"/>
                    <a:pt x="7306" y="38430"/>
                    <a:pt x="7068" y="38430"/>
                  </a:cubicBezTo>
                  <a:lnTo>
                    <a:pt x="6707" y="38905"/>
                  </a:lnTo>
                  <a:close/>
                  <a:moveTo>
                    <a:pt x="7904" y="3014"/>
                  </a:moveTo>
                  <a:lnTo>
                    <a:pt x="7543" y="3489"/>
                  </a:lnTo>
                  <a:lnTo>
                    <a:pt x="8018" y="3850"/>
                  </a:lnTo>
                  <a:cubicBezTo>
                    <a:pt x="8141" y="3726"/>
                    <a:pt x="8493" y="3375"/>
                    <a:pt x="8493" y="3014"/>
                  </a:cubicBezTo>
                  <a:lnTo>
                    <a:pt x="7894" y="3014"/>
                  </a:lnTo>
                  <a:close/>
                  <a:moveTo>
                    <a:pt x="8141" y="6348"/>
                  </a:moveTo>
                  <a:lnTo>
                    <a:pt x="7904" y="6348"/>
                  </a:lnTo>
                  <a:lnTo>
                    <a:pt x="7904" y="5873"/>
                  </a:lnTo>
                  <a:lnTo>
                    <a:pt x="8141" y="5873"/>
                  </a:lnTo>
                  <a:lnTo>
                    <a:pt x="8141" y="6348"/>
                  </a:lnTo>
                  <a:close/>
                  <a:moveTo>
                    <a:pt x="10422" y="5873"/>
                  </a:moveTo>
                  <a:cubicBezTo>
                    <a:pt x="10298" y="5750"/>
                    <a:pt x="10184" y="5512"/>
                    <a:pt x="9947" y="5512"/>
                  </a:cubicBezTo>
                  <a:cubicBezTo>
                    <a:pt x="9472" y="5512"/>
                    <a:pt x="8987" y="5873"/>
                    <a:pt x="8987" y="6348"/>
                  </a:cubicBezTo>
                  <a:cubicBezTo>
                    <a:pt x="8987" y="6709"/>
                    <a:pt x="9110" y="6947"/>
                    <a:pt x="9225" y="7184"/>
                  </a:cubicBezTo>
                  <a:lnTo>
                    <a:pt x="9700" y="7184"/>
                  </a:lnTo>
                  <a:cubicBezTo>
                    <a:pt x="9937" y="7061"/>
                    <a:pt x="10298" y="6947"/>
                    <a:pt x="10422" y="6709"/>
                  </a:cubicBezTo>
                  <a:lnTo>
                    <a:pt x="10422" y="5873"/>
                  </a:lnTo>
                  <a:close/>
                  <a:moveTo>
                    <a:pt x="11970" y="14699"/>
                  </a:moveTo>
                  <a:cubicBezTo>
                    <a:pt x="11733" y="14936"/>
                    <a:pt x="11495" y="15297"/>
                    <a:pt x="11495" y="15535"/>
                  </a:cubicBezTo>
                  <a:cubicBezTo>
                    <a:pt x="11733" y="15535"/>
                    <a:pt x="12093" y="15535"/>
                    <a:pt x="12093" y="15658"/>
                  </a:cubicBezTo>
                  <a:cubicBezTo>
                    <a:pt x="12217" y="15535"/>
                    <a:pt x="12568" y="15297"/>
                    <a:pt x="12692" y="14946"/>
                  </a:cubicBezTo>
                  <a:lnTo>
                    <a:pt x="11970" y="14708"/>
                  </a:lnTo>
                  <a:close/>
                  <a:moveTo>
                    <a:pt x="13291" y="50713"/>
                  </a:moveTo>
                  <a:lnTo>
                    <a:pt x="12331" y="50713"/>
                  </a:lnTo>
                  <a:cubicBezTo>
                    <a:pt x="12455" y="50837"/>
                    <a:pt x="12692" y="51188"/>
                    <a:pt x="13053" y="51312"/>
                  </a:cubicBezTo>
                  <a:lnTo>
                    <a:pt x="13291" y="50713"/>
                  </a:lnTo>
                  <a:close/>
                  <a:moveTo>
                    <a:pt x="16758" y="62873"/>
                  </a:moveTo>
                  <a:lnTo>
                    <a:pt x="16996" y="62873"/>
                  </a:lnTo>
                  <a:lnTo>
                    <a:pt x="17357" y="62997"/>
                  </a:lnTo>
                  <a:cubicBezTo>
                    <a:pt x="17832" y="62997"/>
                    <a:pt x="18677" y="62636"/>
                    <a:pt x="19152" y="62398"/>
                  </a:cubicBezTo>
                  <a:lnTo>
                    <a:pt x="19152" y="61800"/>
                  </a:lnTo>
                  <a:lnTo>
                    <a:pt x="19028" y="61800"/>
                  </a:lnTo>
                  <a:lnTo>
                    <a:pt x="18791" y="61676"/>
                  </a:lnTo>
                  <a:cubicBezTo>
                    <a:pt x="18192" y="61676"/>
                    <a:pt x="17594" y="61676"/>
                    <a:pt x="16996" y="61553"/>
                  </a:cubicBezTo>
                  <a:lnTo>
                    <a:pt x="16758" y="62864"/>
                  </a:lnTo>
                  <a:close/>
                  <a:moveTo>
                    <a:pt x="19636" y="70986"/>
                  </a:moveTo>
                  <a:cubicBezTo>
                    <a:pt x="19636" y="71585"/>
                    <a:pt x="19399" y="72060"/>
                    <a:pt x="19399" y="72421"/>
                  </a:cubicBezTo>
                  <a:lnTo>
                    <a:pt x="19399" y="73133"/>
                  </a:lnTo>
                  <a:cubicBezTo>
                    <a:pt x="19760" y="73257"/>
                    <a:pt x="20121" y="73494"/>
                    <a:pt x="20473" y="73494"/>
                  </a:cubicBezTo>
                  <a:cubicBezTo>
                    <a:pt x="20824" y="73494"/>
                    <a:pt x="22144" y="72782"/>
                    <a:pt x="22866" y="72544"/>
                  </a:cubicBezTo>
                  <a:cubicBezTo>
                    <a:pt x="21793" y="71946"/>
                    <a:pt x="20833" y="71110"/>
                    <a:pt x="20235" y="70635"/>
                  </a:cubicBezTo>
                  <a:lnTo>
                    <a:pt x="19636" y="70996"/>
                  </a:lnTo>
                  <a:close/>
                  <a:moveTo>
                    <a:pt x="27417" y="64783"/>
                  </a:moveTo>
                  <a:cubicBezTo>
                    <a:pt x="26343" y="64422"/>
                    <a:pt x="25260" y="64422"/>
                    <a:pt x="24425" y="64070"/>
                  </a:cubicBezTo>
                  <a:lnTo>
                    <a:pt x="24425" y="64906"/>
                  </a:lnTo>
                  <a:cubicBezTo>
                    <a:pt x="24548" y="64906"/>
                    <a:pt x="24785" y="64545"/>
                    <a:pt x="24900" y="64308"/>
                  </a:cubicBezTo>
                  <a:cubicBezTo>
                    <a:pt x="25260" y="64906"/>
                    <a:pt x="25622" y="65856"/>
                    <a:pt x="26458" y="65856"/>
                  </a:cubicBezTo>
                  <a:cubicBezTo>
                    <a:pt x="26818" y="65856"/>
                    <a:pt x="27293" y="65495"/>
                    <a:pt x="27417" y="65258"/>
                  </a:cubicBezTo>
                  <a:lnTo>
                    <a:pt x="27417" y="64783"/>
                  </a:lnTo>
                  <a:close/>
                  <a:moveTo>
                    <a:pt x="25498" y="47607"/>
                  </a:moveTo>
                  <a:lnTo>
                    <a:pt x="25735" y="47008"/>
                  </a:lnTo>
                  <a:cubicBezTo>
                    <a:pt x="25612" y="46885"/>
                    <a:pt x="25137" y="46647"/>
                    <a:pt x="25014" y="46647"/>
                  </a:cubicBezTo>
                  <a:cubicBezTo>
                    <a:pt x="24652" y="46771"/>
                    <a:pt x="24539" y="46885"/>
                    <a:pt x="24539" y="47246"/>
                  </a:cubicBezTo>
                  <a:cubicBezTo>
                    <a:pt x="24539" y="47721"/>
                    <a:pt x="24662" y="47721"/>
                    <a:pt x="25014" y="47958"/>
                  </a:cubicBezTo>
                  <a:cubicBezTo>
                    <a:pt x="25375" y="47721"/>
                    <a:pt x="25489" y="47597"/>
                    <a:pt x="25489" y="47597"/>
                  </a:cubicBezTo>
                  <a:close/>
                  <a:moveTo>
                    <a:pt x="28016" y="58579"/>
                  </a:moveTo>
                  <a:lnTo>
                    <a:pt x="28253" y="57268"/>
                  </a:lnTo>
                  <a:lnTo>
                    <a:pt x="27892" y="57268"/>
                  </a:lnTo>
                  <a:cubicBezTo>
                    <a:pt x="27768" y="57145"/>
                    <a:pt x="27892" y="57031"/>
                    <a:pt x="27531" y="57031"/>
                  </a:cubicBezTo>
                  <a:cubicBezTo>
                    <a:pt x="27056" y="57031"/>
                    <a:pt x="26572" y="57506"/>
                    <a:pt x="25973" y="57981"/>
                  </a:cubicBezTo>
                  <a:cubicBezTo>
                    <a:pt x="25850" y="57857"/>
                    <a:pt x="25735" y="57743"/>
                    <a:pt x="25498" y="57743"/>
                  </a:cubicBezTo>
                  <a:lnTo>
                    <a:pt x="25498" y="57031"/>
                  </a:lnTo>
                  <a:cubicBezTo>
                    <a:pt x="25375" y="57629"/>
                    <a:pt x="25375" y="58579"/>
                    <a:pt x="25498" y="59178"/>
                  </a:cubicBezTo>
                  <a:cubicBezTo>
                    <a:pt x="25735" y="58817"/>
                    <a:pt x="26818" y="58579"/>
                    <a:pt x="27655" y="58579"/>
                  </a:cubicBezTo>
                  <a:lnTo>
                    <a:pt x="28016" y="58579"/>
                  </a:lnTo>
                  <a:close/>
                  <a:moveTo>
                    <a:pt x="25498" y="56195"/>
                  </a:moveTo>
                  <a:cubicBezTo>
                    <a:pt x="25622" y="55957"/>
                    <a:pt x="25735" y="55720"/>
                    <a:pt x="25973" y="55596"/>
                  </a:cubicBezTo>
                  <a:cubicBezTo>
                    <a:pt x="25735" y="55596"/>
                    <a:pt x="25498" y="55359"/>
                    <a:pt x="25498" y="55359"/>
                  </a:cubicBezTo>
                  <a:cubicBezTo>
                    <a:pt x="25375" y="55596"/>
                    <a:pt x="25498" y="55957"/>
                    <a:pt x="25498" y="56195"/>
                  </a:cubicBezTo>
                  <a:close/>
                  <a:moveTo>
                    <a:pt x="26818" y="23638"/>
                  </a:moveTo>
                  <a:cubicBezTo>
                    <a:pt x="26581" y="23638"/>
                    <a:pt x="26343" y="23638"/>
                    <a:pt x="26220" y="23401"/>
                  </a:cubicBezTo>
                  <a:lnTo>
                    <a:pt x="25622" y="23999"/>
                  </a:lnTo>
                  <a:cubicBezTo>
                    <a:pt x="25622" y="24237"/>
                    <a:pt x="25859" y="24598"/>
                    <a:pt x="26220" y="24835"/>
                  </a:cubicBezTo>
                  <a:cubicBezTo>
                    <a:pt x="26343" y="24598"/>
                    <a:pt x="26581" y="24598"/>
                    <a:pt x="26818" y="24598"/>
                  </a:cubicBezTo>
                  <a:lnTo>
                    <a:pt x="26818" y="23648"/>
                  </a:lnTo>
                  <a:close/>
                  <a:moveTo>
                    <a:pt x="25983" y="39855"/>
                  </a:moveTo>
                  <a:cubicBezTo>
                    <a:pt x="25859" y="40216"/>
                    <a:pt x="25859" y="40805"/>
                    <a:pt x="25983" y="40928"/>
                  </a:cubicBezTo>
                  <a:cubicBezTo>
                    <a:pt x="26220" y="40691"/>
                    <a:pt x="26458" y="40691"/>
                    <a:pt x="26581" y="40567"/>
                  </a:cubicBezTo>
                  <a:cubicBezTo>
                    <a:pt x="26581" y="40206"/>
                    <a:pt x="26106" y="39855"/>
                    <a:pt x="25983" y="39855"/>
                  </a:cubicBezTo>
                  <a:close/>
                  <a:moveTo>
                    <a:pt x="25983" y="34972"/>
                  </a:moveTo>
                  <a:cubicBezTo>
                    <a:pt x="26458" y="34972"/>
                    <a:pt x="27056" y="35209"/>
                    <a:pt x="27541" y="35333"/>
                  </a:cubicBezTo>
                  <a:cubicBezTo>
                    <a:pt x="27541" y="35209"/>
                    <a:pt x="27778" y="34972"/>
                    <a:pt x="27778" y="34734"/>
                  </a:cubicBezTo>
                  <a:cubicBezTo>
                    <a:pt x="27417" y="34373"/>
                    <a:pt x="27180" y="34259"/>
                    <a:pt x="26818" y="34259"/>
                  </a:cubicBezTo>
                  <a:cubicBezTo>
                    <a:pt x="26343" y="34259"/>
                    <a:pt x="26097" y="34383"/>
                    <a:pt x="25983" y="34620"/>
                  </a:cubicBezTo>
                  <a:lnTo>
                    <a:pt x="25983" y="34981"/>
                  </a:lnTo>
                  <a:close/>
                  <a:moveTo>
                    <a:pt x="25983" y="37470"/>
                  </a:moveTo>
                  <a:lnTo>
                    <a:pt x="25983" y="37945"/>
                  </a:lnTo>
                  <a:lnTo>
                    <a:pt x="26343" y="38306"/>
                  </a:lnTo>
                  <a:cubicBezTo>
                    <a:pt x="26818" y="38183"/>
                    <a:pt x="27417" y="37831"/>
                    <a:pt x="27778" y="37470"/>
                  </a:cubicBezTo>
                  <a:lnTo>
                    <a:pt x="27541" y="36520"/>
                  </a:lnTo>
                  <a:lnTo>
                    <a:pt x="25983" y="37470"/>
                  </a:lnTo>
                  <a:close/>
                  <a:moveTo>
                    <a:pt x="26220" y="50590"/>
                  </a:moveTo>
                  <a:cubicBezTo>
                    <a:pt x="26942" y="50466"/>
                    <a:pt x="27778" y="50229"/>
                    <a:pt x="28253" y="49991"/>
                  </a:cubicBezTo>
                  <a:cubicBezTo>
                    <a:pt x="28130" y="49991"/>
                    <a:pt x="27892" y="49754"/>
                    <a:pt x="27531" y="49754"/>
                  </a:cubicBezTo>
                  <a:cubicBezTo>
                    <a:pt x="27056" y="49754"/>
                    <a:pt x="26572" y="50466"/>
                    <a:pt x="26210" y="50590"/>
                  </a:cubicBezTo>
                  <a:close/>
                  <a:moveTo>
                    <a:pt x="26818" y="28056"/>
                  </a:moveTo>
                  <a:lnTo>
                    <a:pt x="27892" y="27932"/>
                  </a:lnTo>
                  <a:lnTo>
                    <a:pt x="27417" y="27220"/>
                  </a:lnTo>
                  <a:lnTo>
                    <a:pt x="26818" y="27096"/>
                  </a:lnTo>
                  <a:lnTo>
                    <a:pt x="26581" y="28170"/>
                  </a:lnTo>
                  <a:lnTo>
                    <a:pt x="26818" y="28046"/>
                  </a:lnTo>
                  <a:close/>
                  <a:moveTo>
                    <a:pt x="27417" y="12438"/>
                  </a:moveTo>
                  <a:cubicBezTo>
                    <a:pt x="27180" y="12438"/>
                    <a:pt x="27180" y="12799"/>
                    <a:pt x="27180" y="12913"/>
                  </a:cubicBezTo>
                  <a:cubicBezTo>
                    <a:pt x="27303" y="12913"/>
                    <a:pt x="27655" y="12789"/>
                    <a:pt x="27655" y="12675"/>
                  </a:cubicBezTo>
                  <a:lnTo>
                    <a:pt x="27417" y="12438"/>
                  </a:lnTo>
                  <a:close/>
                  <a:moveTo>
                    <a:pt x="29450" y="46894"/>
                  </a:moveTo>
                  <a:cubicBezTo>
                    <a:pt x="29450" y="46419"/>
                    <a:pt x="29213" y="46419"/>
                    <a:pt x="29089" y="46296"/>
                  </a:cubicBezTo>
                  <a:cubicBezTo>
                    <a:pt x="28728" y="46296"/>
                    <a:pt x="27531" y="46172"/>
                    <a:pt x="27293" y="47132"/>
                  </a:cubicBezTo>
                  <a:cubicBezTo>
                    <a:pt x="27417" y="47369"/>
                    <a:pt x="27768" y="47730"/>
                    <a:pt x="28130" y="47730"/>
                  </a:cubicBezTo>
                  <a:cubicBezTo>
                    <a:pt x="28491" y="47730"/>
                    <a:pt x="29450" y="47493"/>
                    <a:pt x="29450" y="46894"/>
                  </a:cubicBezTo>
                  <a:close/>
                  <a:moveTo>
                    <a:pt x="29574" y="42724"/>
                  </a:moveTo>
                  <a:cubicBezTo>
                    <a:pt x="29697" y="42600"/>
                    <a:pt x="29934" y="42125"/>
                    <a:pt x="29934" y="42011"/>
                  </a:cubicBezTo>
                  <a:cubicBezTo>
                    <a:pt x="28975" y="41413"/>
                    <a:pt x="29574" y="40339"/>
                    <a:pt x="28975" y="39627"/>
                  </a:cubicBezTo>
                  <a:cubicBezTo>
                    <a:pt x="28975" y="39750"/>
                    <a:pt x="28500" y="39864"/>
                    <a:pt x="28253" y="39988"/>
                  </a:cubicBezTo>
                  <a:cubicBezTo>
                    <a:pt x="28491" y="40349"/>
                    <a:pt x="28130" y="40700"/>
                    <a:pt x="28130" y="41061"/>
                  </a:cubicBezTo>
                  <a:cubicBezTo>
                    <a:pt x="28130" y="41185"/>
                    <a:pt x="28728" y="42496"/>
                    <a:pt x="29564" y="42733"/>
                  </a:cubicBezTo>
                  <a:close/>
                  <a:moveTo>
                    <a:pt x="28253" y="15896"/>
                  </a:moveTo>
                  <a:lnTo>
                    <a:pt x="28491" y="15658"/>
                  </a:lnTo>
                  <a:lnTo>
                    <a:pt x="28728" y="15896"/>
                  </a:lnTo>
                  <a:lnTo>
                    <a:pt x="28491" y="16133"/>
                  </a:lnTo>
                  <a:lnTo>
                    <a:pt x="28253" y="15896"/>
                  </a:lnTo>
                  <a:close/>
                  <a:moveTo>
                    <a:pt x="30524" y="13986"/>
                  </a:moveTo>
                  <a:lnTo>
                    <a:pt x="30524" y="13388"/>
                  </a:lnTo>
                  <a:cubicBezTo>
                    <a:pt x="30286" y="13388"/>
                    <a:pt x="29925" y="13264"/>
                    <a:pt x="28491" y="13264"/>
                  </a:cubicBezTo>
                  <a:cubicBezTo>
                    <a:pt x="28367" y="13388"/>
                    <a:pt x="28367" y="13977"/>
                    <a:pt x="28367" y="13977"/>
                  </a:cubicBezTo>
                  <a:lnTo>
                    <a:pt x="30524" y="13977"/>
                  </a:lnTo>
                  <a:close/>
                  <a:moveTo>
                    <a:pt x="29688" y="19705"/>
                  </a:moveTo>
                  <a:cubicBezTo>
                    <a:pt x="29326" y="19344"/>
                    <a:pt x="28728" y="18993"/>
                    <a:pt x="28367" y="18755"/>
                  </a:cubicBezTo>
                  <a:lnTo>
                    <a:pt x="28367" y="20190"/>
                  </a:lnTo>
                  <a:cubicBezTo>
                    <a:pt x="28491" y="20190"/>
                    <a:pt x="28842" y="20551"/>
                    <a:pt x="28842" y="20788"/>
                  </a:cubicBezTo>
                  <a:cubicBezTo>
                    <a:pt x="29203" y="20427"/>
                    <a:pt x="29441" y="19952"/>
                    <a:pt x="29678" y="19715"/>
                  </a:cubicBezTo>
                  <a:close/>
                  <a:moveTo>
                    <a:pt x="29574" y="35323"/>
                  </a:moveTo>
                  <a:cubicBezTo>
                    <a:pt x="29574" y="35200"/>
                    <a:pt x="29811" y="34962"/>
                    <a:pt x="29811" y="34962"/>
                  </a:cubicBezTo>
                  <a:cubicBezTo>
                    <a:pt x="29688" y="34725"/>
                    <a:pt x="29089" y="34725"/>
                    <a:pt x="28975" y="34962"/>
                  </a:cubicBezTo>
                  <a:lnTo>
                    <a:pt x="29574" y="35323"/>
                  </a:lnTo>
                  <a:close/>
                  <a:moveTo>
                    <a:pt x="29326" y="33300"/>
                  </a:moveTo>
                  <a:cubicBezTo>
                    <a:pt x="29326" y="33300"/>
                    <a:pt x="29925" y="33300"/>
                    <a:pt x="30163" y="33423"/>
                  </a:cubicBezTo>
                  <a:cubicBezTo>
                    <a:pt x="29925" y="33423"/>
                    <a:pt x="29326" y="33300"/>
                    <a:pt x="29326" y="33300"/>
                  </a:cubicBezTo>
                  <a:close/>
                  <a:moveTo>
                    <a:pt x="29574" y="53335"/>
                  </a:moveTo>
                  <a:cubicBezTo>
                    <a:pt x="29811" y="53098"/>
                    <a:pt x="29934" y="52860"/>
                    <a:pt x="29934" y="52737"/>
                  </a:cubicBezTo>
                  <a:cubicBezTo>
                    <a:pt x="29811" y="52499"/>
                    <a:pt x="29459" y="52376"/>
                    <a:pt x="29336" y="52376"/>
                  </a:cubicBezTo>
                  <a:lnTo>
                    <a:pt x="29574" y="53326"/>
                  </a:lnTo>
                  <a:close/>
                  <a:moveTo>
                    <a:pt x="29688" y="6348"/>
                  </a:moveTo>
                  <a:lnTo>
                    <a:pt x="29688" y="6709"/>
                  </a:lnTo>
                  <a:lnTo>
                    <a:pt x="30409" y="6709"/>
                  </a:lnTo>
                  <a:lnTo>
                    <a:pt x="30409" y="6348"/>
                  </a:lnTo>
                  <a:lnTo>
                    <a:pt x="29688" y="6348"/>
                  </a:lnTo>
                  <a:close/>
                  <a:moveTo>
                    <a:pt x="30172" y="49279"/>
                  </a:moveTo>
                  <a:lnTo>
                    <a:pt x="31008" y="49041"/>
                  </a:lnTo>
                  <a:cubicBezTo>
                    <a:pt x="30771" y="48804"/>
                    <a:pt x="30286" y="48443"/>
                    <a:pt x="30172" y="48443"/>
                  </a:cubicBezTo>
                  <a:lnTo>
                    <a:pt x="30172" y="49279"/>
                  </a:lnTo>
                  <a:close/>
                  <a:moveTo>
                    <a:pt x="30524" y="17083"/>
                  </a:moveTo>
                  <a:lnTo>
                    <a:pt x="31246" y="16846"/>
                  </a:lnTo>
                  <a:cubicBezTo>
                    <a:pt x="31122" y="16608"/>
                    <a:pt x="30771" y="16371"/>
                    <a:pt x="30524" y="16371"/>
                  </a:cubicBezTo>
                  <a:lnTo>
                    <a:pt x="30524" y="17083"/>
                  </a:lnTo>
                  <a:close/>
                  <a:moveTo>
                    <a:pt x="31246" y="36995"/>
                  </a:moveTo>
                  <a:lnTo>
                    <a:pt x="31246" y="36283"/>
                  </a:lnTo>
                  <a:lnTo>
                    <a:pt x="30884" y="36283"/>
                  </a:lnTo>
                  <a:lnTo>
                    <a:pt x="30884" y="36995"/>
                  </a:lnTo>
                  <a:lnTo>
                    <a:pt x="31246" y="36995"/>
                  </a:lnTo>
                  <a:close/>
                  <a:moveTo>
                    <a:pt x="31246" y="3128"/>
                  </a:moveTo>
                  <a:lnTo>
                    <a:pt x="31122" y="2890"/>
                  </a:lnTo>
                  <a:lnTo>
                    <a:pt x="31246" y="2890"/>
                  </a:lnTo>
                  <a:lnTo>
                    <a:pt x="31246" y="3128"/>
                  </a:lnTo>
                  <a:close/>
                  <a:moveTo>
                    <a:pt x="31483" y="41527"/>
                  </a:moveTo>
                  <a:cubicBezTo>
                    <a:pt x="31958" y="41650"/>
                    <a:pt x="31607" y="40814"/>
                    <a:pt x="31607" y="40691"/>
                  </a:cubicBezTo>
                  <a:cubicBezTo>
                    <a:pt x="31369" y="41052"/>
                    <a:pt x="31483" y="41527"/>
                    <a:pt x="31483" y="41527"/>
                  </a:cubicBezTo>
                  <a:close/>
                  <a:moveTo>
                    <a:pt x="32082" y="13749"/>
                  </a:moveTo>
                  <a:cubicBezTo>
                    <a:pt x="32082" y="13749"/>
                    <a:pt x="31844" y="13511"/>
                    <a:pt x="31721" y="13511"/>
                  </a:cubicBezTo>
                  <a:lnTo>
                    <a:pt x="31483" y="13986"/>
                  </a:lnTo>
                  <a:cubicBezTo>
                    <a:pt x="31483" y="13986"/>
                    <a:pt x="31721" y="14224"/>
                    <a:pt x="31958" y="14224"/>
                  </a:cubicBezTo>
                  <a:cubicBezTo>
                    <a:pt x="31958" y="14224"/>
                    <a:pt x="32082" y="13863"/>
                    <a:pt x="32082" y="13749"/>
                  </a:cubicBezTo>
                  <a:close/>
                  <a:moveTo>
                    <a:pt x="32319" y="38192"/>
                  </a:moveTo>
                  <a:cubicBezTo>
                    <a:pt x="32319" y="37717"/>
                    <a:pt x="32196" y="37242"/>
                    <a:pt x="32082" y="36881"/>
                  </a:cubicBezTo>
                  <a:cubicBezTo>
                    <a:pt x="32082" y="37356"/>
                    <a:pt x="31483" y="37831"/>
                    <a:pt x="31483" y="38192"/>
                  </a:cubicBezTo>
                  <a:lnTo>
                    <a:pt x="32319" y="38192"/>
                  </a:lnTo>
                  <a:close/>
                  <a:moveTo>
                    <a:pt x="32205" y="6472"/>
                  </a:moveTo>
                  <a:lnTo>
                    <a:pt x="32205" y="5759"/>
                  </a:lnTo>
                  <a:lnTo>
                    <a:pt x="31967" y="5759"/>
                  </a:lnTo>
                  <a:lnTo>
                    <a:pt x="31967" y="6472"/>
                  </a:lnTo>
                  <a:lnTo>
                    <a:pt x="32205" y="6472"/>
                  </a:lnTo>
                  <a:close/>
                  <a:moveTo>
                    <a:pt x="33877" y="10642"/>
                  </a:moveTo>
                  <a:lnTo>
                    <a:pt x="33402" y="10642"/>
                  </a:lnTo>
                  <a:cubicBezTo>
                    <a:pt x="33165" y="10766"/>
                    <a:pt x="33041" y="10880"/>
                    <a:pt x="33041" y="11355"/>
                  </a:cubicBezTo>
                  <a:cubicBezTo>
                    <a:pt x="33041" y="11716"/>
                    <a:pt x="33165" y="11830"/>
                    <a:pt x="33402" y="11953"/>
                  </a:cubicBezTo>
                  <a:lnTo>
                    <a:pt x="34124" y="11953"/>
                  </a:lnTo>
                  <a:cubicBezTo>
                    <a:pt x="34124" y="11830"/>
                    <a:pt x="34362" y="11355"/>
                    <a:pt x="34362" y="11003"/>
                  </a:cubicBezTo>
                  <a:lnTo>
                    <a:pt x="33887" y="10642"/>
                  </a:lnTo>
                  <a:close/>
                  <a:moveTo>
                    <a:pt x="37706" y="12077"/>
                  </a:moveTo>
                  <a:cubicBezTo>
                    <a:pt x="37829" y="11839"/>
                    <a:pt x="37706" y="11478"/>
                    <a:pt x="37706" y="11364"/>
                  </a:cubicBezTo>
                  <a:cubicBezTo>
                    <a:pt x="37468" y="11488"/>
                    <a:pt x="37107" y="11839"/>
                    <a:pt x="37107" y="12077"/>
                  </a:cubicBezTo>
                  <a:lnTo>
                    <a:pt x="37706" y="12077"/>
                  </a:lnTo>
                  <a:close/>
                </a:path>
              </a:pathLst>
            </a:custGeom>
            <a:solidFill>
              <a:srgbClr val="000000"/>
            </a:solidFill>
            <a:ln w="939" cap="flat">
              <a:noFill/>
              <a:prstDash val="solid"/>
              <a:miter/>
            </a:ln>
          </p:spPr>
          <p:txBody>
            <a:bodyPr rtlCol="0" anchor="ctr"/>
            <a:lstStyle/>
            <a:p>
              <a:endParaRPr lang="nl-NL"/>
            </a:p>
          </p:txBody>
        </p:sp>
        <p:sp>
          <p:nvSpPr>
            <p:cNvPr id="31" name="Vrije vorm: vorm 30">
              <a:extLst>
                <a:ext uri="{FF2B5EF4-FFF2-40B4-BE49-F238E27FC236}">
                  <a16:creationId xmlns:a16="http://schemas.microsoft.com/office/drawing/2014/main" id="{9B9358E7-977D-0DDC-C52B-1A4507E6AC4F}"/>
                </a:ext>
              </a:extLst>
            </p:cNvPr>
            <p:cNvSpPr/>
            <p:nvPr/>
          </p:nvSpPr>
          <p:spPr>
            <a:xfrm>
              <a:off x="10861995" y="6422664"/>
              <a:ext cx="33867" cy="87285"/>
            </a:xfrm>
            <a:custGeom>
              <a:avLst/>
              <a:gdLst>
                <a:gd name="connsiteX0" fmla="*/ 31949 w 33867"/>
                <a:gd name="connsiteY0" fmla="*/ 75240 h 87285"/>
                <a:gd name="connsiteX1" fmla="*/ 33383 w 33867"/>
                <a:gd name="connsiteY1" fmla="*/ 78698 h 87285"/>
                <a:gd name="connsiteX2" fmla="*/ 33507 w 33867"/>
                <a:gd name="connsiteY2" fmla="*/ 80845 h 87285"/>
                <a:gd name="connsiteX3" fmla="*/ 33868 w 33867"/>
                <a:gd name="connsiteY3" fmla="*/ 83591 h 87285"/>
                <a:gd name="connsiteX4" fmla="*/ 32196 w 33867"/>
                <a:gd name="connsiteY4" fmla="*/ 87172 h 87285"/>
                <a:gd name="connsiteX5" fmla="*/ 18668 w 33867"/>
                <a:gd name="connsiteY5" fmla="*/ 87048 h 87285"/>
                <a:gd name="connsiteX6" fmla="*/ 17594 w 33867"/>
                <a:gd name="connsiteY6" fmla="*/ 87048 h 87285"/>
                <a:gd name="connsiteX7" fmla="*/ 16036 w 33867"/>
                <a:gd name="connsiteY7" fmla="*/ 86925 h 87285"/>
                <a:gd name="connsiteX8" fmla="*/ 14963 w 33867"/>
                <a:gd name="connsiteY8" fmla="*/ 86925 h 87285"/>
                <a:gd name="connsiteX9" fmla="*/ 2632 w 33867"/>
                <a:gd name="connsiteY9" fmla="*/ 87286 h 87285"/>
                <a:gd name="connsiteX10" fmla="*/ 713 w 33867"/>
                <a:gd name="connsiteY10" fmla="*/ 84778 h 87285"/>
                <a:gd name="connsiteX11" fmla="*/ 1074 w 33867"/>
                <a:gd name="connsiteY11" fmla="*/ 78574 h 87285"/>
                <a:gd name="connsiteX12" fmla="*/ 836 w 33867"/>
                <a:gd name="connsiteY12" fmla="*/ 76314 h 87285"/>
                <a:gd name="connsiteX13" fmla="*/ 960 w 33867"/>
                <a:gd name="connsiteY13" fmla="*/ 72979 h 87285"/>
                <a:gd name="connsiteX14" fmla="*/ 722 w 33867"/>
                <a:gd name="connsiteY14" fmla="*/ 58311 h 87285"/>
                <a:gd name="connsiteX15" fmla="*/ 599 w 33867"/>
                <a:gd name="connsiteY15" fmla="*/ 49723 h 87285"/>
                <a:gd name="connsiteX16" fmla="*/ 475 w 33867"/>
                <a:gd name="connsiteY16" fmla="*/ 46978 h 87285"/>
                <a:gd name="connsiteX17" fmla="*/ 475 w 33867"/>
                <a:gd name="connsiteY17" fmla="*/ 17290 h 87285"/>
                <a:gd name="connsiteX18" fmla="*/ 475 w 33867"/>
                <a:gd name="connsiteY18" fmla="*/ 15856 h 87285"/>
                <a:gd name="connsiteX19" fmla="*/ 0 w 33867"/>
                <a:gd name="connsiteY19" fmla="*/ 10849 h 87285"/>
                <a:gd name="connsiteX20" fmla="*/ 0 w 33867"/>
                <a:gd name="connsiteY20" fmla="*/ 2385 h 87285"/>
                <a:gd name="connsiteX21" fmla="*/ 2394 w 33867"/>
                <a:gd name="connsiteY21" fmla="*/ 238 h 87285"/>
                <a:gd name="connsiteX22" fmla="*/ 23579 w 33867"/>
                <a:gd name="connsiteY22" fmla="*/ 0 h 87285"/>
                <a:gd name="connsiteX23" fmla="*/ 25736 w 33867"/>
                <a:gd name="connsiteY23" fmla="*/ 238 h 87285"/>
                <a:gd name="connsiteX24" fmla="*/ 26211 w 33867"/>
                <a:gd name="connsiteY24" fmla="*/ 238 h 87285"/>
                <a:gd name="connsiteX25" fmla="*/ 27408 w 33867"/>
                <a:gd name="connsiteY25" fmla="*/ 0 h 87285"/>
                <a:gd name="connsiteX26" fmla="*/ 28130 w 33867"/>
                <a:gd name="connsiteY26" fmla="*/ 0 h 87285"/>
                <a:gd name="connsiteX27" fmla="*/ 28728 w 33867"/>
                <a:gd name="connsiteY27" fmla="*/ 124 h 87285"/>
                <a:gd name="connsiteX28" fmla="*/ 29327 w 33867"/>
                <a:gd name="connsiteY28" fmla="*/ 124 h 87285"/>
                <a:gd name="connsiteX29" fmla="*/ 30049 w 33867"/>
                <a:gd name="connsiteY29" fmla="*/ 0 h 87285"/>
                <a:gd name="connsiteX30" fmla="*/ 31483 w 33867"/>
                <a:gd name="connsiteY30" fmla="*/ 1672 h 87285"/>
                <a:gd name="connsiteX31" fmla="*/ 31360 w 33867"/>
                <a:gd name="connsiteY31" fmla="*/ 11096 h 87285"/>
                <a:gd name="connsiteX32" fmla="*/ 29089 w 33867"/>
                <a:gd name="connsiteY32" fmla="*/ 12046 h 87285"/>
                <a:gd name="connsiteX33" fmla="*/ 26572 w 33867"/>
                <a:gd name="connsiteY33" fmla="*/ 12046 h 87285"/>
                <a:gd name="connsiteX34" fmla="*/ 25251 w 33867"/>
                <a:gd name="connsiteY34" fmla="*/ 12169 h 87285"/>
                <a:gd name="connsiteX35" fmla="*/ 25014 w 33867"/>
                <a:gd name="connsiteY35" fmla="*/ 12169 h 87285"/>
                <a:gd name="connsiteX36" fmla="*/ 24292 w 33867"/>
                <a:gd name="connsiteY36" fmla="*/ 12046 h 87285"/>
                <a:gd name="connsiteX37" fmla="*/ 24054 w 33867"/>
                <a:gd name="connsiteY37" fmla="*/ 12046 h 87285"/>
                <a:gd name="connsiteX38" fmla="*/ 22857 w 33867"/>
                <a:gd name="connsiteY38" fmla="*/ 12169 h 87285"/>
                <a:gd name="connsiteX39" fmla="*/ 16036 w 33867"/>
                <a:gd name="connsiteY39" fmla="*/ 12046 h 87285"/>
                <a:gd name="connsiteX40" fmla="*/ 14839 w 33867"/>
                <a:gd name="connsiteY40" fmla="*/ 11923 h 87285"/>
                <a:gd name="connsiteX41" fmla="*/ 13880 w 33867"/>
                <a:gd name="connsiteY41" fmla="*/ 15381 h 87285"/>
                <a:gd name="connsiteX42" fmla="*/ 14003 w 33867"/>
                <a:gd name="connsiteY42" fmla="*/ 17528 h 87285"/>
                <a:gd name="connsiteX43" fmla="*/ 14003 w 33867"/>
                <a:gd name="connsiteY43" fmla="*/ 22895 h 87285"/>
                <a:gd name="connsiteX44" fmla="*/ 14003 w 33867"/>
                <a:gd name="connsiteY44" fmla="*/ 28263 h 87285"/>
                <a:gd name="connsiteX45" fmla="*/ 14003 w 33867"/>
                <a:gd name="connsiteY45" fmla="*/ 33981 h 87285"/>
                <a:gd name="connsiteX46" fmla="*/ 15077 w 33867"/>
                <a:gd name="connsiteY46" fmla="*/ 34580 h 87285"/>
                <a:gd name="connsiteX47" fmla="*/ 17471 w 33867"/>
                <a:gd name="connsiteY47" fmla="*/ 34342 h 87285"/>
                <a:gd name="connsiteX48" fmla="*/ 23332 w 33867"/>
                <a:gd name="connsiteY48" fmla="*/ 34219 h 87285"/>
                <a:gd name="connsiteX49" fmla="*/ 25489 w 33867"/>
                <a:gd name="connsiteY49" fmla="*/ 34342 h 87285"/>
                <a:gd name="connsiteX50" fmla="*/ 26325 w 33867"/>
                <a:gd name="connsiteY50" fmla="*/ 35540 h 87285"/>
                <a:gd name="connsiteX51" fmla="*/ 26686 w 33867"/>
                <a:gd name="connsiteY51" fmla="*/ 39473 h 87285"/>
                <a:gd name="connsiteX52" fmla="*/ 26686 w 33867"/>
                <a:gd name="connsiteY52" fmla="*/ 47339 h 87285"/>
                <a:gd name="connsiteX53" fmla="*/ 25612 w 33867"/>
                <a:gd name="connsiteY53" fmla="*/ 48051 h 87285"/>
                <a:gd name="connsiteX54" fmla="*/ 24539 w 33867"/>
                <a:gd name="connsiteY54" fmla="*/ 47928 h 87285"/>
                <a:gd name="connsiteX55" fmla="*/ 22619 w 33867"/>
                <a:gd name="connsiteY55" fmla="*/ 48051 h 87285"/>
                <a:gd name="connsiteX56" fmla="*/ 22382 w 33867"/>
                <a:gd name="connsiteY56" fmla="*/ 48051 h 87285"/>
                <a:gd name="connsiteX57" fmla="*/ 21784 w 33867"/>
                <a:gd name="connsiteY57" fmla="*/ 47928 h 87285"/>
                <a:gd name="connsiteX58" fmla="*/ 21546 w 33867"/>
                <a:gd name="connsiteY58" fmla="*/ 47928 h 87285"/>
                <a:gd name="connsiteX59" fmla="*/ 14839 w 33867"/>
                <a:gd name="connsiteY59" fmla="*/ 47690 h 87285"/>
                <a:gd name="connsiteX60" fmla="*/ 14364 w 33867"/>
                <a:gd name="connsiteY60" fmla="*/ 48051 h 87285"/>
                <a:gd name="connsiteX61" fmla="*/ 14364 w 33867"/>
                <a:gd name="connsiteY61" fmla="*/ 57475 h 87285"/>
                <a:gd name="connsiteX62" fmla="*/ 14364 w 33867"/>
                <a:gd name="connsiteY62" fmla="*/ 70471 h 87285"/>
                <a:gd name="connsiteX63" fmla="*/ 14241 w 33867"/>
                <a:gd name="connsiteY63" fmla="*/ 72618 h 87285"/>
                <a:gd name="connsiteX64" fmla="*/ 14117 w 33867"/>
                <a:gd name="connsiteY64" fmla="*/ 73331 h 87285"/>
                <a:gd name="connsiteX65" fmla="*/ 15191 w 33867"/>
                <a:gd name="connsiteY65" fmla="*/ 75478 h 87285"/>
                <a:gd name="connsiteX66" fmla="*/ 31949 w 33867"/>
                <a:gd name="connsiteY66" fmla="*/ 75240 h 87285"/>
                <a:gd name="connsiteX67" fmla="*/ 4057 w 33867"/>
                <a:gd name="connsiteY67" fmla="*/ 82033 h 87285"/>
                <a:gd name="connsiteX68" fmla="*/ 4532 w 33867"/>
                <a:gd name="connsiteY68" fmla="*/ 82033 h 87285"/>
                <a:gd name="connsiteX69" fmla="*/ 4532 w 33867"/>
                <a:gd name="connsiteY69" fmla="*/ 82270 h 87285"/>
                <a:gd name="connsiteX70" fmla="*/ 4057 w 33867"/>
                <a:gd name="connsiteY70" fmla="*/ 82270 h 87285"/>
                <a:gd name="connsiteX71" fmla="*/ 4057 w 33867"/>
                <a:gd name="connsiteY71" fmla="*/ 82033 h 87285"/>
                <a:gd name="connsiteX72" fmla="*/ 5253 w 33867"/>
                <a:gd name="connsiteY72" fmla="*/ 73454 h 87285"/>
                <a:gd name="connsiteX73" fmla="*/ 4655 w 33867"/>
                <a:gd name="connsiteY73" fmla="*/ 73815 h 87285"/>
                <a:gd name="connsiteX74" fmla="*/ 4778 w 33867"/>
                <a:gd name="connsiteY74" fmla="*/ 74414 h 87285"/>
                <a:gd name="connsiteX75" fmla="*/ 5615 w 33867"/>
                <a:gd name="connsiteY75" fmla="*/ 73815 h 87285"/>
                <a:gd name="connsiteX76" fmla="*/ 5253 w 33867"/>
                <a:gd name="connsiteY76" fmla="*/ 73454 h 87285"/>
                <a:gd name="connsiteX77" fmla="*/ 6090 w 33867"/>
                <a:gd name="connsiteY77" fmla="*/ 67488 h 87285"/>
                <a:gd name="connsiteX78" fmla="*/ 6327 w 33867"/>
                <a:gd name="connsiteY78" fmla="*/ 66890 h 87285"/>
                <a:gd name="connsiteX79" fmla="*/ 5728 w 33867"/>
                <a:gd name="connsiteY79" fmla="*/ 66766 h 87285"/>
                <a:gd name="connsiteX80" fmla="*/ 5368 w 33867"/>
                <a:gd name="connsiteY80" fmla="*/ 67241 h 87285"/>
                <a:gd name="connsiteX81" fmla="*/ 6090 w 33867"/>
                <a:gd name="connsiteY81" fmla="*/ 67479 h 87285"/>
                <a:gd name="connsiteX82" fmla="*/ 6090 w 33867"/>
                <a:gd name="connsiteY82" fmla="*/ 37677 h 87285"/>
                <a:gd name="connsiteX83" fmla="*/ 6090 w 33867"/>
                <a:gd name="connsiteY83" fmla="*/ 37440 h 87285"/>
                <a:gd name="connsiteX84" fmla="*/ 6565 w 33867"/>
                <a:gd name="connsiteY84" fmla="*/ 37440 h 87285"/>
                <a:gd name="connsiteX85" fmla="*/ 6565 w 33867"/>
                <a:gd name="connsiteY85" fmla="*/ 37677 h 87285"/>
                <a:gd name="connsiteX86" fmla="*/ 6090 w 33867"/>
                <a:gd name="connsiteY86" fmla="*/ 37677 h 87285"/>
                <a:gd name="connsiteX87" fmla="*/ 6451 w 33867"/>
                <a:gd name="connsiteY87" fmla="*/ 53058 h 87285"/>
                <a:gd name="connsiteX88" fmla="*/ 7286 w 33867"/>
                <a:gd name="connsiteY88" fmla="*/ 52459 h 87285"/>
                <a:gd name="connsiteX89" fmla="*/ 6451 w 33867"/>
                <a:gd name="connsiteY89" fmla="*/ 52098 h 87285"/>
                <a:gd name="connsiteX90" fmla="*/ 6090 w 33867"/>
                <a:gd name="connsiteY90" fmla="*/ 52697 h 87285"/>
                <a:gd name="connsiteX91" fmla="*/ 6451 w 33867"/>
                <a:gd name="connsiteY91" fmla="*/ 53058 h 87285"/>
                <a:gd name="connsiteX92" fmla="*/ 6451 w 33867"/>
                <a:gd name="connsiteY92" fmla="*/ 15742 h 87285"/>
                <a:gd name="connsiteX93" fmla="*/ 7286 w 33867"/>
                <a:gd name="connsiteY93" fmla="*/ 16103 h 87285"/>
                <a:gd name="connsiteX94" fmla="*/ 7524 w 33867"/>
                <a:gd name="connsiteY94" fmla="*/ 14317 h 87285"/>
                <a:gd name="connsiteX95" fmla="*/ 7524 w 33867"/>
                <a:gd name="connsiteY95" fmla="*/ 14079 h 87285"/>
                <a:gd name="connsiteX96" fmla="*/ 6327 w 33867"/>
                <a:gd name="connsiteY96" fmla="*/ 13956 h 87285"/>
                <a:gd name="connsiteX97" fmla="*/ 6565 w 33867"/>
                <a:gd name="connsiteY97" fmla="*/ 15029 h 87285"/>
                <a:gd name="connsiteX98" fmla="*/ 7163 w 33867"/>
                <a:gd name="connsiteY98" fmla="*/ 15390 h 87285"/>
                <a:gd name="connsiteX99" fmla="*/ 6441 w 33867"/>
                <a:gd name="connsiteY99" fmla="*/ 15514 h 87285"/>
                <a:gd name="connsiteX100" fmla="*/ 6441 w 33867"/>
                <a:gd name="connsiteY100" fmla="*/ 15751 h 87285"/>
                <a:gd name="connsiteX101" fmla="*/ 6926 w 33867"/>
                <a:gd name="connsiteY101" fmla="*/ 75478 h 87285"/>
                <a:gd name="connsiteX102" fmla="*/ 6327 w 33867"/>
                <a:gd name="connsiteY102" fmla="*/ 76076 h 87285"/>
                <a:gd name="connsiteX103" fmla="*/ 6926 w 33867"/>
                <a:gd name="connsiteY103" fmla="*/ 76314 h 87285"/>
                <a:gd name="connsiteX104" fmla="*/ 6926 w 33867"/>
                <a:gd name="connsiteY104" fmla="*/ 75478 h 87285"/>
                <a:gd name="connsiteX105" fmla="*/ 7286 w 33867"/>
                <a:gd name="connsiteY105" fmla="*/ 32547 h 87285"/>
                <a:gd name="connsiteX106" fmla="*/ 6451 w 33867"/>
                <a:gd name="connsiteY106" fmla="*/ 32547 h 87285"/>
                <a:gd name="connsiteX107" fmla="*/ 6451 w 33867"/>
                <a:gd name="connsiteY107" fmla="*/ 33146 h 87285"/>
                <a:gd name="connsiteX108" fmla="*/ 7286 w 33867"/>
                <a:gd name="connsiteY108" fmla="*/ 33146 h 87285"/>
                <a:gd name="connsiteX109" fmla="*/ 7286 w 33867"/>
                <a:gd name="connsiteY109" fmla="*/ 32547 h 87285"/>
                <a:gd name="connsiteX110" fmla="*/ 6688 w 33867"/>
                <a:gd name="connsiteY110" fmla="*/ 82394 h 87285"/>
                <a:gd name="connsiteX111" fmla="*/ 6688 w 33867"/>
                <a:gd name="connsiteY111" fmla="*/ 83344 h 87285"/>
                <a:gd name="connsiteX112" fmla="*/ 7410 w 33867"/>
                <a:gd name="connsiteY112" fmla="*/ 82394 h 87285"/>
                <a:gd name="connsiteX113" fmla="*/ 6688 w 33867"/>
                <a:gd name="connsiteY113" fmla="*/ 82394 h 87285"/>
                <a:gd name="connsiteX114" fmla="*/ 8123 w 33867"/>
                <a:gd name="connsiteY114" fmla="*/ 17053 h 87285"/>
                <a:gd name="connsiteX115" fmla="*/ 7286 w 33867"/>
                <a:gd name="connsiteY115" fmla="*/ 16692 h 87285"/>
                <a:gd name="connsiteX116" fmla="*/ 7049 w 33867"/>
                <a:gd name="connsiteY116" fmla="*/ 17642 h 87285"/>
                <a:gd name="connsiteX117" fmla="*/ 7885 w 33867"/>
                <a:gd name="connsiteY117" fmla="*/ 18715 h 87285"/>
                <a:gd name="connsiteX118" fmla="*/ 8123 w 33867"/>
                <a:gd name="connsiteY118" fmla="*/ 18478 h 87285"/>
                <a:gd name="connsiteX119" fmla="*/ 7524 w 33867"/>
                <a:gd name="connsiteY119" fmla="*/ 17765 h 87285"/>
                <a:gd name="connsiteX120" fmla="*/ 8123 w 33867"/>
                <a:gd name="connsiteY120" fmla="*/ 17404 h 87285"/>
                <a:gd name="connsiteX121" fmla="*/ 8123 w 33867"/>
                <a:gd name="connsiteY121" fmla="*/ 17043 h 87285"/>
                <a:gd name="connsiteX122" fmla="*/ 7648 w 33867"/>
                <a:gd name="connsiteY122" fmla="*/ 58188 h 87285"/>
                <a:gd name="connsiteX123" fmla="*/ 7049 w 33867"/>
                <a:gd name="connsiteY123" fmla="*/ 58786 h 87285"/>
                <a:gd name="connsiteX124" fmla="*/ 7885 w 33867"/>
                <a:gd name="connsiteY124" fmla="*/ 58786 h 87285"/>
                <a:gd name="connsiteX125" fmla="*/ 7648 w 33867"/>
                <a:gd name="connsiteY125" fmla="*/ 58188 h 87285"/>
                <a:gd name="connsiteX126" fmla="*/ 7771 w 33867"/>
                <a:gd name="connsiteY126" fmla="*/ 20026 h 87285"/>
                <a:gd name="connsiteX127" fmla="*/ 8132 w 33867"/>
                <a:gd name="connsiteY127" fmla="*/ 20026 h 87285"/>
                <a:gd name="connsiteX128" fmla="*/ 8132 w 33867"/>
                <a:gd name="connsiteY128" fmla="*/ 19076 h 87285"/>
                <a:gd name="connsiteX129" fmla="*/ 7296 w 33867"/>
                <a:gd name="connsiteY129" fmla="*/ 18953 h 87285"/>
                <a:gd name="connsiteX130" fmla="*/ 7173 w 33867"/>
                <a:gd name="connsiteY130" fmla="*/ 19076 h 87285"/>
                <a:gd name="connsiteX131" fmla="*/ 7173 w 33867"/>
                <a:gd name="connsiteY131" fmla="*/ 19674 h 87285"/>
                <a:gd name="connsiteX132" fmla="*/ 7771 w 33867"/>
                <a:gd name="connsiteY132" fmla="*/ 20035 h 87285"/>
                <a:gd name="connsiteX133" fmla="*/ 7173 w 33867"/>
                <a:gd name="connsiteY133" fmla="*/ 28738 h 87285"/>
                <a:gd name="connsiteX134" fmla="*/ 7173 w 33867"/>
                <a:gd name="connsiteY134" fmla="*/ 28139 h 87285"/>
                <a:gd name="connsiteX135" fmla="*/ 7410 w 33867"/>
                <a:gd name="connsiteY135" fmla="*/ 28139 h 87285"/>
                <a:gd name="connsiteX136" fmla="*/ 7410 w 33867"/>
                <a:gd name="connsiteY136" fmla="*/ 28738 h 87285"/>
                <a:gd name="connsiteX137" fmla="*/ 7173 w 33867"/>
                <a:gd name="connsiteY137" fmla="*/ 28738 h 87285"/>
                <a:gd name="connsiteX138" fmla="*/ 7173 w 33867"/>
                <a:gd name="connsiteY138" fmla="*/ 30286 h 87285"/>
                <a:gd name="connsiteX139" fmla="*/ 7173 w 33867"/>
                <a:gd name="connsiteY139" fmla="*/ 29811 h 87285"/>
                <a:gd name="connsiteX140" fmla="*/ 7410 w 33867"/>
                <a:gd name="connsiteY140" fmla="*/ 29811 h 87285"/>
                <a:gd name="connsiteX141" fmla="*/ 7410 w 33867"/>
                <a:gd name="connsiteY141" fmla="*/ 30286 h 87285"/>
                <a:gd name="connsiteX142" fmla="*/ 7173 w 33867"/>
                <a:gd name="connsiteY142" fmla="*/ 30286 h 87285"/>
                <a:gd name="connsiteX143" fmla="*/ 7771 w 33867"/>
                <a:gd name="connsiteY143" fmla="*/ 71070 h 87285"/>
                <a:gd name="connsiteX144" fmla="*/ 7173 w 33867"/>
                <a:gd name="connsiteY144" fmla="*/ 71193 h 87285"/>
                <a:gd name="connsiteX145" fmla="*/ 7173 w 33867"/>
                <a:gd name="connsiteY145" fmla="*/ 71906 h 87285"/>
                <a:gd name="connsiteX146" fmla="*/ 7894 w 33867"/>
                <a:gd name="connsiteY146" fmla="*/ 71906 h 87285"/>
                <a:gd name="connsiteX147" fmla="*/ 7771 w 33867"/>
                <a:gd name="connsiteY147" fmla="*/ 71070 h 87285"/>
                <a:gd name="connsiteX148" fmla="*/ 7885 w 33867"/>
                <a:gd name="connsiteY148" fmla="*/ 10374 h 87285"/>
                <a:gd name="connsiteX149" fmla="*/ 7524 w 33867"/>
                <a:gd name="connsiteY149" fmla="*/ 13119 h 87285"/>
                <a:gd name="connsiteX150" fmla="*/ 7999 w 33867"/>
                <a:gd name="connsiteY150" fmla="*/ 13357 h 87285"/>
                <a:gd name="connsiteX151" fmla="*/ 8236 w 33867"/>
                <a:gd name="connsiteY151" fmla="*/ 13119 h 87285"/>
                <a:gd name="connsiteX152" fmla="*/ 7761 w 33867"/>
                <a:gd name="connsiteY152" fmla="*/ 12644 h 87285"/>
                <a:gd name="connsiteX153" fmla="*/ 8721 w 33867"/>
                <a:gd name="connsiteY153" fmla="*/ 11333 h 87285"/>
                <a:gd name="connsiteX154" fmla="*/ 8360 w 33867"/>
                <a:gd name="connsiteY154" fmla="*/ 10383 h 87285"/>
                <a:gd name="connsiteX155" fmla="*/ 7885 w 33867"/>
                <a:gd name="connsiteY155" fmla="*/ 10383 h 87285"/>
                <a:gd name="connsiteX156" fmla="*/ 8009 w 33867"/>
                <a:gd name="connsiteY156" fmla="*/ 15494 h 87285"/>
                <a:gd name="connsiteX157" fmla="*/ 7534 w 33867"/>
                <a:gd name="connsiteY157" fmla="*/ 15494 h 87285"/>
                <a:gd name="connsiteX158" fmla="*/ 8009 w 33867"/>
                <a:gd name="connsiteY158" fmla="*/ 16093 h 87285"/>
                <a:gd name="connsiteX159" fmla="*/ 8009 w 33867"/>
                <a:gd name="connsiteY159" fmla="*/ 15494 h 87285"/>
                <a:gd name="connsiteX160" fmla="*/ 7648 w 33867"/>
                <a:gd name="connsiteY160" fmla="*/ 74043 h 87285"/>
                <a:gd name="connsiteX161" fmla="*/ 8246 w 33867"/>
                <a:gd name="connsiteY161" fmla="*/ 74167 h 87285"/>
                <a:gd name="connsiteX162" fmla="*/ 8123 w 33867"/>
                <a:gd name="connsiteY162" fmla="*/ 74404 h 87285"/>
                <a:gd name="connsiteX163" fmla="*/ 7648 w 33867"/>
                <a:gd name="connsiteY163" fmla="*/ 74281 h 87285"/>
                <a:gd name="connsiteX164" fmla="*/ 7648 w 33867"/>
                <a:gd name="connsiteY164" fmla="*/ 74043 h 87285"/>
                <a:gd name="connsiteX165" fmla="*/ 8246 w 33867"/>
                <a:gd name="connsiteY165" fmla="*/ 54730 h 87285"/>
                <a:gd name="connsiteX166" fmla="*/ 8844 w 33867"/>
                <a:gd name="connsiteY166" fmla="*/ 54730 h 87285"/>
                <a:gd name="connsiteX167" fmla="*/ 8484 w 33867"/>
                <a:gd name="connsiteY167" fmla="*/ 54369 h 87285"/>
                <a:gd name="connsiteX168" fmla="*/ 8246 w 33867"/>
                <a:gd name="connsiteY168" fmla="*/ 54730 h 87285"/>
                <a:gd name="connsiteX169" fmla="*/ 9319 w 33867"/>
                <a:gd name="connsiteY169" fmla="*/ 61883 h 87285"/>
                <a:gd name="connsiteX170" fmla="*/ 9557 w 33867"/>
                <a:gd name="connsiteY170" fmla="*/ 61171 h 87285"/>
                <a:gd name="connsiteX171" fmla="*/ 9319 w 33867"/>
                <a:gd name="connsiteY171" fmla="*/ 60696 h 87285"/>
                <a:gd name="connsiteX172" fmla="*/ 8721 w 33867"/>
                <a:gd name="connsiteY172" fmla="*/ 60696 h 87285"/>
                <a:gd name="connsiteX173" fmla="*/ 8246 w 33867"/>
                <a:gd name="connsiteY173" fmla="*/ 61646 h 87285"/>
                <a:gd name="connsiteX174" fmla="*/ 9319 w 33867"/>
                <a:gd name="connsiteY174" fmla="*/ 61883 h 87285"/>
                <a:gd name="connsiteX175" fmla="*/ 8369 w 33867"/>
                <a:gd name="connsiteY175" fmla="*/ 15381 h 87285"/>
                <a:gd name="connsiteX176" fmla="*/ 9092 w 33867"/>
                <a:gd name="connsiteY176" fmla="*/ 15257 h 87285"/>
                <a:gd name="connsiteX177" fmla="*/ 8854 w 33867"/>
                <a:gd name="connsiteY177" fmla="*/ 15019 h 87285"/>
                <a:gd name="connsiteX178" fmla="*/ 9453 w 33867"/>
                <a:gd name="connsiteY178" fmla="*/ 14658 h 87285"/>
                <a:gd name="connsiteX179" fmla="*/ 9453 w 33867"/>
                <a:gd name="connsiteY179" fmla="*/ 12635 h 87285"/>
                <a:gd name="connsiteX180" fmla="*/ 9215 w 33867"/>
                <a:gd name="connsiteY180" fmla="*/ 13233 h 87285"/>
                <a:gd name="connsiteX181" fmla="*/ 8379 w 33867"/>
                <a:gd name="connsiteY181" fmla="*/ 13832 h 87285"/>
                <a:gd name="connsiteX182" fmla="*/ 8379 w 33867"/>
                <a:gd name="connsiteY182" fmla="*/ 15381 h 87285"/>
                <a:gd name="connsiteX183" fmla="*/ 8369 w 33867"/>
                <a:gd name="connsiteY183" fmla="*/ 16815 h 87285"/>
                <a:gd name="connsiteX184" fmla="*/ 9567 w 33867"/>
                <a:gd name="connsiteY184" fmla="*/ 16939 h 87285"/>
                <a:gd name="connsiteX185" fmla="*/ 9092 w 33867"/>
                <a:gd name="connsiteY185" fmla="*/ 15865 h 87285"/>
                <a:gd name="connsiteX186" fmla="*/ 8369 w 33867"/>
                <a:gd name="connsiteY186" fmla="*/ 15989 h 87285"/>
                <a:gd name="connsiteX187" fmla="*/ 8369 w 33867"/>
                <a:gd name="connsiteY187" fmla="*/ 16824 h 87285"/>
                <a:gd name="connsiteX188" fmla="*/ 8844 w 33867"/>
                <a:gd name="connsiteY188" fmla="*/ 64980 h 87285"/>
                <a:gd name="connsiteX189" fmla="*/ 8607 w 33867"/>
                <a:gd name="connsiteY189" fmla="*/ 65455 h 87285"/>
                <a:gd name="connsiteX190" fmla="*/ 9928 w 33867"/>
                <a:gd name="connsiteY190" fmla="*/ 65692 h 87285"/>
                <a:gd name="connsiteX191" fmla="*/ 10165 w 33867"/>
                <a:gd name="connsiteY191" fmla="*/ 65094 h 87285"/>
                <a:gd name="connsiteX192" fmla="*/ 8844 w 33867"/>
                <a:gd name="connsiteY192" fmla="*/ 64971 h 87285"/>
                <a:gd name="connsiteX193" fmla="*/ 10517 w 33867"/>
                <a:gd name="connsiteY193" fmla="*/ 57950 h 87285"/>
                <a:gd name="connsiteX194" fmla="*/ 9557 w 33867"/>
                <a:gd name="connsiteY194" fmla="*/ 57351 h 87285"/>
                <a:gd name="connsiteX195" fmla="*/ 8959 w 33867"/>
                <a:gd name="connsiteY195" fmla="*/ 57950 h 87285"/>
                <a:gd name="connsiteX196" fmla="*/ 8721 w 33867"/>
                <a:gd name="connsiteY196" fmla="*/ 59736 h 87285"/>
                <a:gd name="connsiteX197" fmla="*/ 9794 w 33867"/>
                <a:gd name="connsiteY197" fmla="*/ 60449 h 87285"/>
                <a:gd name="connsiteX198" fmla="*/ 10517 w 33867"/>
                <a:gd name="connsiteY198" fmla="*/ 60088 h 87285"/>
                <a:gd name="connsiteX199" fmla="*/ 10517 w 33867"/>
                <a:gd name="connsiteY199" fmla="*/ 57940 h 87285"/>
                <a:gd name="connsiteX200" fmla="*/ 9082 w 33867"/>
                <a:gd name="connsiteY200" fmla="*/ 67488 h 87285"/>
                <a:gd name="connsiteX201" fmla="*/ 9681 w 33867"/>
                <a:gd name="connsiteY201" fmla="*/ 67488 h 87285"/>
                <a:gd name="connsiteX202" fmla="*/ 9557 w 33867"/>
                <a:gd name="connsiteY202" fmla="*/ 66177 h 87285"/>
                <a:gd name="connsiteX203" fmla="*/ 9082 w 33867"/>
                <a:gd name="connsiteY203" fmla="*/ 66890 h 87285"/>
                <a:gd name="connsiteX204" fmla="*/ 9082 w 33867"/>
                <a:gd name="connsiteY204" fmla="*/ 67488 h 87285"/>
                <a:gd name="connsiteX205" fmla="*/ 10764 w 33867"/>
                <a:gd name="connsiteY205" fmla="*/ 51034 h 87285"/>
                <a:gd name="connsiteX206" fmla="*/ 10165 w 33867"/>
                <a:gd name="connsiteY206" fmla="*/ 50435 h 87285"/>
                <a:gd name="connsiteX207" fmla="*/ 9567 w 33867"/>
                <a:gd name="connsiteY207" fmla="*/ 50435 h 87285"/>
                <a:gd name="connsiteX208" fmla="*/ 9206 w 33867"/>
                <a:gd name="connsiteY208" fmla="*/ 51385 h 87285"/>
                <a:gd name="connsiteX209" fmla="*/ 10764 w 33867"/>
                <a:gd name="connsiteY209" fmla="*/ 51024 h 87285"/>
                <a:gd name="connsiteX210" fmla="*/ 9319 w 33867"/>
                <a:gd name="connsiteY210" fmla="*/ 11448 h 87285"/>
                <a:gd name="connsiteX211" fmla="*/ 9794 w 33867"/>
                <a:gd name="connsiteY211" fmla="*/ 11685 h 87285"/>
                <a:gd name="connsiteX212" fmla="*/ 9918 w 33867"/>
                <a:gd name="connsiteY212" fmla="*/ 10251 h 87285"/>
                <a:gd name="connsiteX213" fmla="*/ 10393 w 33867"/>
                <a:gd name="connsiteY213" fmla="*/ 9652 h 87285"/>
                <a:gd name="connsiteX214" fmla="*/ 10156 w 33867"/>
                <a:gd name="connsiteY214" fmla="*/ 9177 h 87285"/>
                <a:gd name="connsiteX215" fmla="*/ 9319 w 33867"/>
                <a:gd name="connsiteY215" fmla="*/ 10963 h 87285"/>
                <a:gd name="connsiteX216" fmla="*/ 9319 w 33867"/>
                <a:gd name="connsiteY216" fmla="*/ 11438 h 87285"/>
                <a:gd name="connsiteX217" fmla="*/ 9557 w 33867"/>
                <a:gd name="connsiteY217" fmla="*/ 64391 h 87285"/>
                <a:gd name="connsiteX218" fmla="*/ 10279 w 33867"/>
                <a:gd name="connsiteY218" fmla="*/ 64030 h 87285"/>
                <a:gd name="connsiteX219" fmla="*/ 9319 w 33867"/>
                <a:gd name="connsiteY219" fmla="*/ 63669 h 87285"/>
                <a:gd name="connsiteX220" fmla="*/ 9557 w 33867"/>
                <a:gd name="connsiteY220" fmla="*/ 64381 h 87285"/>
                <a:gd name="connsiteX221" fmla="*/ 10517 w 33867"/>
                <a:gd name="connsiteY221" fmla="*/ 55803 h 87285"/>
                <a:gd name="connsiteX222" fmla="*/ 11590 w 33867"/>
                <a:gd name="connsiteY222" fmla="*/ 55565 h 87285"/>
                <a:gd name="connsiteX223" fmla="*/ 12189 w 33867"/>
                <a:gd name="connsiteY223" fmla="*/ 53419 h 87285"/>
                <a:gd name="connsiteX224" fmla="*/ 11229 w 33867"/>
                <a:gd name="connsiteY224" fmla="*/ 53181 h 87285"/>
                <a:gd name="connsiteX225" fmla="*/ 9557 w 33867"/>
                <a:gd name="connsiteY225" fmla="*/ 54017 h 87285"/>
                <a:gd name="connsiteX226" fmla="*/ 10631 w 33867"/>
                <a:gd name="connsiteY226" fmla="*/ 54730 h 87285"/>
                <a:gd name="connsiteX227" fmla="*/ 10507 w 33867"/>
                <a:gd name="connsiteY227" fmla="*/ 55803 h 87285"/>
                <a:gd name="connsiteX228" fmla="*/ 9804 w 33867"/>
                <a:gd name="connsiteY228" fmla="*/ 8341 h 87285"/>
                <a:gd name="connsiteX229" fmla="*/ 10165 w 33867"/>
                <a:gd name="connsiteY229" fmla="*/ 7628 h 87285"/>
                <a:gd name="connsiteX230" fmla="*/ 9804 w 33867"/>
                <a:gd name="connsiteY230" fmla="*/ 7030 h 87285"/>
                <a:gd name="connsiteX231" fmla="*/ 9804 w 33867"/>
                <a:gd name="connsiteY231" fmla="*/ 8341 h 87285"/>
                <a:gd name="connsiteX232" fmla="*/ 13870 w 33867"/>
                <a:gd name="connsiteY232" fmla="*/ 56639 h 87285"/>
                <a:gd name="connsiteX233" fmla="*/ 13272 w 33867"/>
                <a:gd name="connsiteY233" fmla="*/ 56639 h 87285"/>
                <a:gd name="connsiteX234" fmla="*/ 12673 w 33867"/>
                <a:gd name="connsiteY234" fmla="*/ 57351 h 87285"/>
                <a:gd name="connsiteX235" fmla="*/ 12312 w 33867"/>
                <a:gd name="connsiteY235" fmla="*/ 56278 h 87285"/>
                <a:gd name="connsiteX236" fmla="*/ 11590 w 33867"/>
                <a:gd name="connsiteY236" fmla="*/ 56278 h 87285"/>
                <a:gd name="connsiteX237" fmla="*/ 12189 w 33867"/>
                <a:gd name="connsiteY237" fmla="*/ 57114 h 87285"/>
                <a:gd name="connsiteX238" fmla="*/ 10754 w 33867"/>
                <a:gd name="connsiteY238" fmla="*/ 58311 h 87285"/>
                <a:gd name="connsiteX239" fmla="*/ 12075 w 33867"/>
                <a:gd name="connsiteY239" fmla="*/ 58672 h 87285"/>
                <a:gd name="connsiteX240" fmla="*/ 13870 w 33867"/>
                <a:gd name="connsiteY240" fmla="*/ 57960 h 87285"/>
                <a:gd name="connsiteX241" fmla="*/ 13870 w 33867"/>
                <a:gd name="connsiteY241" fmla="*/ 56649 h 87285"/>
                <a:gd name="connsiteX242" fmla="*/ 11353 w 33867"/>
                <a:gd name="connsiteY242" fmla="*/ 62842 h 87285"/>
                <a:gd name="connsiteX243" fmla="*/ 13025 w 33867"/>
                <a:gd name="connsiteY243" fmla="*/ 62367 h 87285"/>
                <a:gd name="connsiteX244" fmla="*/ 12550 w 33867"/>
                <a:gd name="connsiteY244" fmla="*/ 61655 h 87285"/>
                <a:gd name="connsiteX245" fmla="*/ 11476 w 33867"/>
                <a:gd name="connsiteY245" fmla="*/ 61892 h 87285"/>
                <a:gd name="connsiteX246" fmla="*/ 10754 w 33867"/>
                <a:gd name="connsiteY246" fmla="*/ 62254 h 87285"/>
                <a:gd name="connsiteX247" fmla="*/ 11353 w 33867"/>
                <a:gd name="connsiteY247" fmla="*/ 62852 h 87285"/>
                <a:gd name="connsiteX248" fmla="*/ 10878 w 33867"/>
                <a:gd name="connsiteY248" fmla="*/ 69758 h 87285"/>
                <a:gd name="connsiteX249" fmla="*/ 10878 w 33867"/>
                <a:gd name="connsiteY249" fmla="*/ 70357 h 87285"/>
                <a:gd name="connsiteX250" fmla="*/ 11600 w 33867"/>
                <a:gd name="connsiteY250" fmla="*/ 70357 h 87285"/>
                <a:gd name="connsiteX251" fmla="*/ 11600 w 33867"/>
                <a:gd name="connsiteY251" fmla="*/ 69758 h 87285"/>
                <a:gd name="connsiteX252" fmla="*/ 10878 w 33867"/>
                <a:gd name="connsiteY252" fmla="*/ 69758 h 87285"/>
                <a:gd name="connsiteX253" fmla="*/ 12075 w 33867"/>
                <a:gd name="connsiteY253" fmla="*/ 28500 h 87285"/>
                <a:gd name="connsiteX254" fmla="*/ 12198 w 33867"/>
                <a:gd name="connsiteY254" fmla="*/ 28500 h 87285"/>
                <a:gd name="connsiteX255" fmla="*/ 12198 w 33867"/>
                <a:gd name="connsiteY255" fmla="*/ 27664 h 87285"/>
                <a:gd name="connsiteX256" fmla="*/ 11723 w 33867"/>
                <a:gd name="connsiteY256" fmla="*/ 28263 h 87285"/>
                <a:gd name="connsiteX257" fmla="*/ 12084 w 33867"/>
                <a:gd name="connsiteY257" fmla="*/ 28500 h 87285"/>
                <a:gd name="connsiteX258" fmla="*/ 11951 w 33867"/>
                <a:gd name="connsiteY258" fmla="*/ 30885 h 87285"/>
                <a:gd name="connsiteX259" fmla="*/ 12550 w 33867"/>
                <a:gd name="connsiteY259" fmla="*/ 31008 h 87285"/>
                <a:gd name="connsiteX260" fmla="*/ 12426 w 33867"/>
                <a:gd name="connsiteY260" fmla="*/ 31246 h 87285"/>
                <a:gd name="connsiteX261" fmla="*/ 11951 w 33867"/>
                <a:gd name="connsiteY261" fmla="*/ 31122 h 87285"/>
                <a:gd name="connsiteX262" fmla="*/ 11951 w 33867"/>
                <a:gd name="connsiteY262" fmla="*/ 30885 h 87285"/>
                <a:gd name="connsiteX263" fmla="*/ 12436 w 33867"/>
                <a:gd name="connsiteY263" fmla="*/ 39701 h 87285"/>
                <a:gd name="connsiteX264" fmla="*/ 12075 w 33867"/>
                <a:gd name="connsiteY264" fmla="*/ 40299 h 87285"/>
                <a:gd name="connsiteX265" fmla="*/ 13034 w 33867"/>
                <a:gd name="connsiteY265" fmla="*/ 41249 h 87285"/>
                <a:gd name="connsiteX266" fmla="*/ 13509 w 33867"/>
                <a:gd name="connsiteY266" fmla="*/ 41012 h 87285"/>
                <a:gd name="connsiteX267" fmla="*/ 13509 w 33867"/>
                <a:gd name="connsiteY267" fmla="*/ 39938 h 87285"/>
                <a:gd name="connsiteX268" fmla="*/ 12550 w 33867"/>
                <a:gd name="connsiteY268" fmla="*/ 39577 h 87285"/>
                <a:gd name="connsiteX269" fmla="*/ 12426 w 33867"/>
                <a:gd name="connsiteY269" fmla="*/ 39701 h 87285"/>
                <a:gd name="connsiteX270" fmla="*/ 12075 w 33867"/>
                <a:gd name="connsiteY270" fmla="*/ 66652 h 87285"/>
                <a:gd name="connsiteX271" fmla="*/ 12075 w 33867"/>
                <a:gd name="connsiteY271" fmla="*/ 67251 h 87285"/>
                <a:gd name="connsiteX272" fmla="*/ 12673 w 33867"/>
                <a:gd name="connsiteY272" fmla="*/ 66652 h 87285"/>
                <a:gd name="connsiteX273" fmla="*/ 12075 w 33867"/>
                <a:gd name="connsiteY273" fmla="*/ 66652 h 87285"/>
                <a:gd name="connsiteX274" fmla="*/ 12198 w 33867"/>
                <a:gd name="connsiteY274" fmla="*/ 60696 h 87285"/>
                <a:gd name="connsiteX275" fmla="*/ 12920 w 33867"/>
                <a:gd name="connsiteY275" fmla="*/ 60933 h 87285"/>
                <a:gd name="connsiteX276" fmla="*/ 12445 w 33867"/>
                <a:gd name="connsiteY276" fmla="*/ 60097 h 87285"/>
                <a:gd name="connsiteX277" fmla="*/ 12208 w 33867"/>
                <a:gd name="connsiteY277" fmla="*/ 60696 h 87285"/>
                <a:gd name="connsiteX278" fmla="*/ 12797 w 33867"/>
                <a:gd name="connsiteY278" fmla="*/ 59024 h 87285"/>
                <a:gd name="connsiteX279" fmla="*/ 12559 w 33867"/>
                <a:gd name="connsiteY279" fmla="*/ 59622 h 87285"/>
                <a:gd name="connsiteX280" fmla="*/ 13281 w 33867"/>
                <a:gd name="connsiteY280" fmla="*/ 59622 h 87285"/>
                <a:gd name="connsiteX281" fmla="*/ 13519 w 33867"/>
                <a:gd name="connsiteY281" fmla="*/ 59024 h 87285"/>
                <a:gd name="connsiteX282" fmla="*/ 12797 w 33867"/>
                <a:gd name="connsiteY282" fmla="*/ 59024 h 87285"/>
                <a:gd name="connsiteX283" fmla="*/ 13747 w 33867"/>
                <a:gd name="connsiteY283" fmla="*/ 37801 h 87285"/>
                <a:gd name="connsiteX284" fmla="*/ 13747 w 33867"/>
                <a:gd name="connsiteY284" fmla="*/ 36965 h 87285"/>
                <a:gd name="connsiteX285" fmla="*/ 13148 w 33867"/>
                <a:gd name="connsiteY285" fmla="*/ 36965 h 87285"/>
                <a:gd name="connsiteX286" fmla="*/ 13148 w 33867"/>
                <a:gd name="connsiteY286" fmla="*/ 37801 h 87285"/>
                <a:gd name="connsiteX287" fmla="*/ 13747 w 33867"/>
                <a:gd name="connsiteY287" fmla="*/ 37801 h 87285"/>
                <a:gd name="connsiteX288" fmla="*/ 15666 w 33867"/>
                <a:gd name="connsiteY288" fmla="*/ 45553 h 87285"/>
                <a:gd name="connsiteX289" fmla="*/ 15903 w 33867"/>
                <a:gd name="connsiteY289" fmla="*/ 45553 h 87285"/>
                <a:gd name="connsiteX290" fmla="*/ 15903 w 33867"/>
                <a:gd name="connsiteY290" fmla="*/ 44717 h 87285"/>
                <a:gd name="connsiteX291" fmla="*/ 15067 w 33867"/>
                <a:gd name="connsiteY291" fmla="*/ 44479 h 87285"/>
                <a:gd name="connsiteX292" fmla="*/ 14706 w 33867"/>
                <a:gd name="connsiteY292" fmla="*/ 44717 h 87285"/>
                <a:gd name="connsiteX293" fmla="*/ 14345 w 33867"/>
                <a:gd name="connsiteY293" fmla="*/ 44954 h 87285"/>
                <a:gd name="connsiteX294" fmla="*/ 14820 w 33867"/>
                <a:gd name="connsiteY294" fmla="*/ 45553 h 87285"/>
                <a:gd name="connsiteX295" fmla="*/ 15419 w 33867"/>
                <a:gd name="connsiteY295" fmla="*/ 45676 h 87285"/>
                <a:gd name="connsiteX296" fmla="*/ 15656 w 33867"/>
                <a:gd name="connsiteY296" fmla="*/ 45553 h 87285"/>
                <a:gd name="connsiteX297" fmla="*/ 14469 w 33867"/>
                <a:gd name="connsiteY297" fmla="*/ 40774 h 87285"/>
                <a:gd name="connsiteX298" fmla="*/ 14706 w 33867"/>
                <a:gd name="connsiteY298" fmla="*/ 40651 h 87285"/>
                <a:gd name="connsiteX299" fmla="*/ 14706 w 33867"/>
                <a:gd name="connsiteY299" fmla="*/ 40774 h 87285"/>
                <a:gd name="connsiteX300" fmla="*/ 14830 w 33867"/>
                <a:gd name="connsiteY300" fmla="*/ 40898 h 87285"/>
                <a:gd name="connsiteX301" fmla="*/ 14469 w 33867"/>
                <a:gd name="connsiteY301" fmla="*/ 40774 h 87285"/>
                <a:gd name="connsiteX302" fmla="*/ 14944 w 33867"/>
                <a:gd name="connsiteY302" fmla="*/ 40898 h 87285"/>
                <a:gd name="connsiteX303" fmla="*/ 15067 w 33867"/>
                <a:gd name="connsiteY303" fmla="*/ 40774 h 87285"/>
                <a:gd name="connsiteX304" fmla="*/ 15067 w 33867"/>
                <a:gd name="connsiteY304" fmla="*/ 40898 h 87285"/>
                <a:gd name="connsiteX305" fmla="*/ 14944 w 33867"/>
                <a:gd name="connsiteY305" fmla="*/ 40898 h 87285"/>
                <a:gd name="connsiteX306" fmla="*/ 16141 w 33867"/>
                <a:gd name="connsiteY306" fmla="*/ 43994 h 87285"/>
                <a:gd name="connsiteX307" fmla="*/ 16141 w 33867"/>
                <a:gd name="connsiteY307" fmla="*/ 42921 h 87285"/>
                <a:gd name="connsiteX308" fmla="*/ 16141 w 33867"/>
                <a:gd name="connsiteY308" fmla="*/ 43994 h 87285"/>
                <a:gd name="connsiteX309" fmla="*/ 18658 w 33867"/>
                <a:gd name="connsiteY309" fmla="*/ 3335 h 87285"/>
                <a:gd name="connsiteX310" fmla="*/ 17822 w 33867"/>
                <a:gd name="connsiteY310" fmla="*/ 4408 h 87285"/>
                <a:gd name="connsiteX311" fmla="*/ 18421 w 33867"/>
                <a:gd name="connsiteY311" fmla="*/ 4408 h 87285"/>
                <a:gd name="connsiteX312" fmla="*/ 19019 w 33867"/>
                <a:gd name="connsiteY312" fmla="*/ 4285 h 87285"/>
                <a:gd name="connsiteX313" fmla="*/ 18658 w 33867"/>
                <a:gd name="connsiteY313" fmla="*/ 3335 h 87285"/>
                <a:gd name="connsiteX314" fmla="*/ 18060 w 33867"/>
                <a:gd name="connsiteY314" fmla="*/ 77624 h 87285"/>
                <a:gd name="connsiteX315" fmla="*/ 18060 w 33867"/>
                <a:gd name="connsiteY315" fmla="*/ 77986 h 87285"/>
                <a:gd name="connsiteX316" fmla="*/ 18782 w 33867"/>
                <a:gd name="connsiteY316" fmla="*/ 77986 h 87285"/>
                <a:gd name="connsiteX317" fmla="*/ 18782 w 33867"/>
                <a:gd name="connsiteY317" fmla="*/ 77624 h 87285"/>
                <a:gd name="connsiteX318" fmla="*/ 18060 w 33867"/>
                <a:gd name="connsiteY318" fmla="*/ 77624 h 87285"/>
                <a:gd name="connsiteX319" fmla="*/ 18658 w 33867"/>
                <a:gd name="connsiteY319" fmla="*/ 84902 h 87285"/>
                <a:gd name="connsiteX320" fmla="*/ 18658 w 33867"/>
                <a:gd name="connsiteY320" fmla="*/ 84778 h 87285"/>
                <a:gd name="connsiteX321" fmla="*/ 19019 w 33867"/>
                <a:gd name="connsiteY321" fmla="*/ 84655 h 87285"/>
                <a:gd name="connsiteX322" fmla="*/ 18421 w 33867"/>
                <a:gd name="connsiteY322" fmla="*/ 84180 h 87285"/>
                <a:gd name="connsiteX323" fmla="*/ 18658 w 33867"/>
                <a:gd name="connsiteY323" fmla="*/ 84892 h 87285"/>
                <a:gd name="connsiteX324" fmla="*/ 19133 w 33867"/>
                <a:gd name="connsiteY324" fmla="*/ 8702 h 87285"/>
                <a:gd name="connsiteX325" fmla="*/ 18772 w 33867"/>
                <a:gd name="connsiteY325" fmla="*/ 8940 h 87285"/>
                <a:gd name="connsiteX326" fmla="*/ 19133 w 33867"/>
                <a:gd name="connsiteY326" fmla="*/ 8702 h 87285"/>
                <a:gd name="connsiteX327" fmla="*/ 19732 w 33867"/>
                <a:gd name="connsiteY327" fmla="*/ 3221 h 87285"/>
                <a:gd name="connsiteX328" fmla="*/ 21052 w 33867"/>
                <a:gd name="connsiteY328" fmla="*/ 3221 h 87285"/>
                <a:gd name="connsiteX329" fmla="*/ 21413 w 33867"/>
                <a:gd name="connsiteY329" fmla="*/ 3097 h 87285"/>
                <a:gd name="connsiteX330" fmla="*/ 21774 w 33867"/>
                <a:gd name="connsiteY330" fmla="*/ 2736 h 87285"/>
                <a:gd name="connsiteX331" fmla="*/ 21176 w 33867"/>
                <a:gd name="connsiteY331" fmla="*/ 2138 h 87285"/>
                <a:gd name="connsiteX332" fmla="*/ 21176 w 33867"/>
                <a:gd name="connsiteY332" fmla="*/ 1900 h 87285"/>
                <a:gd name="connsiteX333" fmla="*/ 21774 w 33867"/>
                <a:gd name="connsiteY333" fmla="*/ 1188 h 87285"/>
                <a:gd name="connsiteX334" fmla="*/ 20701 w 33867"/>
                <a:gd name="connsiteY334" fmla="*/ 1663 h 87285"/>
                <a:gd name="connsiteX335" fmla="*/ 20463 w 33867"/>
                <a:gd name="connsiteY335" fmla="*/ 1663 h 87285"/>
                <a:gd name="connsiteX336" fmla="*/ 19390 w 33867"/>
                <a:gd name="connsiteY336" fmla="*/ 2860 h 87285"/>
                <a:gd name="connsiteX337" fmla="*/ 19751 w 33867"/>
                <a:gd name="connsiteY337" fmla="*/ 3221 h 87285"/>
                <a:gd name="connsiteX338" fmla="*/ 20928 w 33867"/>
                <a:gd name="connsiteY338" fmla="*/ 6317 h 87285"/>
                <a:gd name="connsiteX339" fmla="*/ 21052 w 33867"/>
                <a:gd name="connsiteY339" fmla="*/ 6080 h 87285"/>
                <a:gd name="connsiteX340" fmla="*/ 20093 w 33867"/>
                <a:gd name="connsiteY340" fmla="*/ 5481 h 87285"/>
                <a:gd name="connsiteX341" fmla="*/ 19371 w 33867"/>
                <a:gd name="connsiteY341" fmla="*/ 6317 h 87285"/>
                <a:gd name="connsiteX342" fmla="*/ 20093 w 33867"/>
                <a:gd name="connsiteY342" fmla="*/ 6792 h 87285"/>
                <a:gd name="connsiteX343" fmla="*/ 20330 w 33867"/>
                <a:gd name="connsiteY343" fmla="*/ 6916 h 87285"/>
                <a:gd name="connsiteX344" fmla="*/ 20568 w 33867"/>
                <a:gd name="connsiteY344" fmla="*/ 7040 h 87285"/>
                <a:gd name="connsiteX345" fmla="*/ 20805 w 33867"/>
                <a:gd name="connsiteY345" fmla="*/ 6565 h 87285"/>
                <a:gd name="connsiteX346" fmla="*/ 20928 w 33867"/>
                <a:gd name="connsiteY346" fmla="*/ 6327 h 87285"/>
                <a:gd name="connsiteX347" fmla="*/ 20216 w 33867"/>
                <a:gd name="connsiteY347" fmla="*/ 46379 h 87285"/>
                <a:gd name="connsiteX348" fmla="*/ 19978 w 33867"/>
                <a:gd name="connsiteY348" fmla="*/ 46978 h 87285"/>
                <a:gd name="connsiteX349" fmla="*/ 19978 w 33867"/>
                <a:gd name="connsiteY349" fmla="*/ 47215 h 87285"/>
                <a:gd name="connsiteX350" fmla="*/ 20938 w 33867"/>
                <a:gd name="connsiteY350" fmla="*/ 47215 h 87285"/>
                <a:gd name="connsiteX351" fmla="*/ 21061 w 33867"/>
                <a:gd name="connsiteY351" fmla="*/ 46142 h 87285"/>
                <a:gd name="connsiteX352" fmla="*/ 20226 w 33867"/>
                <a:gd name="connsiteY352" fmla="*/ 46142 h 87285"/>
                <a:gd name="connsiteX353" fmla="*/ 20226 w 33867"/>
                <a:gd name="connsiteY353" fmla="*/ 46379 h 87285"/>
                <a:gd name="connsiteX354" fmla="*/ 20216 w 33867"/>
                <a:gd name="connsiteY354" fmla="*/ 42683 h 87285"/>
                <a:gd name="connsiteX355" fmla="*/ 20815 w 33867"/>
                <a:gd name="connsiteY355" fmla="*/ 43282 h 87285"/>
                <a:gd name="connsiteX356" fmla="*/ 20938 w 33867"/>
                <a:gd name="connsiteY356" fmla="*/ 42208 h 87285"/>
                <a:gd name="connsiteX357" fmla="*/ 20577 w 33867"/>
                <a:gd name="connsiteY357" fmla="*/ 42332 h 87285"/>
                <a:gd name="connsiteX358" fmla="*/ 20216 w 33867"/>
                <a:gd name="connsiteY358" fmla="*/ 42693 h 87285"/>
                <a:gd name="connsiteX359" fmla="*/ 21290 w 33867"/>
                <a:gd name="connsiteY359" fmla="*/ 45429 h 87285"/>
                <a:gd name="connsiteX360" fmla="*/ 21166 w 33867"/>
                <a:gd name="connsiteY360" fmla="*/ 45306 h 87285"/>
                <a:gd name="connsiteX361" fmla="*/ 21403 w 33867"/>
                <a:gd name="connsiteY361" fmla="*/ 45306 h 87285"/>
                <a:gd name="connsiteX362" fmla="*/ 21280 w 33867"/>
                <a:gd name="connsiteY362" fmla="*/ 45429 h 87285"/>
                <a:gd name="connsiteX363" fmla="*/ 22373 w 33867"/>
                <a:gd name="connsiteY363" fmla="*/ 7153 h 87285"/>
                <a:gd name="connsiteX364" fmla="*/ 22249 w 33867"/>
                <a:gd name="connsiteY364" fmla="*/ 7277 h 87285"/>
                <a:gd name="connsiteX365" fmla="*/ 22011 w 33867"/>
                <a:gd name="connsiteY365" fmla="*/ 7876 h 87285"/>
                <a:gd name="connsiteX366" fmla="*/ 22135 w 33867"/>
                <a:gd name="connsiteY366" fmla="*/ 8351 h 87285"/>
                <a:gd name="connsiteX367" fmla="*/ 22971 w 33867"/>
                <a:gd name="connsiteY367" fmla="*/ 8351 h 87285"/>
                <a:gd name="connsiteX368" fmla="*/ 23332 w 33867"/>
                <a:gd name="connsiteY368" fmla="*/ 7638 h 87285"/>
                <a:gd name="connsiteX369" fmla="*/ 22734 w 33867"/>
                <a:gd name="connsiteY369" fmla="*/ 7040 h 87285"/>
                <a:gd name="connsiteX370" fmla="*/ 22496 w 33867"/>
                <a:gd name="connsiteY370" fmla="*/ 7163 h 87285"/>
                <a:gd name="connsiteX371" fmla="*/ 22373 w 33867"/>
                <a:gd name="connsiteY371" fmla="*/ 7163 h 87285"/>
                <a:gd name="connsiteX372" fmla="*/ 22724 w 33867"/>
                <a:gd name="connsiteY372" fmla="*/ 84303 h 87285"/>
                <a:gd name="connsiteX373" fmla="*/ 22724 w 33867"/>
                <a:gd name="connsiteY373" fmla="*/ 83705 h 87285"/>
                <a:gd name="connsiteX374" fmla="*/ 22486 w 33867"/>
                <a:gd name="connsiteY374" fmla="*/ 83705 h 87285"/>
                <a:gd name="connsiteX375" fmla="*/ 22363 w 33867"/>
                <a:gd name="connsiteY375" fmla="*/ 84303 h 87285"/>
                <a:gd name="connsiteX376" fmla="*/ 22724 w 33867"/>
                <a:gd name="connsiteY376" fmla="*/ 84303 h 87285"/>
                <a:gd name="connsiteX377" fmla="*/ 22848 w 33867"/>
                <a:gd name="connsiteY377" fmla="*/ 40774 h 87285"/>
                <a:gd name="connsiteX378" fmla="*/ 23569 w 33867"/>
                <a:gd name="connsiteY378" fmla="*/ 40898 h 87285"/>
                <a:gd name="connsiteX379" fmla="*/ 23332 w 33867"/>
                <a:gd name="connsiteY379" fmla="*/ 41021 h 87285"/>
                <a:gd name="connsiteX380" fmla="*/ 23332 w 33867"/>
                <a:gd name="connsiteY380" fmla="*/ 40898 h 87285"/>
                <a:gd name="connsiteX381" fmla="*/ 22734 w 33867"/>
                <a:gd name="connsiteY381" fmla="*/ 40774 h 87285"/>
                <a:gd name="connsiteX382" fmla="*/ 22857 w 33867"/>
                <a:gd name="connsiteY382" fmla="*/ 40651 h 87285"/>
                <a:gd name="connsiteX383" fmla="*/ 22857 w 33867"/>
                <a:gd name="connsiteY383" fmla="*/ 40774 h 87285"/>
                <a:gd name="connsiteX384" fmla="*/ 23323 w 33867"/>
                <a:gd name="connsiteY384" fmla="*/ 5719 h 87285"/>
                <a:gd name="connsiteX385" fmla="*/ 24282 w 33867"/>
                <a:gd name="connsiteY385" fmla="*/ 5719 h 87285"/>
                <a:gd name="connsiteX386" fmla="*/ 23684 w 33867"/>
                <a:gd name="connsiteY386" fmla="*/ 4769 h 87285"/>
                <a:gd name="connsiteX387" fmla="*/ 23323 w 33867"/>
                <a:gd name="connsiteY387" fmla="*/ 5719 h 87285"/>
                <a:gd name="connsiteX388" fmla="*/ 23807 w 33867"/>
                <a:gd name="connsiteY388" fmla="*/ 43044 h 87285"/>
                <a:gd name="connsiteX389" fmla="*/ 24044 w 33867"/>
                <a:gd name="connsiteY389" fmla="*/ 42094 h 87285"/>
                <a:gd name="connsiteX390" fmla="*/ 23569 w 33867"/>
                <a:gd name="connsiteY390" fmla="*/ 42094 h 87285"/>
                <a:gd name="connsiteX391" fmla="*/ 23332 w 33867"/>
                <a:gd name="connsiteY391" fmla="*/ 42807 h 87285"/>
                <a:gd name="connsiteX392" fmla="*/ 23807 w 33867"/>
                <a:gd name="connsiteY392" fmla="*/ 43044 h 87285"/>
                <a:gd name="connsiteX393" fmla="*/ 24282 w 33867"/>
                <a:gd name="connsiteY393" fmla="*/ 79059 h 87285"/>
                <a:gd name="connsiteX394" fmla="*/ 24757 w 33867"/>
                <a:gd name="connsiteY394" fmla="*/ 78822 h 87285"/>
                <a:gd name="connsiteX395" fmla="*/ 24396 w 33867"/>
                <a:gd name="connsiteY395" fmla="*/ 78347 h 87285"/>
                <a:gd name="connsiteX396" fmla="*/ 24273 w 33867"/>
                <a:gd name="connsiteY396" fmla="*/ 79059 h 87285"/>
                <a:gd name="connsiteX397" fmla="*/ 25242 w 33867"/>
                <a:gd name="connsiteY397" fmla="*/ 7267 h 87285"/>
                <a:gd name="connsiteX398" fmla="*/ 26439 w 33867"/>
                <a:gd name="connsiteY398" fmla="*/ 7267 h 87285"/>
                <a:gd name="connsiteX399" fmla="*/ 25964 w 33867"/>
                <a:gd name="connsiteY399" fmla="*/ 6194 h 87285"/>
                <a:gd name="connsiteX400" fmla="*/ 25004 w 33867"/>
                <a:gd name="connsiteY400" fmla="*/ 6555 h 87285"/>
                <a:gd name="connsiteX401" fmla="*/ 25242 w 33867"/>
                <a:gd name="connsiteY401" fmla="*/ 7267 h 87285"/>
                <a:gd name="connsiteX402" fmla="*/ 25964 w 33867"/>
                <a:gd name="connsiteY402" fmla="*/ 3221 h 87285"/>
                <a:gd name="connsiteX403" fmla="*/ 25840 w 33867"/>
                <a:gd name="connsiteY403" fmla="*/ 3221 h 87285"/>
                <a:gd name="connsiteX404" fmla="*/ 25840 w 33867"/>
                <a:gd name="connsiteY404" fmla="*/ 2860 h 87285"/>
                <a:gd name="connsiteX405" fmla="*/ 26201 w 33867"/>
                <a:gd name="connsiteY405" fmla="*/ 2860 h 87285"/>
                <a:gd name="connsiteX406" fmla="*/ 26078 w 33867"/>
                <a:gd name="connsiteY406" fmla="*/ 3335 h 87285"/>
                <a:gd name="connsiteX407" fmla="*/ 25954 w 33867"/>
                <a:gd name="connsiteY407" fmla="*/ 3211 h 87285"/>
                <a:gd name="connsiteX408" fmla="*/ 26914 w 33867"/>
                <a:gd name="connsiteY408" fmla="*/ 83344 h 87285"/>
                <a:gd name="connsiteX409" fmla="*/ 27512 w 33867"/>
                <a:gd name="connsiteY409" fmla="*/ 84180 h 87285"/>
                <a:gd name="connsiteX410" fmla="*/ 27873 w 33867"/>
                <a:gd name="connsiteY410" fmla="*/ 83344 h 87285"/>
                <a:gd name="connsiteX411" fmla="*/ 26914 w 33867"/>
                <a:gd name="connsiteY411" fmla="*/ 83344 h 87285"/>
                <a:gd name="connsiteX412" fmla="*/ 28709 w 33867"/>
                <a:gd name="connsiteY412" fmla="*/ 5121 h 87285"/>
                <a:gd name="connsiteX413" fmla="*/ 27750 w 33867"/>
                <a:gd name="connsiteY413" fmla="*/ 6071 h 87285"/>
                <a:gd name="connsiteX414" fmla="*/ 29184 w 33867"/>
                <a:gd name="connsiteY414" fmla="*/ 5833 h 87285"/>
                <a:gd name="connsiteX415" fmla="*/ 28947 w 33867"/>
                <a:gd name="connsiteY415" fmla="*/ 5358 h 87285"/>
                <a:gd name="connsiteX416" fmla="*/ 28709 w 33867"/>
                <a:gd name="connsiteY416" fmla="*/ 5121 h 87285"/>
                <a:gd name="connsiteX417" fmla="*/ 29194 w 33867"/>
                <a:gd name="connsiteY417" fmla="*/ 77624 h 87285"/>
                <a:gd name="connsiteX418" fmla="*/ 28956 w 33867"/>
                <a:gd name="connsiteY418" fmla="*/ 77624 h 87285"/>
                <a:gd name="connsiteX419" fmla="*/ 28956 w 33867"/>
                <a:gd name="connsiteY419" fmla="*/ 78099 h 87285"/>
                <a:gd name="connsiteX420" fmla="*/ 29194 w 33867"/>
                <a:gd name="connsiteY420" fmla="*/ 78099 h 87285"/>
                <a:gd name="connsiteX421" fmla="*/ 29194 w 33867"/>
                <a:gd name="connsiteY421" fmla="*/ 77624 h 8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867" h="87285">
                  <a:moveTo>
                    <a:pt x="31949" y="75240"/>
                  </a:moveTo>
                  <a:cubicBezTo>
                    <a:pt x="34343" y="75240"/>
                    <a:pt x="33383" y="77501"/>
                    <a:pt x="33383" y="78698"/>
                  </a:cubicBezTo>
                  <a:cubicBezTo>
                    <a:pt x="33383" y="79059"/>
                    <a:pt x="33507" y="80370"/>
                    <a:pt x="33507" y="80845"/>
                  </a:cubicBezTo>
                  <a:cubicBezTo>
                    <a:pt x="33507" y="82280"/>
                    <a:pt x="33868" y="82992"/>
                    <a:pt x="33868" y="83591"/>
                  </a:cubicBezTo>
                  <a:cubicBezTo>
                    <a:pt x="33868" y="86573"/>
                    <a:pt x="33868" y="87172"/>
                    <a:pt x="32196" y="87172"/>
                  </a:cubicBezTo>
                  <a:lnTo>
                    <a:pt x="18668" y="87048"/>
                  </a:lnTo>
                  <a:lnTo>
                    <a:pt x="17594" y="87048"/>
                  </a:lnTo>
                  <a:lnTo>
                    <a:pt x="16036" y="86925"/>
                  </a:lnTo>
                  <a:lnTo>
                    <a:pt x="14963" y="86925"/>
                  </a:lnTo>
                  <a:cubicBezTo>
                    <a:pt x="10412" y="86925"/>
                    <a:pt x="2993" y="87286"/>
                    <a:pt x="2632" y="87286"/>
                  </a:cubicBezTo>
                  <a:cubicBezTo>
                    <a:pt x="599" y="87286"/>
                    <a:pt x="713" y="85377"/>
                    <a:pt x="713" y="84778"/>
                  </a:cubicBezTo>
                  <a:cubicBezTo>
                    <a:pt x="713" y="83942"/>
                    <a:pt x="1074" y="81444"/>
                    <a:pt x="1074" y="78574"/>
                  </a:cubicBezTo>
                  <a:cubicBezTo>
                    <a:pt x="1074" y="78214"/>
                    <a:pt x="950" y="76789"/>
                    <a:pt x="836" y="76314"/>
                  </a:cubicBezTo>
                  <a:cubicBezTo>
                    <a:pt x="713" y="75364"/>
                    <a:pt x="960" y="73331"/>
                    <a:pt x="960" y="72979"/>
                  </a:cubicBezTo>
                  <a:cubicBezTo>
                    <a:pt x="960" y="69283"/>
                    <a:pt x="599" y="67374"/>
                    <a:pt x="722" y="58311"/>
                  </a:cubicBezTo>
                  <a:cubicBezTo>
                    <a:pt x="722" y="55803"/>
                    <a:pt x="599" y="52592"/>
                    <a:pt x="599" y="49723"/>
                  </a:cubicBezTo>
                  <a:cubicBezTo>
                    <a:pt x="599" y="49124"/>
                    <a:pt x="475" y="47937"/>
                    <a:pt x="475" y="46978"/>
                  </a:cubicBezTo>
                  <a:cubicBezTo>
                    <a:pt x="475" y="46854"/>
                    <a:pt x="352" y="50198"/>
                    <a:pt x="475" y="17290"/>
                  </a:cubicBezTo>
                  <a:lnTo>
                    <a:pt x="475" y="15856"/>
                  </a:lnTo>
                  <a:cubicBezTo>
                    <a:pt x="475" y="14307"/>
                    <a:pt x="475" y="12521"/>
                    <a:pt x="0" y="10849"/>
                  </a:cubicBezTo>
                  <a:lnTo>
                    <a:pt x="0" y="2385"/>
                  </a:lnTo>
                  <a:cubicBezTo>
                    <a:pt x="0" y="361"/>
                    <a:pt x="599" y="238"/>
                    <a:pt x="2394" y="238"/>
                  </a:cubicBezTo>
                  <a:lnTo>
                    <a:pt x="23579" y="0"/>
                  </a:lnTo>
                  <a:cubicBezTo>
                    <a:pt x="23940" y="0"/>
                    <a:pt x="25251" y="238"/>
                    <a:pt x="25736" y="238"/>
                  </a:cubicBezTo>
                  <a:lnTo>
                    <a:pt x="26211" y="238"/>
                  </a:lnTo>
                  <a:lnTo>
                    <a:pt x="27408" y="0"/>
                  </a:lnTo>
                  <a:lnTo>
                    <a:pt x="28130" y="0"/>
                  </a:lnTo>
                  <a:lnTo>
                    <a:pt x="28728" y="124"/>
                  </a:lnTo>
                  <a:lnTo>
                    <a:pt x="29327" y="124"/>
                  </a:lnTo>
                  <a:lnTo>
                    <a:pt x="30049" y="0"/>
                  </a:lnTo>
                  <a:cubicBezTo>
                    <a:pt x="31246" y="0"/>
                    <a:pt x="31483" y="361"/>
                    <a:pt x="31483" y="1672"/>
                  </a:cubicBezTo>
                  <a:lnTo>
                    <a:pt x="31360" y="11096"/>
                  </a:lnTo>
                  <a:cubicBezTo>
                    <a:pt x="31360" y="12293"/>
                    <a:pt x="30286" y="12407"/>
                    <a:pt x="29089" y="12046"/>
                  </a:cubicBezTo>
                  <a:lnTo>
                    <a:pt x="26572" y="12046"/>
                  </a:lnTo>
                  <a:cubicBezTo>
                    <a:pt x="26097" y="12046"/>
                    <a:pt x="25612" y="12169"/>
                    <a:pt x="25251" y="12169"/>
                  </a:cubicBezTo>
                  <a:lnTo>
                    <a:pt x="25014" y="12169"/>
                  </a:lnTo>
                  <a:lnTo>
                    <a:pt x="24292" y="12046"/>
                  </a:lnTo>
                  <a:lnTo>
                    <a:pt x="24054" y="12046"/>
                  </a:lnTo>
                  <a:cubicBezTo>
                    <a:pt x="23579" y="12046"/>
                    <a:pt x="23218" y="12169"/>
                    <a:pt x="22857" y="12169"/>
                  </a:cubicBezTo>
                  <a:cubicBezTo>
                    <a:pt x="22135" y="12169"/>
                    <a:pt x="18430" y="11694"/>
                    <a:pt x="16036" y="12046"/>
                  </a:cubicBezTo>
                  <a:cubicBezTo>
                    <a:pt x="15799" y="12169"/>
                    <a:pt x="15077" y="11923"/>
                    <a:pt x="14839" y="11923"/>
                  </a:cubicBezTo>
                  <a:cubicBezTo>
                    <a:pt x="14364" y="11923"/>
                    <a:pt x="14003" y="12046"/>
                    <a:pt x="13880" y="15381"/>
                  </a:cubicBezTo>
                  <a:cubicBezTo>
                    <a:pt x="13880" y="16093"/>
                    <a:pt x="14003" y="17167"/>
                    <a:pt x="14003" y="17528"/>
                  </a:cubicBezTo>
                  <a:lnTo>
                    <a:pt x="14003" y="22895"/>
                  </a:lnTo>
                  <a:cubicBezTo>
                    <a:pt x="14003" y="23256"/>
                    <a:pt x="14241" y="27189"/>
                    <a:pt x="14003" y="28263"/>
                  </a:cubicBezTo>
                  <a:cubicBezTo>
                    <a:pt x="14241" y="33744"/>
                    <a:pt x="14003" y="33392"/>
                    <a:pt x="14003" y="33981"/>
                  </a:cubicBezTo>
                  <a:cubicBezTo>
                    <a:pt x="14003" y="34694"/>
                    <a:pt x="14725" y="34580"/>
                    <a:pt x="15077" y="34580"/>
                  </a:cubicBezTo>
                  <a:cubicBezTo>
                    <a:pt x="15799" y="34580"/>
                    <a:pt x="17110" y="34342"/>
                    <a:pt x="17471" y="34342"/>
                  </a:cubicBezTo>
                  <a:cubicBezTo>
                    <a:pt x="19390" y="34219"/>
                    <a:pt x="22981" y="34219"/>
                    <a:pt x="23332" y="34219"/>
                  </a:cubicBezTo>
                  <a:cubicBezTo>
                    <a:pt x="23569" y="34219"/>
                    <a:pt x="24653" y="34096"/>
                    <a:pt x="25489" y="34342"/>
                  </a:cubicBezTo>
                  <a:cubicBezTo>
                    <a:pt x="26087" y="34466"/>
                    <a:pt x="26325" y="34941"/>
                    <a:pt x="26325" y="35540"/>
                  </a:cubicBezTo>
                  <a:cubicBezTo>
                    <a:pt x="26325" y="37088"/>
                    <a:pt x="26686" y="39121"/>
                    <a:pt x="26686" y="39473"/>
                  </a:cubicBezTo>
                  <a:lnTo>
                    <a:pt x="26686" y="47339"/>
                  </a:lnTo>
                  <a:cubicBezTo>
                    <a:pt x="26686" y="48289"/>
                    <a:pt x="26325" y="48051"/>
                    <a:pt x="25612" y="48051"/>
                  </a:cubicBezTo>
                  <a:cubicBezTo>
                    <a:pt x="25251" y="47928"/>
                    <a:pt x="24776" y="47928"/>
                    <a:pt x="24539" y="47928"/>
                  </a:cubicBezTo>
                  <a:cubicBezTo>
                    <a:pt x="24178" y="47928"/>
                    <a:pt x="23104" y="48051"/>
                    <a:pt x="22619" y="48051"/>
                  </a:cubicBezTo>
                  <a:lnTo>
                    <a:pt x="22382" y="48051"/>
                  </a:lnTo>
                  <a:lnTo>
                    <a:pt x="21784" y="47928"/>
                  </a:lnTo>
                  <a:lnTo>
                    <a:pt x="21546" y="47928"/>
                  </a:lnTo>
                  <a:cubicBezTo>
                    <a:pt x="21071" y="47928"/>
                    <a:pt x="16996" y="47928"/>
                    <a:pt x="14839" y="47690"/>
                  </a:cubicBezTo>
                  <a:cubicBezTo>
                    <a:pt x="14602" y="47928"/>
                    <a:pt x="14478" y="47814"/>
                    <a:pt x="14364" y="48051"/>
                  </a:cubicBezTo>
                  <a:cubicBezTo>
                    <a:pt x="14241" y="51034"/>
                    <a:pt x="14364" y="56990"/>
                    <a:pt x="14364" y="57475"/>
                  </a:cubicBezTo>
                  <a:lnTo>
                    <a:pt x="14364" y="70471"/>
                  </a:lnTo>
                  <a:cubicBezTo>
                    <a:pt x="14364" y="70832"/>
                    <a:pt x="14488" y="71906"/>
                    <a:pt x="14241" y="72618"/>
                  </a:cubicBezTo>
                  <a:cubicBezTo>
                    <a:pt x="14241" y="72742"/>
                    <a:pt x="14117" y="72979"/>
                    <a:pt x="14117" y="73331"/>
                  </a:cubicBezTo>
                  <a:cubicBezTo>
                    <a:pt x="14117" y="74281"/>
                    <a:pt x="13994" y="75478"/>
                    <a:pt x="15191" y="75478"/>
                  </a:cubicBezTo>
                  <a:lnTo>
                    <a:pt x="31949" y="75240"/>
                  </a:lnTo>
                  <a:close/>
                  <a:moveTo>
                    <a:pt x="4057" y="82033"/>
                  </a:moveTo>
                  <a:lnTo>
                    <a:pt x="4532" y="82033"/>
                  </a:lnTo>
                  <a:lnTo>
                    <a:pt x="4532" y="82270"/>
                  </a:lnTo>
                  <a:lnTo>
                    <a:pt x="4057" y="82270"/>
                  </a:lnTo>
                  <a:lnTo>
                    <a:pt x="4057" y="82033"/>
                  </a:lnTo>
                  <a:close/>
                  <a:moveTo>
                    <a:pt x="5253" y="73454"/>
                  </a:moveTo>
                  <a:cubicBezTo>
                    <a:pt x="5130" y="73454"/>
                    <a:pt x="4893" y="73578"/>
                    <a:pt x="4655" y="73815"/>
                  </a:cubicBezTo>
                  <a:lnTo>
                    <a:pt x="4778" y="74414"/>
                  </a:lnTo>
                  <a:cubicBezTo>
                    <a:pt x="5377" y="74414"/>
                    <a:pt x="5501" y="74053"/>
                    <a:pt x="5615" y="73815"/>
                  </a:cubicBezTo>
                  <a:lnTo>
                    <a:pt x="5253" y="73454"/>
                  </a:lnTo>
                  <a:close/>
                  <a:moveTo>
                    <a:pt x="6090" y="67488"/>
                  </a:moveTo>
                  <a:cubicBezTo>
                    <a:pt x="6090" y="67251"/>
                    <a:pt x="6327" y="67013"/>
                    <a:pt x="6327" y="66890"/>
                  </a:cubicBezTo>
                  <a:cubicBezTo>
                    <a:pt x="6090" y="66766"/>
                    <a:pt x="5852" y="66652"/>
                    <a:pt x="5728" y="66766"/>
                  </a:cubicBezTo>
                  <a:cubicBezTo>
                    <a:pt x="5368" y="66890"/>
                    <a:pt x="5368" y="67127"/>
                    <a:pt x="5368" y="67241"/>
                  </a:cubicBezTo>
                  <a:lnTo>
                    <a:pt x="6090" y="67479"/>
                  </a:lnTo>
                  <a:close/>
                  <a:moveTo>
                    <a:pt x="6090" y="37677"/>
                  </a:moveTo>
                  <a:lnTo>
                    <a:pt x="6090" y="37440"/>
                  </a:lnTo>
                  <a:lnTo>
                    <a:pt x="6565" y="37440"/>
                  </a:lnTo>
                  <a:lnTo>
                    <a:pt x="6565" y="37677"/>
                  </a:lnTo>
                  <a:lnTo>
                    <a:pt x="6090" y="37677"/>
                  </a:lnTo>
                  <a:close/>
                  <a:moveTo>
                    <a:pt x="6451" y="53058"/>
                  </a:moveTo>
                  <a:cubicBezTo>
                    <a:pt x="6811" y="53058"/>
                    <a:pt x="7049" y="52583"/>
                    <a:pt x="7286" y="52459"/>
                  </a:cubicBezTo>
                  <a:cubicBezTo>
                    <a:pt x="7049" y="52335"/>
                    <a:pt x="6688" y="52098"/>
                    <a:pt x="6451" y="52098"/>
                  </a:cubicBezTo>
                  <a:cubicBezTo>
                    <a:pt x="6327" y="52222"/>
                    <a:pt x="6090" y="52459"/>
                    <a:pt x="6090" y="52697"/>
                  </a:cubicBezTo>
                  <a:lnTo>
                    <a:pt x="6451" y="53058"/>
                  </a:lnTo>
                  <a:close/>
                  <a:moveTo>
                    <a:pt x="6451" y="15742"/>
                  </a:moveTo>
                  <a:lnTo>
                    <a:pt x="7286" y="16103"/>
                  </a:lnTo>
                  <a:cubicBezTo>
                    <a:pt x="7286" y="15390"/>
                    <a:pt x="7524" y="14554"/>
                    <a:pt x="7524" y="14317"/>
                  </a:cubicBezTo>
                  <a:lnTo>
                    <a:pt x="7524" y="14079"/>
                  </a:lnTo>
                  <a:lnTo>
                    <a:pt x="6327" y="13956"/>
                  </a:lnTo>
                  <a:cubicBezTo>
                    <a:pt x="6327" y="14317"/>
                    <a:pt x="6451" y="14668"/>
                    <a:pt x="6565" y="15029"/>
                  </a:cubicBezTo>
                  <a:cubicBezTo>
                    <a:pt x="6802" y="15029"/>
                    <a:pt x="6926" y="15029"/>
                    <a:pt x="7163" y="15390"/>
                  </a:cubicBezTo>
                  <a:cubicBezTo>
                    <a:pt x="6688" y="15628"/>
                    <a:pt x="6688" y="15514"/>
                    <a:pt x="6441" y="15514"/>
                  </a:cubicBezTo>
                  <a:lnTo>
                    <a:pt x="6441" y="15751"/>
                  </a:lnTo>
                  <a:close/>
                  <a:moveTo>
                    <a:pt x="6926" y="75478"/>
                  </a:moveTo>
                  <a:cubicBezTo>
                    <a:pt x="6688" y="75478"/>
                    <a:pt x="6327" y="75953"/>
                    <a:pt x="6327" y="76076"/>
                  </a:cubicBezTo>
                  <a:cubicBezTo>
                    <a:pt x="6451" y="76199"/>
                    <a:pt x="6802" y="76314"/>
                    <a:pt x="6926" y="76314"/>
                  </a:cubicBezTo>
                  <a:cubicBezTo>
                    <a:pt x="6926" y="76076"/>
                    <a:pt x="7049" y="75715"/>
                    <a:pt x="6926" y="75478"/>
                  </a:cubicBezTo>
                  <a:close/>
                  <a:moveTo>
                    <a:pt x="7286" y="32547"/>
                  </a:moveTo>
                  <a:lnTo>
                    <a:pt x="6451" y="32547"/>
                  </a:lnTo>
                  <a:lnTo>
                    <a:pt x="6451" y="33146"/>
                  </a:lnTo>
                  <a:cubicBezTo>
                    <a:pt x="6688" y="33269"/>
                    <a:pt x="7049" y="33269"/>
                    <a:pt x="7286" y="33146"/>
                  </a:cubicBezTo>
                  <a:lnTo>
                    <a:pt x="7286" y="32547"/>
                  </a:lnTo>
                  <a:close/>
                  <a:moveTo>
                    <a:pt x="6688" y="82394"/>
                  </a:moveTo>
                  <a:lnTo>
                    <a:pt x="6688" y="83344"/>
                  </a:lnTo>
                  <a:lnTo>
                    <a:pt x="7410" y="82394"/>
                  </a:lnTo>
                  <a:lnTo>
                    <a:pt x="6688" y="82394"/>
                  </a:lnTo>
                  <a:close/>
                  <a:moveTo>
                    <a:pt x="8123" y="17053"/>
                  </a:moveTo>
                  <a:lnTo>
                    <a:pt x="7286" y="16692"/>
                  </a:lnTo>
                  <a:cubicBezTo>
                    <a:pt x="7163" y="17053"/>
                    <a:pt x="7049" y="17404"/>
                    <a:pt x="7049" y="17642"/>
                  </a:cubicBezTo>
                  <a:cubicBezTo>
                    <a:pt x="7049" y="17879"/>
                    <a:pt x="7648" y="18478"/>
                    <a:pt x="7885" y="18715"/>
                  </a:cubicBezTo>
                  <a:cubicBezTo>
                    <a:pt x="7885" y="18715"/>
                    <a:pt x="8009" y="18478"/>
                    <a:pt x="8123" y="18478"/>
                  </a:cubicBezTo>
                  <a:cubicBezTo>
                    <a:pt x="8123" y="18240"/>
                    <a:pt x="7761" y="18003"/>
                    <a:pt x="7524" y="17765"/>
                  </a:cubicBezTo>
                  <a:cubicBezTo>
                    <a:pt x="7648" y="17642"/>
                    <a:pt x="7885" y="17404"/>
                    <a:pt x="8123" y="17404"/>
                  </a:cubicBezTo>
                  <a:lnTo>
                    <a:pt x="8123" y="17043"/>
                  </a:lnTo>
                  <a:close/>
                  <a:moveTo>
                    <a:pt x="7648" y="58188"/>
                  </a:moveTo>
                  <a:cubicBezTo>
                    <a:pt x="7524" y="58188"/>
                    <a:pt x="7049" y="58549"/>
                    <a:pt x="7049" y="58786"/>
                  </a:cubicBezTo>
                  <a:cubicBezTo>
                    <a:pt x="7286" y="58910"/>
                    <a:pt x="7771" y="58910"/>
                    <a:pt x="7885" y="58786"/>
                  </a:cubicBezTo>
                  <a:lnTo>
                    <a:pt x="7648" y="58188"/>
                  </a:lnTo>
                  <a:close/>
                  <a:moveTo>
                    <a:pt x="7771" y="20026"/>
                  </a:moveTo>
                  <a:lnTo>
                    <a:pt x="8132" y="20026"/>
                  </a:lnTo>
                  <a:lnTo>
                    <a:pt x="8132" y="19076"/>
                  </a:lnTo>
                  <a:cubicBezTo>
                    <a:pt x="8009" y="19076"/>
                    <a:pt x="7771" y="18953"/>
                    <a:pt x="7296" y="18953"/>
                  </a:cubicBezTo>
                  <a:lnTo>
                    <a:pt x="7173" y="19076"/>
                  </a:lnTo>
                  <a:lnTo>
                    <a:pt x="7173" y="19674"/>
                  </a:lnTo>
                  <a:lnTo>
                    <a:pt x="7771" y="20035"/>
                  </a:lnTo>
                  <a:close/>
                  <a:moveTo>
                    <a:pt x="7173" y="28738"/>
                  </a:moveTo>
                  <a:lnTo>
                    <a:pt x="7173" y="28139"/>
                  </a:lnTo>
                  <a:lnTo>
                    <a:pt x="7410" y="28139"/>
                  </a:lnTo>
                  <a:lnTo>
                    <a:pt x="7410" y="28738"/>
                  </a:lnTo>
                  <a:lnTo>
                    <a:pt x="7173" y="28738"/>
                  </a:lnTo>
                  <a:close/>
                  <a:moveTo>
                    <a:pt x="7173" y="30286"/>
                  </a:moveTo>
                  <a:lnTo>
                    <a:pt x="7173" y="29811"/>
                  </a:lnTo>
                  <a:lnTo>
                    <a:pt x="7410" y="29811"/>
                  </a:lnTo>
                  <a:lnTo>
                    <a:pt x="7410" y="30286"/>
                  </a:lnTo>
                  <a:lnTo>
                    <a:pt x="7173" y="30286"/>
                  </a:lnTo>
                  <a:close/>
                  <a:moveTo>
                    <a:pt x="7771" y="71070"/>
                  </a:moveTo>
                  <a:cubicBezTo>
                    <a:pt x="7534" y="71070"/>
                    <a:pt x="7296" y="71193"/>
                    <a:pt x="7173" y="71193"/>
                  </a:cubicBezTo>
                  <a:lnTo>
                    <a:pt x="7173" y="71906"/>
                  </a:lnTo>
                  <a:cubicBezTo>
                    <a:pt x="7296" y="71906"/>
                    <a:pt x="7771" y="72029"/>
                    <a:pt x="7894" y="71906"/>
                  </a:cubicBezTo>
                  <a:lnTo>
                    <a:pt x="7771" y="71070"/>
                  </a:lnTo>
                  <a:close/>
                  <a:moveTo>
                    <a:pt x="7885" y="10374"/>
                  </a:moveTo>
                  <a:cubicBezTo>
                    <a:pt x="7761" y="11571"/>
                    <a:pt x="7524" y="11923"/>
                    <a:pt x="7524" y="13119"/>
                  </a:cubicBezTo>
                  <a:cubicBezTo>
                    <a:pt x="7648" y="13119"/>
                    <a:pt x="7885" y="13243"/>
                    <a:pt x="7999" y="13357"/>
                  </a:cubicBezTo>
                  <a:lnTo>
                    <a:pt x="8236" y="13119"/>
                  </a:lnTo>
                  <a:cubicBezTo>
                    <a:pt x="8360" y="12996"/>
                    <a:pt x="7999" y="12882"/>
                    <a:pt x="7761" y="12644"/>
                  </a:cubicBezTo>
                  <a:cubicBezTo>
                    <a:pt x="7999" y="12169"/>
                    <a:pt x="8721" y="11694"/>
                    <a:pt x="8721" y="11333"/>
                  </a:cubicBezTo>
                  <a:cubicBezTo>
                    <a:pt x="8721" y="11096"/>
                    <a:pt x="8484" y="10735"/>
                    <a:pt x="8360" y="10383"/>
                  </a:cubicBezTo>
                  <a:lnTo>
                    <a:pt x="7885" y="10383"/>
                  </a:lnTo>
                  <a:close/>
                  <a:moveTo>
                    <a:pt x="8009" y="15494"/>
                  </a:moveTo>
                  <a:lnTo>
                    <a:pt x="7534" y="15494"/>
                  </a:lnTo>
                  <a:cubicBezTo>
                    <a:pt x="7534" y="15618"/>
                    <a:pt x="7894" y="15856"/>
                    <a:pt x="8009" y="16093"/>
                  </a:cubicBezTo>
                  <a:lnTo>
                    <a:pt x="8009" y="15494"/>
                  </a:lnTo>
                  <a:close/>
                  <a:moveTo>
                    <a:pt x="7648" y="74043"/>
                  </a:moveTo>
                  <a:lnTo>
                    <a:pt x="8246" y="74167"/>
                  </a:lnTo>
                  <a:lnTo>
                    <a:pt x="8123" y="74404"/>
                  </a:lnTo>
                  <a:lnTo>
                    <a:pt x="7648" y="74281"/>
                  </a:lnTo>
                  <a:lnTo>
                    <a:pt x="7648" y="74043"/>
                  </a:lnTo>
                  <a:close/>
                  <a:moveTo>
                    <a:pt x="8246" y="54730"/>
                  </a:moveTo>
                  <a:cubicBezTo>
                    <a:pt x="8369" y="54853"/>
                    <a:pt x="8721" y="54967"/>
                    <a:pt x="8844" y="54730"/>
                  </a:cubicBezTo>
                  <a:cubicBezTo>
                    <a:pt x="8844" y="54606"/>
                    <a:pt x="8607" y="54492"/>
                    <a:pt x="8484" y="54369"/>
                  </a:cubicBezTo>
                  <a:cubicBezTo>
                    <a:pt x="8246" y="54492"/>
                    <a:pt x="8246" y="54730"/>
                    <a:pt x="8246" y="54730"/>
                  </a:cubicBezTo>
                  <a:close/>
                  <a:moveTo>
                    <a:pt x="9319" y="61883"/>
                  </a:moveTo>
                  <a:lnTo>
                    <a:pt x="9557" y="61171"/>
                  </a:lnTo>
                  <a:cubicBezTo>
                    <a:pt x="9319" y="60933"/>
                    <a:pt x="9319" y="60696"/>
                    <a:pt x="9319" y="60696"/>
                  </a:cubicBezTo>
                  <a:lnTo>
                    <a:pt x="8721" y="60696"/>
                  </a:lnTo>
                  <a:cubicBezTo>
                    <a:pt x="8484" y="61056"/>
                    <a:pt x="8246" y="61531"/>
                    <a:pt x="8246" y="61646"/>
                  </a:cubicBezTo>
                  <a:lnTo>
                    <a:pt x="9319" y="61883"/>
                  </a:lnTo>
                  <a:close/>
                  <a:moveTo>
                    <a:pt x="8369" y="15381"/>
                  </a:moveTo>
                  <a:lnTo>
                    <a:pt x="9092" y="15257"/>
                  </a:lnTo>
                  <a:lnTo>
                    <a:pt x="8854" y="15019"/>
                  </a:lnTo>
                  <a:cubicBezTo>
                    <a:pt x="8978" y="14782"/>
                    <a:pt x="9215" y="14658"/>
                    <a:pt x="9453" y="14658"/>
                  </a:cubicBezTo>
                  <a:lnTo>
                    <a:pt x="9453" y="12635"/>
                  </a:lnTo>
                  <a:cubicBezTo>
                    <a:pt x="9329" y="12996"/>
                    <a:pt x="9215" y="12758"/>
                    <a:pt x="9215" y="13233"/>
                  </a:cubicBezTo>
                  <a:cubicBezTo>
                    <a:pt x="9092" y="13471"/>
                    <a:pt x="8617" y="13594"/>
                    <a:pt x="8379" y="13832"/>
                  </a:cubicBezTo>
                  <a:lnTo>
                    <a:pt x="8379" y="15381"/>
                  </a:lnTo>
                  <a:close/>
                  <a:moveTo>
                    <a:pt x="8369" y="16815"/>
                  </a:moveTo>
                  <a:lnTo>
                    <a:pt x="9567" y="16939"/>
                  </a:lnTo>
                  <a:cubicBezTo>
                    <a:pt x="9567" y="16464"/>
                    <a:pt x="9443" y="16340"/>
                    <a:pt x="9092" y="15865"/>
                  </a:cubicBezTo>
                  <a:lnTo>
                    <a:pt x="8369" y="15989"/>
                  </a:lnTo>
                  <a:lnTo>
                    <a:pt x="8369" y="16824"/>
                  </a:lnTo>
                  <a:close/>
                  <a:moveTo>
                    <a:pt x="8844" y="64980"/>
                  </a:moveTo>
                  <a:cubicBezTo>
                    <a:pt x="8844" y="65104"/>
                    <a:pt x="8721" y="65341"/>
                    <a:pt x="8607" y="65455"/>
                  </a:cubicBezTo>
                  <a:lnTo>
                    <a:pt x="9928" y="65692"/>
                  </a:lnTo>
                  <a:cubicBezTo>
                    <a:pt x="10051" y="65569"/>
                    <a:pt x="10165" y="65217"/>
                    <a:pt x="10165" y="65094"/>
                  </a:cubicBezTo>
                  <a:lnTo>
                    <a:pt x="8844" y="64971"/>
                  </a:lnTo>
                  <a:close/>
                  <a:moveTo>
                    <a:pt x="10517" y="57950"/>
                  </a:moveTo>
                  <a:cubicBezTo>
                    <a:pt x="10156" y="57589"/>
                    <a:pt x="10042" y="57351"/>
                    <a:pt x="9557" y="57351"/>
                  </a:cubicBezTo>
                  <a:cubicBezTo>
                    <a:pt x="9196" y="57351"/>
                    <a:pt x="9082" y="57713"/>
                    <a:pt x="8959" y="57950"/>
                  </a:cubicBezTo>
                  <a:cubicBezTo>
                    <a:pt x="8721" y="58549"/>
                    <a:pt x="8721" y="59385"/>
                    <a:pt x="8721" y="59736"/>
                  </a:cubicBezTo>
                  <a:cubicBezTo>
                    <a:pt x="9082" y="60097"/>
                    <a:pt x="9443" y="60449"/>
                    <a:pt x="9794" y="60449"/>
                  </a:cubicBezTo>
                  <a:cubicBezTo>
                    <a:pt x="10269" y="60449"/>
                    <a:pt x="10269" y="60211"/>
                    <a:pt x="10517" y="60088"/>
                  </a:cubicBezTo>
                  <a:lnTo>
                    <a:pt x="10517" y="57940"/>
                  </a:lnTo>
                  <a:close/>
                  <a:moveTo>
                    <a:pt x="9082" y="67488"/>
                  </a:moveTo>
                  <a:lnTo>
                    <a:pt x="9681" y="67488"/>
                  </a:lnTo>
                  <a:cubicBezTo>
                    <a:pt x="9443" y="67013"/>
                    <a:pt x="9804" y="66291"/>
                    <a:pt x="9557" y="66177"/>
                  </a:cubicBezTo>
                  <a:cubicBezTo>
                    <a:pt x="9434" y="66415"/>
                    <a:pt x="9082" y="66538"/>
                    <a:pt x="9082" y="66890"/>
                  </a:cubicBezTo>
                  <a:lnTo>
                    <a:pt x="9082" y="67488"/>
                  </a:lnTo>
                  <a:close/>
                  <a:moveTo>
                    <a:pt x="10764" y="51034"/>
                  </a:moveTo>
                  <a:cubicBezTo>
                    <a:pt x="10640" y="50910"/>
                    <a:pt x="10289" y="50673"/>
                    <a:pt x="10165" y="50435"/>
                  </a:cubicBezTo>
                  <a:lnTo>
                    <a:pt x="9567" y="50435"/>
                  </a:lnTo>
                  <a:cubicBezTo>
                    <a:pt x="9443" y="50797"/>
                    <a:pt x="9206" y="51272"/>
                    <a:pt x="9206" y="51385"/>
                  </a:cubicBezTo>
                  <a:cubicBezTo>
                    <a:pt x="9681" y="51262"/>
                    <a:pt x="10279" y="51385"/>
                    <a:pt x="10764" y="51024"/>
                  </a:cubicBezTo>
                  <a:close/>
                  <a:moveTo>
                    <a:pt x="9319" y="11448"/>
                  </a:moveTo>
                  <a:cubicBezTo>
                    <a:pt x="9443" y="11448"/>
                    <a:pt x="9681" y="11571"/>
                    <a:pt x="9794" y="11685"/>
                  </a:cubicBezTo>
                  <a:cubicBezTo>
                    <a:pt x="9918" y="11324"/>
                    <a:pt x="9794" y="10735"/>
                    <a:pt x="9918" y="10251"/>
                  </a:cubicBezTo>
                  <a:cubicBezTo>
                    <a:pt x="10042" y="10013"/>
                    <a:pt x="10393" y="10013"/>
                    <a:pt x="10393" y="9652"/>
                  </a:cubicBezTo>
                  <a:cubicBezTo>
                    <a:pt x="10393" y="9291"/>
                    <a:pt x="10156" y="9177"/>
                    <a:pt x="10156" y="9177"/>
                  </a:cubicBezTo>
                  <a:cubicBezTo>
                    <a:pt x="9434" y="9538"/>
                    <a:pt x="10156" y="10488"/>
                    <a:pt x="9319" y="10963"/>
                  </a:cubicBezTo>
                  <a:lnTo>
                    <a:pt x="9319" y="11438"/>
                  </a:lnTo>
                  <a:close/>
                  <a:moveTo>
                    <a:pt x="9557" y="64391"/>
                  </a:moveTo>
                  <a:cubicBezTo>
                    <a:pt x="9681" y="64391"/>
                    <a:pt x="10156" y="64154"/>
                    <a:pt x="10279" y="64030"/>
                  </a:cubicBezTo>
                  <a:cubicBezTo>
                    <a:pt x="10042" y="63792"/>
                    <a:pt x="9557" y="63669"/>
                    <a:pt x="9319" y="63669"/>
                  </a:cubicBezTo>
                  <a:lnTo>
                    <a:pt x="9557" y="64381"/>
                  </a:lnTo>
                  <a:close/>
                  <a:moveTo>
                    <a:pt x="10517" y="55803"/>
                  </a:moveTo>
                  <a:lnTo>
                    <a:pt x="11590" y="55565"/>
                  </a:lnTo>
                  <a:cubicBezTo>
                    <a:pt x="11467" y="54853"/>
                    <a:pt x="11828" y="53894"/>
                    <a:pt x="12189" y="53419"/>
                  </a:cubicBezTo>
                  <a:cubicBezTo>
                    <a:pt x="11951" y="53419"/>
                    <a:pt x="11714" y="53181"/>
                    <a:pt x="11229" y="53181"/>
                  </a:cubicBezTo>
                  <a:cubicBezTo>
                    <a:pt x="10868" y="53181"/>
                    <a:pt x="10156" y="53780"/>
                    <a:pt x="9557" y="54017"/>
                  </a:cubicBezTo>
                  <a:cubicBezTo>
                    <a:pt x="10032" y="54255"/>
                    <a:pt x="10517" y="54378"/>
                    <a:pt x="10631" y="54730"/>
                  </a:cubicBezTo>
                  <a:cubicBezTo>
                    <a:pt x="10507" y="55090"/>
                    <a:pt x="10393" y="55442"/>
                    <a:pt x="10507" y="55803"/>
                  </a:cubicBezTo>
                  <a:close/>
                  <a:moveTo>
                    <a:pt x="9804" y="8341"/>
                  </a:moveTo>
                  <a:cubicBezTo>
                    <a:pt x="10042" y="8103"/>
                    <a:pt x="10165" y="7866"/>
                    <a:pt x="10165" y="7628"/>
                  </a:cubicBezTo>
                  <a:cubicBezTo>
                    <a:pt x="10165" y="7267"/>
                    <a:pt x="10165" y="7391"/>
                    <a:pt x="9804" y="7030"/>
                  </a:cubicBezTo>
                  <a:lnTo>
                    <a:pt x="9804" y="8341"/>
                  </a:lnTo>
                  <a:close/>
                  <a:moveTo>
                    <a:pt x="13870" y="56639"/>
                  </a:moveTo>
                  <a:lnTo>
                    <a:pt x="13272" y="56639"/>
                  </a:lnTo>
                  <a:cubicBezTo>
                    <a:pt x="12911" y="56763"/>
                    <a:pt x="13034" y="57238"/>
                    <a:pt x="12673" y="57351"/>
                  </a:cubicBezTo>
                  <a:cubicBezTo>
                    <a:pt x="12673" y="56876"/>
                    <a:pt x="12673" y="56515"/>
                    <a:pt x="12312" y="56278"/>
                  </a:cubicBezTo>
                  <a:lnTo>
                    <a:pt x="11590" y="56278"/>
                  </a:lnTo>
                  <a:cubicBezTo>
                    <a:pt x="11714" y="56639"/>
                    <a:pt x="12065" y="56876"/>
                    <a:pt x="12189" y="57114"/>
                  </a:cubicBezTo>
                  <a:cubicBezTo>
                    <a:pt x="11714" y="57475"/>
                    <a:pt x="11115" y="57826"/>
                    <a:pt x="10754" y="58311"/>
                  </a:cubicBezTo>
                  <a:cubicBezTo>
                    <a:pt x="11115" y="58435"/>
                    <a:pt x="11714" y="58672"/>
                    <a:pt x="12075" y="58672"/>
                  </a:cubicBezTo>
                  <a:cubicBezTo>
                    <a:pt x="12436" y="58672"/>
                    <a:pt x="13148" y="58197"/>
                    <a:pt x="13870" y="57960"/>
                  </a:cubicBezTo>
                  <a:lnTo>
                    <a:pt x="13870" y="56649"/>
                  </a:lnTo>
                  <a:close/>
                  <a:moveTo>
                    <a:pt x="11353" y="62842"/>
                  </a:moveTo>
                  <a:cubicBezTo>
                    <a:pt x="11828" y="62481"/>
                    <a:pt x="12550" y="62481"/>
                    <a:pt x="13025" y="62367"/>
                  </a:cubicBezTo>
                  <a:cubicBezTo>
                    <a:pt x="13025" y="62130"/>
                    <a:pt x="12664" y="61892"/>
                    <a:pt x="12550" y="61655"/>
                  </a:cubicBezTo>
                  <a:cubicBezTo>
                    <a:pt x="12189" y="61892"/>
                    <a:pt x="11828" y="61892"/>
                    <a:pt x="11476" y="61892"/>
                  </a:cubicBezTo>
                  <a:cubicBezTo>
                    <a:pt x="11001" y="61892"/>
                    <a:pt x="11001" y="62130"/>
                    <a:pt x="10754" y="62254"/>
                  </a:cubicBezTo>
                  <a:lnTo>
                    <a:pt x="11353" y="62852"/>
                  </a:lnTo>
                  <a:close/>
                  <a:moveTo>
                    <a:pt x="10878" y="69758"/>
                  </a:moveTo>
                  <a:lnTo>
                    <a:pt x="10878" y="70357"/>
                  </a:lnTo>
                  <a:lnTo>
                    <a:pt x="11600" y="70357"/>
                  </a:lnTo>
                  <a:lnTo>
                    <a:pt x="11600" y="69758"/>
                  </a:lnTo>
                  <a:lnTo>
                    <a:pt x="10878" y="69758"/>
                  </a:lnTo>
                  <a:close/>
                  <a:moveTo>
                    <a:pt x="12075" y="28500"/>
                  </a:moveTo>
                  <a:lnTo>
                    <a:pt x="12198" y="28500"/>
                  </a:lnTo>
                  <a:cubicBezTo>
                    <a:pt x="12322" y="28376"/>
                    <a:pt x="12322" y="27901"/>
                    <a:pt x="12198" y="27664"/>
                  </a:cubicBezTo>
                  <a:cubicBezTo>
                    <a:pt x="12075" y="27664"/>
                    <a:pt x="11723" y="28139"/>
                    <a:pt x="11723" y="28263"/>
                  </a:cubicBezTo>
                  <a:lnTo>
                    <a:pt x="12084" y="28500"/>
                  </a:lnTo>
                  <a:close/>
                  <a:moveTo>
                    <a:pt x="11951" y="30885"/>
                  </a:moveTo>
                  <a:lnTo>
                    <a:pt x="12550" y="31008"/>
                  </a:lnTo>
                  <a:lnTo>
                    <a:pt x="12426" y="31246"/>
                  </a:lnTo>
                  <a:lnTo>
                    <a:pt x="11951" y="31122"/>
                  </a:lnTo>
                  <a:lnTo>
                    <a:pt x="11951" y="30885"/>
                  </a:lnTo>
                  <a:close/>
                  <a:moveTo>
                    <a:pt x="12436" y="39701"/>
                  </a:moveTo>
                  <a:cubicBezTo>
                    <a:pt x="12198" y="39824"/>
                    <a:pt x="12075" y="40062"/>
                    <a:pt x="12075" y="40299"/>
                  </a:cubicBezTo>
                  <a:cubicBezTo>
                    <a:pt x="12075" y="40774"/>
                    <a:pt x="12550" y="41135"/>
                    <a:pt x="13034" y="41249"/>
                  </a:cubicBezTo>
                  <a:cubicBezTo>
                    <a:pt x="13158" y="41126"/>
                    <a:pt x="13509" y="41012"/>
                    <a:pt x="13509" y="41012"/>
                  </a:cubicBezTo>
                  <a:lnTo>
                    <a:pt x="13509" y="39938"/>
                  </a:lnTo>
                  <a:cubicBezTo>
                    <a:pt x="13272" y="39815"/>
                    <a:pt x="12787" y="39577"/>
                    <a:pt x="12550" y="39577"/>
                  </a:cubicBezTo>
                  <a:lnTo>
                    <a:pt x="12426" y="39701"/>
                  </a:lnTo>
                  <a:close/>
                  <a:moveTo>
                    <a:pt x="12075" y="66652"/>
                  </a:moveTo>
                  <a:lnTo>
                    <a:pt x="12075" y="67251"/>
                  </a:lnTo>
                  <a:cubicBezTo>
                    <a:pt x="12550" y="67127"/>
                    <a:pt x="12673" y="66890"/>
                    <a:pt x="12673" y="66652"/>
                  </a:cubicBezTo>
                  <a:lnTo>
                    <a:pt x="12075" y="66652"/>
                  </a:lnTo>
                  <a:close/>
                  <a:moveTo>
                    <a:pt x="12198" y="60696"/>
                  </a:moveTo>
                  <a:cubicBezTo>
                    <a:pt x="12436" y="60819"/>
                    <a:pt x="12673" y="60933"/>
                    <a:pt x="12920" y="60933"/>
                  </a:cubicBezTo>
                  <a:cubicBezTo>
                    <a:pt x="12920" y="60572"/>
                    <a:pt x="12683" y="60221"/>
                    <a:pt x="12445" y="60097"/>
                  </a:cubicBezTo>
                  <a:lnTo>
                    <a:pt x="12208" y="60696"/>
                  </a:lnTo>
                  <a:close/>
                  <a:moveTo>
                    <a:pt x="12797" y="59024"/>
                  </a:moveTo>
                  <a:lnTo>
                    <a:pt x="12559" y="59622"/>
                  </a:lnTo>
                  <a:lnTo>
                    <a:pt x="13281" y="59622"/>
                  </a:lnTo>
                  <a:cubicBezTo>
                    <a:pt x="13519" y="59499"/>
                    <a:pt x="13519" y="59147"/>
                    <a:pt x="13519" y="59024"/>
                  </a:cubicBezTo>
                  <a:lnTo>
                    <a:pt x="12797" y="59024"/>
                  </a:lnTo>
                  <a:close/>
                  <a:moveTo>
                    <a:pt x="13747" y="37801"/>
                  </a:moveTo>
                  <a:lnTo>
                    <a:pt x="13747" y="36965"/>
                  </a:lnTo>
                  <a:lnTo>
                    <a:pt x="13148" y="36965"/>
                  </a:lnTo>
                  <a:lnTo>
                    <a:pt x="13148" y="37801"/>
                  </a:lnTo>
                  <a:lnTo>
                    <a:pt x="13747" y="37801"/>
                  </a:lnTo>
                  <a:close/>
                  <a:moveTo>
                    <a:pt x="15666" y="45553"/>
                  </a:moveTo>
                  <a:lnTo>
                    <a:pt x="15903" y="45553"/>
                  </a:lnTo>
                  <a:lnTo>
                    <a:pt x="15903" y="44717"/>
                  </a:lnTo>
                  <a:cubicBezTo>
                    <a:pt x="15666" y="44717"/>
                    <a:pt x="15305" y="44717"/>
                    <a:pt x="15067" y="44479"/>
                  </a:cubicBezTo>
                  <a:lnTo>
                    <a:pt x="14706" y="44717"/>
                  </a:lnTo>
                  <a:cubicBezTo>
                    <a:pt x="14583" y="44717"/>
                    <a:pt x="14469" y="44840"/>
                    <a:pt x="14345" y="44954"/>
                  </a:cubicBezTo>
                  <a:lnTo>
                    <a:pt x="14820" y="45553"/>
                  </a:lnTo>
                  <a:cubicBezTo>
                    <a:pt x="15058" y="45676"/>
                    <a:pt x="15295" y="45676"/>
                    <a:pt x="15419" y="45676"/>
                  </a:cubicBezTo>
                  <a:lnTo>
                    <a:pt x="15656" y="45553"/>
                  </a:lnTo>
                  <a:close/>
                  <a:moveTo>
                    <a:pt x="14469" y="40774"/>
                  </a:moveTo>
                  <a:lnTo>
                    <a:pt x="14706" y="40651"/>
                  </a:lnTo>
                  <a:lnTo>
                    <a:pt x="14706" y="40774"/>
                  </a:lnTo>
                  <a:lnTo>
                    <a:pt x="14830" y="40898"/>
                  </a:lnTo>
                  <a:lnTo>
                    <a:pt x="14469" y="40774"/>
                  </a:lnTo>
                  <a:close/>
                  <a:moveTo>
                    <a:pt x="14944" y="40898"/>
                  </a:moveTo>
                  <a:lnTo>
                    <a:pt x="15067" y="40774"/>
                  </a:lnTo>
                  <a:lnTo>
                    <a:pt x="15067" y="40898"/>
                  </a:lnTo>
                  <a:lnTo>
                    <a:pt x="14944" y="40898"/>
                  </a:lnTo>
                  <a:close/>
                  <a:moveTo>
                    <a:pt x="16141" y="43994"/>
                  </a:moveTo>
                  <a:cubicBezTo>
                    <a:pt x="16739" y="43633"/>
                    <a:pt x="16739" y="43282"/>
                    <a:pt x="16141" y="42921"/>
                  </a:cubicBezTo>
                  <a:lnTo>
                    <a:pt x="16141" y="43994"/>
                  </a:lnTo>
                  <a:close/>
                  <a:moveTo>
                    <a:pt x="18658" y="3335"/>
                  </a:moveTo>
                  <a:cubicBezTo>
                    <a:pt x="18183" y="3572"/>
                    <a:pt x="17822" y="3933"/>
                    <a:pt x="17822" y="4408"/>
                  </a:cubicBezTo>
                  <a:cubicBezTo>
                    <a:pt x="18060" y="4531"/>
                    <a:pt x="18297" y="4408"/>
                    <a:pt x="18421" y="4408"/>
                  </a:cubicBezTo>
                  <a:cubicBezTo>
                    <a:pt x="18661" y="4326"/>
                    <a:pt x="18861" y="4285"/>
                    <a:pt x="19019" y="4285"/>
                  </a:cubicBezTo>
                  <a:lnTo>
                    <a:pt x="18658" y="3335"/>
                  </a:lnTo>
                  <a:close/>
                  <a:moveTo>
                    <a:pt x="18060" y="77624"/>
                  </a:moveTo>
                  <a:lnTo>
                    <a:pt x="18060" y="77986"/>
                  </a:lnTo>
                  <a:lnTo>
                    <a:pt x="18782" y="77986"/>
                  </a:lnTo>
                  <a:lnTo>
                    <a:pt x="18782" y="77624"/>
                  </a:lnTo>
                  <a:lnTo>
                    <a:pt x="18060" y="77624"/>
                  </a:lnTo>
                  <a:close/>
                  <a:moveTo>
                    <a:pt x="18658" y="84902"/>
                  </a:moveTo>
                  <a:lnTo>
                    <a:pt x="18658" y="84778"/>
                  </a:lnTo>
                  <a:lnTo>
                    <a:pt x="19019" y="84655"/>
                  </a:lnTo>
                  <a:cubicBezTo>
                    <a:pt x="19019" y="84417"/>
                    <a:pt x="18544" y="84180"/>
                    <a:pt x="18421" y="84180"/>
                  </a:cubicBezTo>
                  <a:lnTo>
                    <a:pt x="18658" y="84892"/>
                  </a:lnTo>
                  <a:close/>
                  <a:moveTo>
                    <a:pt x="19133" y="8702"/>
                  </a:moveTo>
                  <a:lnTo>
                    <a:pt x="18772" y="8940"/>
                  </a:lnTo>
                  <a:lnTo>
                    <a:pt x="19133" y="8702"/>
                  </a:lnTo>
                  <a:close/>
                  <a:moveTo>
                    <a:pt x="19732" y="3221"/>
                  </a:moveTo>
                  <a:lnTo>
                    <a:pt x="21052" y="3221"/>
                  </a:lnTo>
                  <a:cubicBezTo>
                    <a:pt x="21290" y="3221"/>
                    <a:pt x="21413" y="3221"/>
                    <a:pt x="21413" y="3097"/>
                  </a:cubicBezTo>
                  <a:lnTo>
                    <a:pt x="21774" y="2736"/>
                  </a:lnTo>
                  <a:cubicBezTo>
                    <a:pt x="21299" y="2499"/>
                    <a:pt x="21176" y="2375"/>
                    <a:pt x="21176" y="2138"/>
                  </a:cubicBezTo>
                  <a:lnTo>
                    <a:pt x="21176" y="1900"/>
                  </a:lnTo>
                  <a:lnTo>
                    <a:pt x="21774" y="1188"/>
                  </a:lnTo>
                  <a:cubicBezTo>
                    <a:pt x="21052" y="1549"/>
                    <a:pt x="20815" y="1549"/>
                    <a:pt x="20701" y="1663"/>
                  </a:cubicBezTo>
                  <a:lnTo>
                    <a:pt x="20463" y="1663"/>
                  </a:lnTo>
                  <a:cubicBezTo>
                    <a:pt x="19865" y="1786"/>
                    <a:pt x="19627" y="2261"/>
                    <a:pt x="19390" y="2860"/>
                  </a:cubicBezTo>
                  <a:lnTo>
                    <a:pt x="19751" y="3221"/>
                  </a:lnTo>
                  <a:close/>
                  <a:moveTo>
                    <a:pt x="20928" y="6317"/>
                  </a:moveTo>
                  <a:cubicBezTo>
                    <a:pt x="20928" y="6235"/>
                    <a:pt x="20970" y="6156"/>
                    <a:pt x="21052" y="6080"/>
                  </a:cubicBezTo>
                  <a:cubicBezTo>
                    <a:pt x="20691" y="5719"/>
                    <a:pt x="20453" y="5481"/>
                    <a:pt x="20093" y="5481"/>
                  </a:cubicBezTo>
                  <a:cubicBezTo>
                    <a:pt x="19618" y="5481"/>
                    <a:pt x="19371" y="5956"/>
                    <a:pt x="19371" y="6317"/>
                  </a:cubicBezTo>
                  <a:cubicBezTo>
                    <a:pt x="19608" y="6555"/>
                    <a:pt x="19846" y="6678"/>
                    <a:pt x="20093" y="6792"/>
                  </a:cubicBezTo>
                  <a:lnTo>
                    <a:pt x="20330" y="6916"/>
                  </a:lnTo>
                  <a:cubicBezTo>
                    <a:pt x="20412" y="6916"/>
                    <a:pt x="20492" y="6957"/>
                    <a:pt x="20568" y="7040"/>
                  </a:cubicBezTo>
                  <a:cubicBezTo>
                    <a:pt x="20805" y="6802"/>
                    <a:pt x="20805" y="6678"/>
                    <a:pt x="20805" y="6565"/>
                  </a:cubicBezTo>
                  <a:lnTo>
                    <a:pt x="20928" y="6327"/>
                  </a:lnTo>
                  <a:close/>
                  <a:moveTo>
                    <a:pt x="20216" y="46379"/>
                  </a:moveTo>
                  <a:lnTo>
                    <a:pt x="19978" y="46978"/>
                  </a:lnTo>
                  <a:lnTo>
                    <a:pt x="19978" y="47215"/>
                  </a:lnTo>
                  <a:lnTo>
                    <a:pt x="20938" y="47215"/>
                  </a:lnTo>
                  <a:cubicBezTo>
                    <a:pt x="21176" y="46978"/>
                    <a:pt x="21061" y="46503"/>
                    <a:pt x="21061" y="46142"/>
                  </a:cubicBezTo>
                  <a:lnTo>
                    <a:pt x="20226" y="46142"/>
                  </a:lnTo>
                  <a:lnTo>
                    <a:pt x="20226" y="46379"/>
                  </a:lnTo>
                  <a:close/>
                  <a:moveTo>
                    <a:pt x="20216" y="42683"/>
                  </a:moveTo>
                  <a:lnTo>
                    <a:pt x="20815" y="43282"/>
                  </a:lnTo>
                  <a:cubicBezTo>
                    <a:pt x="21176" y="43044"/>
                    <a:pt x="21176" y="42446"/>
                    <a:pt x="20938" y="42208"/>
                  </a:cubicBezTo>
                  <a:cubicBezTo>
                    <a:pt x="20701" y="42208"/>
                    <a:pt x="20701" y="42332"/>
                    <a:pt x="20577" y="42332"/>
                  </a:cubicBezTo>
                  <a:lnTo>
                    <a:pt x="20216" y="42693"/>
                  </a:lnTo>
                  <a:close/>
                  <a:moveTo>
                    <a:pt x="21290" y="45429"/>
                  </a:moveTo>
                  <a:cubicBezTo>
                    <a:pt x="21290" y="45429"/>
                    <a:pt x="21290" y="45306"/>
                    <a:pt x="21166" y="45306"/>
                  </a:cubicBezTo>
                  <a:lnTo>
                    <a:pt x="21403" y="45306"/>
                  </a:lnTo>
                  <a:lnTo>
                    <a:pt x="21280" y="45429"/>
                  </a:lnTo>
                  <a:close/>
                  <a:moveTo>
                    <a:pt x="22373" y="7153"/>
                  </a:moveTo>
                  <a:lnTo>
                    <a:pt x="22249" y="7277"/>
                  </a:lnTo>
                  <a:cubicBezTo>
                    <a:pt x="22126" y="7401"/>
                    <a:pt x="22011" y="7638"/>
                    <a:pt x="22011" y="7876"/>
                  </a:cubicBezTo>
                  <a:cubicBezTo>
                    <a:pt x="22011" y="8113"/>
                    <a:pt x="22011" y="8237"/>
                    <a:pt x="22135" y="8351"/>
                  </a:cubicBezTo>
                  <a:lnTo>
                    <a:pt x="22971" y="8351"/>
                  </a:lnTo>
                  <a:cubicBezTo>
                    <a:pt x="23209" y="8227"/>
                    <a:pt x="23332" y="7990"/>
                    <a:pt x="23332" y="7638"/>
                  </a:cubicBezTo>
                  <a:cubicBezTo>
                    <a:pt x="23332" y="7287"/>
                    <a:pt x="22971" y="7040"/>
                    <a:pt x="22734" y="7040"/>
                  </a:cubicBezTo>
                  <a:cubicBezTo>
                    <a:pt x="22651" y="7040"/>
                    <a:pt x="22572" y="7081"/>
                    <a:pt x="22496" y="7163"/>
                  </a:cubicBezTo>
                  <a:lnTo>
                    <a:pt x="22373" y="7163"/>
                  </a:lnTo>
                  <a:close/>
                  <a:moveTo>
                    <a:pt x="22724" y="84303"/>
                  </a:moveTo>
                  <a:lnTo>
                    <a:pt x="22724" y="83705"/>
                  </a:lnTo>
                  <a:lnTo>
                    <a:pt x="22486" y="83705"/>
                  </a:lnTo>
                  <a:lnTo>
                    <a:pt x="22363" y="84303"/>
                  </a:lnTo>
                  <a:lnTo>
                    <a:pt x="22724" y="84303"/>
                  </a:lnTo>
                  <a:close/>
                  <a:moveTo>
                    <a:pt x="22848" y="40774"/>
                  </a:moveTo>
                  <a:lnTo>
                    <a:pt x="23569" y="40898"/>
                  </a:lnTo>
                  <a:lnTo>
                    <a:pt x="23332" y="41021"/>
                  </a:lnTo>
                  <a:lnTo>
                    <a:pt x="23332" y="40898"/>
                  </a:lnTo>
                  <a:lnTo>
                    <a:pt x="22734" y="40774"/>
                  </a:lnTo>
                  <a:lnTo>
                    <a:pt x="22857" y="40651"/>
                  </a:lnTo>
                  <a:lnTo>
                    <a:pt x="22857" y="40774"/>
                  </a:lnTo>
                  <a:close/>
                  <a:moveTo>
                    <a:pt x="23323" y="5719"/>
                  </a:moveTo>
                  <a:lnTo>
                    <a:pt x="24282" y="5719"/>
                  </a:lnTo>
                  <a:cubicBezTo>
                    <a:pt x="24282" y="5481"/>
                    <a:pt x="24044" y="5121"/>
                    <a:pt x="23684" y="4769"/>
                  </a:cubicBezTo>
                  <a:lnTo>
                    <a:pt x="23323" y="5719"/>
                  </a:lnTo>
                  <a:close/>
                  <a:moveTo>
                    <a:pt x="23807" y="43044"/>
                  </a:moveTo>
                  <a:lnTo>
                    <a:pt x="24044" y="42094"/>
                  </a:lnTo>
                  <a:lnTo>
                    <a:pt x="23569" y="42094"/>
                  </a:lnTo>
                  <a:lnTo>
                    <a:pt x="23332" y="42807"/>
                  </a:lnTo>
                  <a:lnTo>
                    <a:pt x="23807" y="43044"/>
                  </a:lnTo>
                  <a:close/>
                  <a:moveTo>
                    <a:pt x="24282" y="79059"/>
                  </a:moveTo>
                  <a:lnTo>
                    <a:pt x="24757" y="78822"/>
                  </a:lnTo>
                  <a:cubicBezTo>
                    <a:pt x="24757" y="78698"/>
                    <a:pt x="24519" y="78584"/>
                    <a:pt x="24396" y="78347"/>
                  </a:cubicBezTo>
                  <a:lnTo>
                    <a:pt x="24273" y="79059"/>
                  </a:lnTo>
                  <a:close/>
                  <a:moveTo>
                    <a:pt x="25242" y="7267"/>
                  </a:moveTo>
                  <a:cubicBezTo>
                    <a:pt x="25603" y="7267"/>
                    <a:pt x="25964" y="7505"/>
                    <a:pt x="26439" y="7267"/>
                  </a:cubicBezTo>
                  <a:cubicBezTo>
                    <a:pt x="26439" y="6792"/>
                    <a:pt x="26201" y="6317"/>
                    <a:pt x="25964" y="6194"/>
                  </a:cubicBezTo>
                  <a:cubicBezTo>
                    <a:pt x="25726" y="6317"/>
                    <a:pt x="25365" y="6317"/>
                    <a:pt x="25004" y="6555"/>
                  </a:cubicBezTo>
                  <a:lnTo>
                    <a:pt x="25242" y="7267"/>
                  </a:lnTo>
                  <a:close/>
                  <a:moveTo>
                    <a:pt x="25964" y="3221"/>
                  </a:moveTo>
                  <a:lnTo>
                    <a:pt x="25840" y="3221"/>
                  </a:lnTo>
                  <a:lnTo>
                    <a:pt x="25840" y="2860"/>
                  </a:lnTo>
                  <a:lnTo>
                    <a:pt x="26201" y="2860"/>
                  </a:lnTo>
                  <a:lnTo>
                    <a:pt x="26078" y="3335"/>
                  </a:lnTo>
                  <a:lnTo>
                    <a:pt x="25954" y="3211"/>
                  </a:lnTo>
                  <a:close/>
                  <a:moveTo>
                    <a:pt x="26914" y="83344"/>
                  </a:moveTo>
                  <a:cubicBezTo>
                    <a:pt x="26914" y="83705"/>
                    <a:pt x="27275" y="84180"/>
                    <a:pt x="27512" y="84180"/>
                  </a:cubicBezTo>
                  <a:cubicBezTo>
                    <a:pt x="27636" y="83942"/>
                    <a:pt x="27873" y="83581"/>
                    <a:pt x="27873" y="83344"/>
                  </a:cubicBezTo>
                  <a:lnTo>
                    <a:pt x="26914" y="83344"/>
                  </a:lnTo>
                  <a:close/>
                  <a:moveTo>
                    <a:pt x="28709" y="5121"/>
                  </a:moveTo>
                  <a:cubicBezTo>
                    <a:pt x="28234" y="5358"/>
                    <a:pt x="27750" y="5719"/>
                    <a:pt x="27750" y="6071"/>
                  </a:cubicBezTo>
                  <a:lnTo>
                    <a:pt x="29184" y="5833"/>
                  </a:lnTo>
                  <a:cubicBezTo>
                    <a:pt x="29184" y="5596"/>
                    <a:pt x="29061" y="5472"/>
                    <a:pt x="28947" y="5358"/>
                  </a:cubicBezTo>
                  <a:lnTo>
                    <a:pt x="28709" y="5121"/>
                  </a:lnTo>
                  <a:close/>
                  <a:moveTo>
                    <a:pt x="29194" y="77624"/>
                  </a:moveTo>
                  <a:lnTo>
                    <a:pt x="28956" y="77624"/>
                  </a:lnTo>
                  <a:lnTo>
                    <a:pt x="28956" y="78099"/>
                  </a:lnTo>
                  <a:lnTo>
                    <a:pt x="29194" y="78099"/>
                  </a:lnTo>
                  <a:lnTo>
                    <a:pt x="29194" y="77624"/>
                  </a:lnTo>
                  <a:close/>
                </a:path>
              </a:pathLst>
            </a:custGeom>
            <a:solidFill>
              <a:srgbClr val="000000"/>
            </a:solidFill>
            <a:ln w="939" cap="flat">
              <a:noFill/>
              <a:prstDash val="solid"/>
              <a:miter/>
            </a:ln>
          </p:spPr>
          <p:txBody>
            <a:bodyPr rtlCol="0" anchor="ctr"/>
            <a:lstStyle/>
            <a:p>
              <a:endParaRPr lang="nl-NL"/>
            </a:p>
          </p:txBody>
        </p:sp>
        <p:sp>
          <p:nvSpPr>
            <p:cNvPr id="32" name="Vrije vorm: vorm 31">
              <a:extLst>
                <a:ext uri="{FF2B5EF4-FFF2-40B4-BE49-F238E27FC236}">
                  <a16:creationId xmlns:a16="http://schemas.microsoft.com/office/drawing/2014/main" id="{79695C6E-A00B-AFB4-D467-DCA821308ECD}"/>
                </a:ext>
              </a:extLst>
            </p:cNvPr>
            <p:cNvSpPr/>
            <p:nvPr/>
          </p:nvSpPr>
          <p:spPr>
            <a:xfrm>
              <a:off x="10906454" y="6422540"/>
              <a:ext cx="39502" cy="87761"/>
            </a:xfrm>
            <a:custGeom>
              <a:avLst/>
              <a:gdLst>
                <a:gd name="connsiteX0" fmla="*/ 2642 w 39502"/>
                <a:gd name="connsiteY0" fmla="*/ 87761 h 87761"/>
                <a:gd name="connsiteX1" fmla="*/ 2281 w 39502"/>
                <a:gd name="connsiteY1" fmla="*/ 87400 h 87761"/>
                <a:gd name="connsiteX2" fmla="*/ 2044 w 39502"/>
                <a:gd name="connsiteY2" fmla="*/ 87400 h 87761"/>
                <a:gd name="connsiteX3" fmla="*/ 1208 w 39502"/>
                <a:gd name="connsiteY3" fmla="*/ 87524 h 87761"/>
                <a:gd name="connsiteX4" fmla="*/ 486 w 39502"/>
                <a:gd name="connsiteY4" fmla="*/ 87049 h 87761"/>
                <a:gd name="connsiteX5" fmla="*/ 847 w 39502"/>
                <a:gd name="connsiteY5" fmla="*/ 51272 h 87761"/>
                <a:gd name="connsiteX6" fmla="*/ 125 w 39502"/>
                <a:gd name="connsiteY6" fmla="*/ 33146 h 87761"/>
                <a:gd name="connsiteX7" fmla="*/ 125 w 39502"/>
                <a:gd name="connsiteY7" fmla="*/ 32072 h 87761"/>
                <a:gd name="connsiteX8" fmla="*/ 125 w 39502"/>
                <a:gd name="connsiteY8" fmla="*/ 24206 h 87761"/>
                <a:gd name="connsiteX9" fmla="*/ 486 w 39502"/>
                <a:gd name="connsiteY9" fmla="*/ 23256 h 87761"/>
                <a:gd name="connsiteX10" fmla="*/ 486 w 39502"/>
                <a:gd name="connsiteY10" fmla="*/ 14431 h 87761"/>
                <a:gd name="connsiteX11" fmla="*/ 11 w 39502"/>
                <a:gd name="connsiteY11" fmla="*/ 7153 h 87761"/>
                <a:gd name="connsiteX12" fmla="*/ 11 w 39502"/>
                <a:gd name="connsiteY12" fmla="*/ 2147 h 87761"/>
                <a:gd name="connsiteX13" fmla="*/ 1683 w 39502"/>
                <a:gd name="connsiteY13" fmla="*/ 361 h 87761"/>
                <a:gd name="connsiteX14" fmla="*/ 3953 w 39502"/>
                <a:gd name="connsiteY14" fmla="*/ 361 h 87761"/>
                <a:gd name="connsiteX15" fmla="*/ 4552 w 39502"/>
                <a:gd name="connsiteY15" fmla="*/ 238 h 87761"/>
                <a:gd name="connsiteX16" fmla="*/ 4913 w 39502"/>
                <a:gd name="connsiteY16" fmla="*/ 238 h 87761"/>
                <a:gd name="connsiteX17" fmla="*/ 11971 w 39502"/>
                <a:gd name="connsiteY17" fmla="*/ 0 h 87761"/>
                <a:gd name="connsiteX18" fmla="*/ 14964 w 39502"/>
                <a:gd name="connsiteY18" fmla="*/ 361 h 87761"/>
                <a:gd name="connsiteX19" fmla="*/ 15923 w 39502"/>
                <a:gd name="connsiteY19" fmla="*/ 361 h 87761"/>
                <a:gd name="connsiteX20" fmla="*/ 16997 w 39502"/>
                <a:gd name="connsiteY20" fmla="*/ 124 h 87761"/>
                <a:gd name="connsiteX21" fmla="*/ 18070 w 39502"/>
                <a:gd name="connsiteY21" fmla="*/ 124 h 87761"/>
                <a:gd name="connsiteX22" fmla="*/ 19628 w 39502"/>
                <a:gd name="connsiteY22" fmla="*/ 361 h 87761"/>
                <a:gd name="connsiteX23" fmla="*/ 21186 w 39502"/>
                <a:gd name="connsiteY23" fmla="*/ 238 h 87761"/>
                <a:gd name="connsiteX24" fmla="*/ 25613 w 39502"/>
                <a:gd name="connsiteY24" fmla="*/ 1188 h 87761"/>
                <a:gd name="connsiteX25" fmla="*/ 28368 w 39502"/>
                <a:gd name="connsiteY25" fmla="*/ 2736 h 87761"/>
                <a:gd name="connsiteX26" fmla="*/ 29926 w 39502"/>
                <a:gd name="connsiteY26" fmla="*/ 3810 h 87761"/>
                <a:gd name="connsiteX27" fmla="*/ 37469 w 39502"/>
                <a:gd name="connsiteY27" fmla="*/ 25156 h 87761"/>
                <a:gd name="connsiteX28" fmla="*/ 37108 w 39502"/>
                <a:gd name="connsiteY28" fmla="*/ 25755 h 87761"/>
                <a:gd name="connsiteX29" fmla="*/ 34353 w 39502"/>
                <a:gd name="connsiteY29" fmla="*/ 40062 h 87761"/>
                <a:gd name="connsiteX30" fmla="*/ 32083 w 39502"/>
                <a:gd name="connsiteY30" fmla="*/ 43282 h 87761"/>
                <a:gd name="connsiteX31" fmla="*/ 30411 w 39502"/>
                <a:gd name="connsiteY31" fmla="*/ 45790 h 87761"/>
                <a:gd name="connsiteX32" fmla="*/ 35797 w 39502"/>
                <a:gd name="connsiteY32" fmla="*/ 71782 h 87761"/>
                <a:gd name="connsiteX33" fmla="*/ 36158 w 39502"/>
                <a:gd name="connsiteY33" fmla="*/ 72143 h 87761"/>
                <a:gd name="connsiteX34" fmla="*/ 39027 w 39502"/>
                <a:gd name="connsiteY34" fmla="*/ 83828 h 87761"/>
                <a:gd name="connsiteX35" fmla="*/ 39502 w 39502"/>
                <a:gd name="connsiteY35" fmla="*/ 86450 h 87761"/>
                <a:gd name="connsiteX36" fmla="*/ 37583 w 39502"/>
                <a:gd name="connsiteY36" fmla="*/ 87400 h 87761"/>
                <a:gd name="connsiteX37" fmla="*/ 35911 w 39502"/>
                <a:gd name="connsiteY37" fmla="*/ 87277 h 87761"/>
                <a:gd name="connsiteX38" fmla="*/ 32558 w 39502"/>
                <a:gd name="connsiteY38" fmla="*/ 87277 h 87761"/>
                <a:gd name="connsiteX39" fmla="*/ 29689 w 39502"/>
                <a:gd name="connsiteY39" fmla="*/ 87153 h 87761"/>
                <a:gd name="connsiteX40" fmla="*/ 26098 w 39502"/>
                <a:gd name="connsiteY40" fmla="*/ 87391 h 87761"/>
                <a:gd name="connsiteX41" fmla="*/ 24179 w 39502"/>
                <a:gd name="connsiteY41" fmla="*/ 84769 h 87761"/>
                <a:gd name="connsiteX42" fmla="*/ 22260 w 39502"/>
                <a:gd name="connsiteY42" fmla="*/ 75231 h 87761"/>
                <a:gd name="connsiteX43" fmla="*/ 21186 w 39502"/>
                <a:gd name="connsiteY43" fmla="*/ 67479 h 87761"/>
                <a:gd name="connsiteX44" fmla="*/ 17833 w 39502"/>
                <a:gd name="connsiteY44" fmla="*/ 50189 h 87761"/>
                <a:gd name="connsiteX45" fmla="*/ 17234 w 39502"/>
                <a:gd name="connsiteY45" fmla="*/ 49714 h 87761"/>
                <a:gd name="connsiteX46" fmla="*/ 16636 w 39502"/>
                <a:gd name="connsiteY46" fmla="*/ 49714 h 87761"/>
                <a:gd name="connsiteX47" fmla="*/ 15201 w 39502"/>
                <a:gd name="connsiteY47" fmla="*/ 49590 h 87761"/>
                <a:gd name="connsiteX48" fmla="*/ 14603 w 39502"/>
                <a:gd name="connsiteY48" fmla="*/ 49590 h 87761"/>
                <a:gd name="connsiteX49" fmla="*/ 13767 w 39502"/>
                <a:gd name="connsiteY49" fmla="*/ 50189 h 87761"/>
                <a:gd name="connsiteX50" fmla="*/ 13767 w 39502"/>
                <a:gd name="connsiteY50" fmla="*/ 51860 h 87761"/>
                <a:gd name="connsiteX51" fmla="*/ 13767 w 39502"/>
                <a:gd name="connsiteY51" fmla="*/ 52697 h 87761"/>
                <a:gd name="connsiteX52" fmla="*/ 13643 w 39502"/>
                <a:gd name="connsiteY52" fmla="*/ 55319 h 87761"/>
                <a:gd name="connsiteX53" fmla="*/ 13643 w 39502"/>
                <a:gd name="connsiteY53" fmla="*/ 63308 h 87761"/>
                <a:gd name="connsiteX54" fmla="*/ 13881 w 39502"/>
                <a:gd name="connsiteY54" fmla="*/ 66405 h 87761"/>
                <a:gd name="connsiteX55" fmla="*/ 13643 w 39502"/>
                <a:gd name="connsiteY55" fmla="*/ 66642 h 87761"/>
                <a:gd name="connsiteX56" fmla="*/ 14004 w 39502"/>
                <a:gd name="connsiteY56" fmla="*/ 80475 h 87761"/>
                <a:gd name="connsiteX57" fmla="*/ 14128 w 39502"/>
                <a:gd name="connsiteY57" fmla="*/ 82498 h 87761"/>
                <a:gd name="connsiteX58" fmla="*/ 14251 w 39502"/>
                <a:gd name="connsiteY58" fmla="*/ 85595 h 87761"/>
                <a:gd name="connsiteX59" fmla="*/ 12579 w 39502"/>
                <a:gd name="connsiteY59" fmla="*/ 87381 h 87761"/>
                <a:gd name="connsiteX60" fmla="*/ 9112 w 39502"/>
                <a:gd name="connsiteY60" fmla="*/ 87381 h 87761"/>
                <a:gd name="connsiteX61" fmla="*/ 7915 w 39502"/>
                <a:gd name="connsiteY61" fmla="*/ 87144 h 87761"/>
                <a:gd name="connsiteX62" fmla="*/ 7079 w 39502"/>
                <a:gd name="connsiteY62" fmla="*/ 87144 h 87761"/>
                <a:gd name="connsiteX63" fmla="*/ 6243 w 39502"/>
                <a:gd name="connsiteY63" fmla="*/ 87381 h 87761"/>
                <a:gd name="connsiteX64" fmla="*/ 2889 w 39502"/>
                <a:gd name="connsiteY64" fmla="*/ 87742 h 87761"/>
                <a:gd name="connsiteX65" fmla="*/ 2652 w 39502"/>
                <a:gd name="connsiteY65" fmla="*/ 87742 h 87761"/>
                <a:gd name="connsiteX66" fmla="*/ 10062 w 39502"/>
                <a:gd name="connsiteY66" fmla="*/ 75601 h 87761"/>
                <a:gd name="connsiteX67" fmla="*/ 9824 w 39502"/>
                <a:gd name="connsiteY67" fmla="*/ 74889 h 87761"/>
                <a:gd name="connsiteX68" fmla="*/ 9587 w 39502"/>
                <a:gd name="connsiteY68" fmla="*/ 75012 h 87761"/>
                <a:gd name="connsiteX69" fmla="*/ 9824 w 39502"/>
                <a:gd name="connsiteY69" fmla="*/ 75611 h 87761"/>
                <a:gd name="connsiteX70" fmla="*/ 10062 w 39502"/>
                <a:gd name="connsiteY70" fmla="*/ 75611 h 87761"/>
                <a:gd name="connsiteX71" fmla="*/ 11135 w 39502"/>
                <a:gd name="connsiteY71" fmla="*/ 13357 h 87761"/>
                <a:gd name="connsiteX72" fmla="*/ 10898 w 39502"/>
                <a:gd name="connsiteY72" fmla="*/ 12996 h 87761"/>
                <a:gd name="connsiteX73" fmla="*/ 10898 w 39502"/>
                <a:gd name="connsiteY73" fmla="*/ 12759 h 87761"/>
                <a:gd name="connsiteX74" fmla="*/ 11135 w 39502"/>
                <a:gd name="connsiteY74" fmla="*/ 12046 h 87761"/>
                <a:gd name="connsiteX75" fmla="*/ 10176 w 39502"/>
                <a:gd name="connsiteY75" fmla="*/ 11923 h 87761"/>
                <a:gd name="connsiteX76" fmla="*/ 10651 w 39502"/>
                <a:gd name="connsiteY76" fmla="*/ 13946 h 87761"/>
                <a:gd name="connsiteX77" fmla="*/ 11126 w 39502"/>
                <a:gd name="connsiteY77" fmla="*/ 13585 h 87761"/>
                <a:gd name="connsiteX78" fmla="*/ 11126 w 39502"/>
                <a:gd name="connsiteY78" fmla="*/ 13348 h 87761"/>
                <a:gd name="connsiteX79" fmla="*/ 11135 w 39502"/>
                <a:gd name="connsiteY79" fmla="*/ 69882 h 87761"/>
                <a:gd name="connsiteX80" fmla="*/ 11135 w 39502"/>
                <a:gd name="connsiteY80" fmla="*/ 70243 h 87761"/>
                <a:gd name="connsiteX81" fmla="*/ 11857 w 39502"/>
                <a:gd name="connsiteY81" fmla="*/ 70243 h 87761"/>
                <a:gd name="connsiteX82" fmla="*/ 11857 w 39502"/>
                <a:gd name="connsiteY82" fmla="*/ 69882 h 87761"/>
                <a:gd name="connsiteX83" fmla="*/ 11135 w 39502"/>
                <a:gd name="connsiteY83" fmla="*/ 69882 h 87761"/>
                <a:gd name="connsiteX84" fmla="*/ 11259 w 39502"/>
                <a:gd name="connsiteY84" fmla="*/ 51756 h 87761"/>
                <a:gd name="connsiteX85" fmla="*/ 11259 w 39502"/>
                <a:gd name="connsiteY85" fmla="*/ 52117 h 87761"/>
                <a:gd name="connsiteX86" fmla="*/ 11734 w 39502"/>
                <a:gd name="connsiteY86" fmla="*/ 52117 h 87761"/>
                <a:gd name="connsiteX87" fmla="*/ 11734 w 39502"/>
                <a:gd name="connsiteY87" fmla="*/ 51756 h 87761"/>
                <a:gd name="connsiteX88" fmla="*/ 11259 w 39502"/>
                <a:gd name="connsiteY88" fmla="*/ 51756 h 87761"/>
                <a:gd name="connsiteX89" fmla="*/ 11620 w 39502"/>
                <a:gd name="connsiteY89" fmla="*/ 2508 h 87761"/>
                <a:gd name="connsiteX90" fmla="*/ 12218 w 39502"/>
                <a:gd name="connsiteY90" fmla="*/ 2508 h 87761"/>
                <a:gd name="connsiteX91" fmla="*/ 12218 w 39502"/>
                <a:gd name="connsiteY91" fmla="*/ 2746 h 87761"/>
                <a:gd name="connsiteX92" fmla="*/ 11620 w 39502"/>
                <a:gd name="connsiteY92" fmla="*/ 2746 h 87761"/>
                <a:gd name="connsiteX93" fmla="*/ 11620 w 39502"/>
                <a:gd name="connsiteY93" fmla="*/ 2508 h 87761"/>
                <a:gd name="connsiteX94" fmla="*/ 12218 w 39502"/>
                <a:gd name="connsiteY94" fmla="*/ 48175 h 87761"/>
                <a:gd name="connsiteX95" fmla="*/ 12693 w 39502"/>
                <a:gd name="connsiteY95" fmla="*/ 47576 h 87761"/>
                <a:gd name="connsiteX96" fmla="*/ 12218 w 39502"/>
                <a:gd name="connsiteY96" fmla="*/ 47101 h 87761"/>
                <a:gd name="connsiteX97" fmla="*/ 11743 w 39502"/>
                <a:gd name="connsiteY97" fmla="*/ 47814 h 87761"/>
                <a:gd name="connsiteX98" fmla="*/ 12218 w 39502"/>
                <a:gd name="connsiteY98" fmla="*/ 48175 h 87761"/>
                <a:gd name="connsiteX99" fmla="*/ 12218 w 39502"/>
                <a:gd name="connsiteY99" fmla="*/ 53903 h 87761"/>
                <a:gd name="connsiteX100" fmla="*/ 11743 w 39502"/>
                <a:gd name="connsiteY100" fmla="*/ 54378 h 87761"/>
                <a:gd name="connsiteX101" fmla="*/ 12218 w 39502"/>
                <a:gd name="connsiteY101" fmla="*/ 54739 h 87761"/>
                <a:gd name="connsiteX102" fmla="*/ 12218 w 39502"/>
                <a:gd name="connsiteY102" fmla="*/ 53903 h 87761"/>
                <a:gd name="connsiteX103" fmla="*/ 12218 w 39502"/>
                <a:gd name="connsiteY103" fmla="*/ 60572 h 87761"/>
                <a:gd name="connsiteX104" fmla="*/ 12456 w 39502"/>
                <a:gd name="connsiteY104" fmla="*/ 60449 h 87761"/>
                <a:gd name="connsiteX105" fmla="*/ 12579 w 39502"/>
                <a:gd name="connsiteY105" fmla="*/ 60924 h 87761"/>
                <a:gd name="connsiteX106" fmla="*/ 12342 w 39502"/>
                <a:gd name="connsiteY106" fmla="*/ 60924 h 87761"/>
                <a:gd name="connsiteX107" fmla="*/ 12218 w 39502"/>
                <a:gd name="connsiteY107" fmla="*/ 60563 h 87761"/>
                <a:gd name="connsiteX108" fmla="*/ 12570 w 39502"/>
                <a:gd name="connsiteY108" fmla="*/ 36252 h 87761"/>
                <a:gd name="connsiteX109" fmla="*/ 12570 w 39502"/>
                <a:gd name="connsiteY109" fmla="*/ 35540 h 87761"/>
                <a:gd name="connsiteX110" fmla="*/ 12332 w 39502"/>
                <a:gd name="connsiteY110" fmla="*/ 35540 h 87761"/>
                <a:gd name="connsiteX111" fmla="*/ 12332 w 39502"/>
                <a:gd name="connsiteY111" fmla="*/ 36252 h 87761"/>
                <a:gd name="connsiteX112" fmla="*/ 12570 w 39502"/>
                <a:gd name="connsiteY112" fmla="*/ 36252 h 87761"/>
                <a:gd name="connsiteX113" fmla="*/ 13415 w 39502"/>
                <a:gd name="connsiteY113" fmla="*/ 6555 h 87761"/>
                <a:gd name="connsiteX114" fmla="*/ 13776 w 39502"/>
                <a:gd name="connsiteY114" fmla="*/ 6317 h 87761"/>
                <a:gd name="connsiteX115" fmla="*/ 13900 w 39502"/>
                <a:gd name="connsiteY115" fmla="*/ 6555 h 87761"/>
                <a:gd name="connsiteX116" fmla="*/ 13425 w 39502"/>
                <a:gd name="connsiteY116" fmla="*/ 6792 h 87761"/>
                <a:gd name="connsiteX117" fmla="*/ 13425 w 39502"/>
                <a:gd name="connsiteY117" fmla="*/ 6555 h 87761"/>
                <a:gd name="connsiteX118" fmla="*/ 13653 w 39502"/>
                <a:gd name="connsiteY118" fmla="*/ 29935 h 87761"/>
                <a:gd name="connsiteX119" fmla="*/ 14014 w 39502"/>
                <a:gd name="connsiteY119" fmla="*/ 31246 h 87761"/>
                <a:gd name="connsiteX120" fmla="*/ 14014 w 39502"/>
                <a:gd name="connsiteY120" fmla="*/ 36727 h 87761"/>
                <a:gd name="connsiteX121" fmla="*/ 14489 w 39502"/>
                <a:gd name="connsiteY121" fmla="*/ 37677 h 87761"/>
                <a:gd name="connsiteX122" fmla="*/ 16645 w 39502"/>
                <a:gd name="connsiteY122" fmla="*/ 37801 h 87761"/>
                <a:gd name="connsiteX123" fmla="*/ 20711 w 39502"/>
                <a:gd name="connsiteY123" fmla="*/ 36604 h 87761"/>
                <a:gd name="connsiteX124" fmla="*/ 23827 w 39502"/>
                <a:gd name="connsiteY124" fmla="*/ 29925 h 87761"/>
                <a:gd name="connsiteX125" fmla="*/ 23704 w 39502"/>
                <a:gd name="connsiteY125" fmla="*/ 22410 h 87761"/>
                <a:gd name="connsiteX126" fmla="*/ 22868 w 39502"/>
                <a:gd name="connsiteY126" fmla="*/ 16692 h 87761"/>
                <a:gd name="connsiteX127" fmla="*/ 22630 w 39502"/>
                <a:gd name="connsiteY127" fmla="*/ 15742 h 87761"/>
                <a:gd name="connsiteX128" fmla="*/ 22269 w 39502"/>
                <a:gd name="connsiteY128" fmla="*/ 15267 h 87761"/>
                <a:gd name="connsiteX129" fmla="*/ 18802 w 39502"/>
                <a:gd name="connsiteY129" fmla="*/ 11685 h 87761"/>
                <a:gd name="connsiteX130" fmla="*/ 14973 w 39502"/>
                <a:gd name="connsiteY130" fmla="*/ 11210 h 87761"/>
                <a:gd name="connsiteX131" fmla="*/ 13776 w 39502"/>
                <a:gd name="connsiteY131" fmla="*/ 12407 h 87761"/>
                <a:gd name="connsiteX132" fmla="*/ 13653 w 39502"/>
                <a:gd name="connsiteY132" fmla="*/ 14915 h 87761"/>
                <a:gd name="connsiteX133" fmla="*/ 13890 w 39502"/>
                <a:gd name="connsiteY133" fmla="*/ 16587 h 87761"/>
                <a:gd name="connsiteX134" fmla="*/ 13653 w 39502"/>
                <a:gd name="connsiteY134" fmla="*/ 29944 h 87761"/>
                <a:gd name="connsiteX135" fmla="*/ 14726 w 39502"/>
                <a:gd name="connsiteY135" fmla="*/ 5367 h 87761"/>
                <a:gd name="connsiteX136" fmla="*/ 14128 w 39502"/>
                <a:gd name="connsiteY136" fmla="*/ 3819 h 87761"/>
                <a:gd name="connsiteX137" fmla="*/ 13890 w 39502"/>
                <a:gd name="connsiteY137" fmla="*/ 5367 h 87761"/>
                <a:gd name="connsiteX138" fmla="*/ 14726 w 39502"/>
                <a:gd name="connsiteY138" fmla="*/ 5367 h 87761"/>
                <a:gd name="connsiteX139" fmla="*/ 14489 w 39502"/>
                <a:gd name="connsiteY139" fmla="*/ 42209 h 87761"/>
                <a:gd name="connsiteX140" fmla="*/ 13890 w 39502"/>
                <a:gd name="connsiteY140" fmla="*/ 41610 h 87761"/>
                <a:gd name="connsiteX141" fmla="*/ 13890 w 39502"/>
                <a:gd name="connsiteY141" fmla="*/ 42323 h 87761"/>
                <a:gd name="connsiteX142" fmla="*/ 14489 w 39502"/>
                <a:gd name="connsiteY142" fmla="*/ 42199 h 87761"/>
                <a:gd name="connsiteX143" fmla="*/ 16408 w 39502"/>
                <a:gd name="connsiteY143" fmla="*/ 9063 h 87761"/>
                <a:gd name="connsiteX144" fmla="*/ 14850 w 39502"/>
                <a:gd name="connsiteY144" fmla="*/ 8940 h 87761"/>
                <a:gd name="connsiteX145" fmla="*/ 14850 w 39502"/>
                <a:gd name="connsiteY145" fmla="*/ 10137 h 87761"/>
                <a:gd name="connsiteX146" fmla="*/ 16408 w 39502"/>
                <a:gd name="connsiteY146" fmla="*/ 10374 h 87761"/>
                <a:gd name="connsiteX147" fmla="*/ 16408 w 39502"/>
                <a:gd name="connsiteY147" fmla="*/ 9063 h 87761"/>
                <a:gd name="connsiteX148" fmla="*/ 15325 w 39502"/>
                <a:gd name="connsiteY148" fmla="*/ 6802 h 87761"/>
                <a:gd name="connsiteX149" fmla="*/ 16161 w 39502"/>
                <a:gd name="connsiteY149" fmla="*/ 7163 h 87761"/>
                <a:gd name="connsiteX150" fmla="*/ 16161 w 39502"/>
                <a:gd name="connsiteY150" fmla="*/ 6688 h 87761"/>
                <a:gd name="connsiteX151" fmla="*/ 16997 w 39502"/>
                <a:gd name="connsiteY151" fmla="*/ 5491 h 87761"/>
                <a:gd name="connsiteX152" fmla="*/ 16275 w 39502"/>
                <a:gd name="connsiteY152" fmla="*/ 5253 h 87761"/>
                <a:gd name="connsiteX153" fmla="*/ 15315 w 39502"/>
                <a:gd name="connsiteY153" fmla="*/ 6802 h 87761"/>
                <a:gd name="connsiteX154" fmla="*/ 19277 w 39502"/>
                <a:gd name="connsiteY154" fmla="*/ 39824 h 87761"/>
                <a:gd name="connsiteX155" fmla="*/ 19153 w 39502"/>
                <a:gd name="connsiteY155" fmla="*/ 39226 h 87761"/>
                <a:gd name="connsiteX156" fmla="*/ 18431 w 39502"/>
                <a:gd name="connsiteY156" fmla="*/ 40062 h 87761"/>
                <a:gd name="connsiteX157" fmla="*/ 19267 w 39502"/>
                <a:gd name="connsiteY157" fmla="*/ 40299 h 87761"/>
                <a:gd name="connsiteX158" fmla="*/ 19267 w 39502"/>
                <a:gd name="connsiteY158" fmla="*/ 41135 h 87761"/>
                <a:gd name="connsiteX159" fmla="*/ 20341 w 39502"/>
                <a:gd name="connsiteY159" fmla="*/ 40774 h 87761"/>
                <a:gd name="connsiteX160" fmla="*/ 19267 w 39502"/>
                <a:gd name="connsiteY160" fmla="*/ 40176 h 87761"/>
                <a:gd name="connsiteX161" fmla="*/ 19267 w 39502"/>
                <a:gd name="connsiteY161" fmla="*/ 39815 h 87761"/>
                <a:gd name="connsiteX162" fmla="*/ 19752 w 39502"/>
                <a:gd name="connsiteY162" fmla="*/ 5491 h 87761"/>
                <a:gd name="connsiteX163" fmla="*/ 19989 w 39502"/>
                <a:gd name="connsiteY163" fmla="*/ 5016 h 87761"/>
                <a:gd name="connsiteX164" fmla="*/ 18916 w 39502"/>
                <a:gd name="connsiteY164" fmla="*/ 4655 h 87761"/>
                <a:gd name="connsiteX165" fmla="*/ 18555 w 39502"/>
                <a:gd name="connsiteY165" fmla="*/ 5253 h 87761"/>
                <a:gd name="connsiteX166" fmla="*/ 19752 w 39502"/>
                <a:gd name="connsiteY166" fmla="*/ 5491 h 87761"/>
                <a:gd name="connsiteX167" fmla="*/ 19277 w 39502"/>
                <a:gd name="connsiteY167" fmla="*/ 7515 h 87761"/>
                <a:gd name="connsiteX168" fmla="*/ 19277 w 39502"/>
                <a:gd name="connsiteY168" fmla="*/ 6916 h 87761"/>
                <a:gd name="connsiteX169" fmla="*/ 18916 w 39502"/>
                <a:gd name="connsiteY169" fmla="*/ 6916 h 87761"/>
                <a:gd name="connsiteX170" fmla="*/ 18916 w 39502"/>
                <a:gd name="connsiteY170" fmla="*/ 7515 h 87761"/>
                <a:gd name="connsiteX171" fmla="*/ 19277 w 39502"/>
                <a:gd name="connsiteY171" fmla="*/ 7515 h 87761"/>
                <a:gd name="connsiteX172" fmla="*/ 20236 w 39502"/>
                <a:gd name="connsiteY172" fmla="*/ 43406 h 87761"/>
                <a:gd name="connsiteX173" fmla="*/ 22032 w 39502"/>
                <a:gd name="connsiteY173" fmla="*/ 44004 h 87761"/>
                <a:gd name="connsiteX174" fmla="*/ 21794 w 39502"/>
                <a:gd name="connsiteY174" fmla="*/ 43292 h 87761"/>
                <a:gd name="connsiteX175" fmla="*/ 21319 w 39502"/>
                <a:gd name="connsiteY175" fmla="*/ 43415 h 87761"/>
                <a:gd name="connsiteX176" fmla="*/ 20597 w 39502"/>
                <a:gd name="connsiteY176" fmla="*/ 43415 h 87761"/>
                <a:gd name="connsiteX177" fmla="*/ 20360 w 39502"/>
                <a:gd name="connsiteY177" fmla="*/ 42218 h 87761"/>
                <a:gd name="connsiteX178" fmla="*/ 19286 w 39502"/>
                <a:gd name="connsiteY178" fmla="*/ 43415 h 87761"/>
                <a:gd name="connsiteX179" fmla="*/ 20246 w 39502"/>
                <a:gd name="connsiteY179" fmla="*/ 43415 h 87761"/>
                <a:gd name="connsiteX180" fmla="*/ 20711 w 39502"/>
                <a:gd name="connsiteY180" fmla="*/ 10498 h 87761"/>
                <a:gd name="connsiteX181" fmla="*/ 20588 w 39502"/>
                <a:gd name="connsiteY181" fmla="*/ 8237 h 87761"/>
                <a:gd name="connsiteX182" fmla="*/ 19514 w 39502"/>
                <a:gd name="connsiteY182" fmla="*/ 10498 h 87761"/>
                <a:gd name="connsiteX183" fmla="*/ 20711 w 39502"/>
                <a:gd name="connsiteY183" fmla="*/ 10498 h 87761"/>
                <a:gd name="connsiteX184" fmla="*/ 20588 w 39502"/>
                <a:gd name="connsiteY184" fmla="*/ 44356 h 87761"/>
                <a:gd name="connsiteX185" fmla="*/ 20350 w 39502"/>
                <a:gd name="connsiteY185" fmla="*/ 44593 h 87761"/>
                <a:gd name="connsiteX186" fmla="*/ 20227 w 39502"/>
                <a:gd name="connsiteY186" fmla="*/ 44717 h 87761"/>
                <a:gd name="connsiteX187" fmla="*/ 19866 w 39502"/>
                <a:gd name="connsiteY187" fmla="*/ 44954 h 87761"/>
                <a:gd name="connsiteX188" fmla="*/ 19866 w 39502"/>
                <a:gd name="connsiteY188" fmla="*/ 46626 h 87761"/>
                <a:gd name="connsiteX189" fmla="*/ 20464 w 39502"/>
                <a:gd name="connsiteY189" fmla="*/ 46864 h 87761"/>
                <a:gd name="connsiteX190" fmla="*/ 21063 w 39502"/>
                <a:gd name="connsiteY190" fmla="*/ 45667 h 87761"/>
                <a:gd name="connsiteX191" fmla="*/ 20939 w 39502"/>
                <a:gd name="connsiteY191" fmla="*/ 45068 h 87761"/>
                <a:gd name="connsiteX192" fmla="*/ 20578 w 39502"/>
                <a:gd name="connsiteY192" fmla="*/ 44356 h 87761"/>
                <a:gd name="connsiteX193" fmla="*/ 20588 w 39502"/>
                <a:gd name="connsiteY193" fmla="*/ 5130 h 87761"/>
                <a:gd name="connsiteX194" fmla="*/ 20949 w 39502"/>
                <a:gd name="connsiteY194" fmla="*/ 5605 h 87761"/>
                <a:gd name="connsiteX195" fmla="*/ 20949 w 39502"/>
                <a:gd name="connsiteY195" fmla="*/ 5728 h 87761"/>
                <a:gd name="connsiteX196" fmla="*/ 21671 w 39502"/>
                <a:gd name="connsiteY196" fmla="*/ 5728 h 87761"/>
                <a:gd name="connsiteX197" fmla="*/ 21671 w 39502"/>
                <a:gd name="connsiteY197" fmla="*/ 5605 h 87761"/>
                <a:gd name="connsiteX198" fmla="*/ 21547 w 39502"/>
                <a:gd name="connsiteY198" fmla="*/ 5130 h 87761"/>
                <a:gd name="connsiteX199" fmla="*/ 21547 w 39502"/>
                <a:gd name="connsiteY199" fmla="*/ 5007 h 87761"/>
                <a:gd name="connsiteX200" fmla="*/ 20588 w 39502"/>
                <a:gd name="connsiteY200" fmla="*/ 5007 h 87761"/>
                <a:gd name="connsiteX201" fmla="*/ 20588 w 39502"/>
                <a:gd name="connsiteY201" fmla="*/ 5130 h 87761"/>
                <a:gd name="connsiteX202" fmla="*/ 21433 w 39502"/>
                <a:gd name="connsiteY202" fmla="*/ 40071 h 87761"/>
                <a:gd name="connsiteX203" fmla="*/ 20597 w 39502"/>
                <a:gd name="connsiteY203" fmla="*/ 40071 h 87761"/>
                <a:gd name="connsiteX204" fmla="*/ 21433 w 39502"/>
                <a:gd name="connsiteY204" fmla="*/ 41506 h 87761"/>
                <a:gd name="connsiteX205" fmla="*/ 21433 w 39502"/>
                <a:gd name="connsiteY205" fmla="*/ 40071 h 87761"/>
                <a:gd name="connsiteX206" fmla="*/ 21310 w 39502"/>
                <a:gd name="connsiteY206" fmla="*/ 49372 h 87761"/>
                <a:gd name="connsiteX207" fmla="*/ 21785 w 39502"/>
                <a:gd name="connsiteY207" fmla="*/ 49372 h 87761"/>
                <a:gd name="connsiteX208" fmla="*/ 21424 w 39502"/>
                <a:gd name="connsiteY208" fmla="*/ 48535 h 87761"/>
                <a:gd name="connsiteX209" fmla="*/ 20702 w 39502"/>
                <a:gd name="connsiteY209" fmla="*/ 49248 h 87761"/>
                <a:gd name="connsiteX210" fmla="*/ 21300 w 39502"/>
                <a:gd name="connsiteY210" fmla="*/ 49372 h 87761"/>
                <a:gd name="connsiteX211" fmla="*/ 22383 w 39502"/>
                <a:gd name="connsiteY211" fmla="*/ 46740 h 87761"/>
                <a:gd name="connsiteX212" fmla="*/ 21424 w 39502"/>
                <a:gd name="connsiteY212" fmla="*/ 47453 h 87761"/>
                <a:gd name="connsiteX213" fmla="*/ 22022 w 39502"/>
                <a:gd name="connsiteY213" fmla="*/ 47928 h 87761"/>
                <a:gd name="connsiteX214" fmla="*/ 22260 w 39502"/>
                <a:gd name="connsiteY214" fmla="*/ 47928 h 87761"/>
                <a:gd name="connsiteX215" fmla="*/ 22383 w 39502"/>
                <a:gd name="connsiteY215" fmla="*/ 47215 h 87761"/>
                <a:gd name="connsiteX216" fmla="*/ 22383 w 39502"/>
                <a:gd name="connsiteY216" fmla="*/ 46740 h 87761"/>
                <a:gd name="connsiteX217" fmla="*/ 22269 w 39502"/>
                <a:gd name="connsiteY217" fmla="*/ 43643 h 87761"/>
                <a:gd name="connsiteX218" fmla="*/ 22146 w 39502"/>
                <a:gd name="connsiteY218" fmla="*/ 45078 h 87761"/>
                <a:gd name="connsiteX219" fmla="*/ 22868 w 39502"/>
                <a:gd name="connsiteY219" fmla="*/ 44840 h 87761"/>
                <a:gd name="connsiteX220" fmla="*/ 22269 w 39502"/>
                <a:gd name="connsiteY220" fmla="*/ 43643 h 87761"/>
                <a:gd name="connsiteX221" fmla="*/ 22032 w 39502"/>
                <a:gd name="connsiteY221" fmla="*/ 8351 h 87761"/>
                <a:gd name="connsiteX222" fmla="*/ 23105 w 39502"/>
                <a:gd name="connsiteY222" fmla="*/ 10260 h 87761"/>
                <a:gd name="connsiteX223" fmla="*/ 23343 w 39502"/>
                <a:gd name="connsiteY223" fmla="*/ 9899 h 87761"/>
                <a:gd name="connsiteX224" fmla="*/ 22022 w 39502"/>
                <a:gd name="connsiteY224" fmla="*/ 8351 h 87761"/>
                <a:gd name="connsiteX225" fmla="*/ 22868 w 39502"/>
                <a:gd name="connsiteY225" fmla="*/ 49010 h 87761"/>
                <a:gd name="connsiteX226" fmla="*/ 22868 w 39502"/>
                <a:gd name="connsiteY226" fmla="*/ 47937 h 87761"/>
                <a:gd name="connsiteX227" fmla="*/ 22146 w 39502"/>
                <a:gd name="connsiteY227" fmla="*/ 49010 h 87761"/>
                <a:gd name="connsiteX228" fmla="*/ 22868 w 39502"/>
                <a:gd name="connsiteY228" fmla="*/ 49010 h 87761"/>
                <a:gd name="connsiteX229" fmla="*/ 22868 w 39502"/>
                <a:gd name="connsiteY229" fmla="*/ 6916 h 87761"/>
                <a:gd name="connsiteX230" fmla="*/ 22630 w 39502"/>
                <a:gd name="connsiteY230" fmla="*/ 6203 h 87761"/>
                <a:gd name="connsiteX231" fmla="*/ 22269 w 39502"/>
                <a:gd name="connsiteY231" fmla="*/ 6916 h 87761"/>
                <a:gd name="connsiteX232" fmla="*/ 22868 w 39502"/>
                <a:gd name="connsiteY232" fmla="*/ 6916 h 87761"/>
                <a:gd name="connsiteX233" fmla="*/ 23229 w 39502"/>
                <a:gd name="connsiteY233" fmla="*/ 58074 h 87761"/>
                <a:gd name="connsiteX234" fmla="*/ 23466 w 39502"/>
                <a:gd name="connsiteY234" fmla="*/ 57475 h 87761"/>
                <a:gd name="connsiteX235" fmla="*/ 22393 w 39502"/>
                <a:gd name="connsiteY235" fmla="*/ 57599 h 87761"/>
                <a:gd name="connsiteX236" fmla="*/ 23229 w 39502"/>
                <a:gd name="connsiteY236" fmla="*/ 58074 h 87761"/>
                <a:gd name="connsiteX237" fmla="*/ 22630 w 39502"/>
                <a:gd name="connsiteY237" fmla="*/ 40309 h 87761"/>
                <a:gd name="connsiteX238" fmla="*/ 23590 w 39502"/>
                <a:gd name="connsiteY238" fmla="*/ 40309 h 87761"/>
                <a:gd name="connsiteX239" fmla="*/ 23352 w 39502"/>
                <a:gd name="connsiteY239" fmla="*/ 39473 h 87761"/>
                <a:gd name="connsiteX240" fmla="*/ 22630 w 39502"/>
                <a:gd name="connsiteY240" fmla="*/ 40309 h 87761"/>
                <a:gd name="connsiteX241" fmla="*/ 23941 w 39502"/>
                <a:gd name="connsiteY241" fmla="*/ 56288 h 87761"/>
                <a:gd name="connsiteX242" fmla="*/ 23704 w 39502"/>
                <a:gd name="connsiteY242" fmla="*/ 55338 h 87761"/>
                <a:gd name="connsiteX243" fmla="*/ 23466 w 39502"/>
                <a:gd name="connsiteY243" fmla="*/ 54739 h 87761"/>
                <a:gd name="connsiteX244" fmla="*/ 22744 w 39502"/>
                <a:gd name="connsiteY244" fmla="*/ 56174 h 87761"/>
                <a:gd name="connsiteX245" fmla="*/ 23105 w 39502"/>
                <a:gd name="connsiteY245" fmla="*/ 56297 h 87761"/>
                <a:gd name="connsiteX246" fmla="*/ 23941 w 39502"/>
                <a:gd name="connsiteY246" fmla="*/ 56297 h 87761"/>
                <a:gd name="connsiteX247" fmla="*/ 23580 w 39502"/>
                <a:gd name="connsiteY247" fmla="*/ 52830 h 87761"/>
                <a:gd name="connsiteX248" fmla="*/ 24416 w 39502"/>
                <a:gd name="connsiteY248" fmla="*/ 52117 h 87761"/>
                <a:gd name="connsiteX249" fmla="*/ 23343 w 39502"/>
                <a:gd name="connsiteY249" fmla="*/ 51880 h 87761"/>
                <a:gd name="connsiteX250" fmla="*/ 23580 w 39502"/>
                <a:gd name="connsiteY250" fmla="*/ 52830 h 87761"/>
                <a:gd name="connsiteX251" fmla="*/ 23466 w 39502"/>
                <a:gd name="connsiteY251" fmla="*/ 49134 h 87761"/>
                <a:gd name="connsiteX252" fmla="*/ 23704 w 39502"/>
                <a:gd name="connsiteY252" fmla="*/ 50445 h 87761"/>
                <a:gd name="connsiteX253" fmla="*/ 24901 w 39502"/>
                <a:gd name="connsiteY253" fmla="*/ 50445 h 87761"/>
                <a:gd name="connsiteX254" fmla="*/ 24901 w 39502"/>
                <a:gd name="connsiteY254" fmla="*/ 49733 h 87761"/>
                <a:gd name="connsiteX255" fmla="*/ 24302 w 39502"/>
                <a:gd name="connsiteY255" fmla="*/ 49134 h 87761"/>
                <a:gd name="connsiteX256" fmla="*/ 23466 w 39502"/>
                <a:gd name="connsiteY256" fmla="*/ 49134 h 87761"/>
                <a:gd name="connsiteX257" fmla="*/ 23580 w 39502"/>
                <a:gd name="connsiteY257" fmla="*/ 46028 h 87761"/>
                <a:gd name="connsiteX258" fmla="*/ 23580 w 39502"/>
                <a:gd name="connsiteY258" fmla="*/ 46626 h 87761"/>
                <a:gd name="connsiteX259" fmla="*/ 24540 w 39502"/>
                <a:gd name="connsiteY259" fmla="*/ 46389 h 87761"/>
                <a:gd name="connsiteX260" fmla="*/ 24540 w 39502"/>
                <a:gd name="connsiteY260" fmla="*/ 45790 h 87761"/>
                <a:gd name="connsiteX261" fmla="*/ 23580 w 39502"/>
                <a:gd name="connsiteY261" fmla="*/ 46028 h 87761"/>
                <a:gd name="connsiteX262" fmla="*/ 24302 w 39502"/>
                <a:gd name="connsiteY262" fmla="*/ 34941 h 87761"/>
                <a:gd name="connsiteX263" fmla="*/ 23941 w 39502"/>
                <a:gd name="connsiteY263" fmla="*/ 35302 h 87761"/>
                <a:gd name="connsiteX264" fmla="*/ 23704 w 39502"/>
                <a:gd name="connsiteY264" fmla="*/ 35777 h 87761"/>
                <a:gd name="connsiteX265" fmla="*/ 23827 w 39502"/>
                <a:gd name="connsiteY265" fmla="*/ 36138 h 87761"/>
                <a:gd name="connsiteX266" fmla="*/ 25262 w 39502"/>
                <a:gd name="connsiteY266" fmla="*/ 36015 h 87761"/>
                <a:gd name="connsiteX267" fmla="*/ 25262 w 39502"/>
                <a:gd name="connsiteY267" fmla="*/ 35179 h 87761"/>
                <a:gd name="connsiteX268" fmla="*/ 24302 w 39502"/>
                <a:gd name="connsiteY268" fmla="*/ 34941 h 87761"/>
                <a:gd name="connsiteX269" fmla="*/ 24179 w 39502"/>
                <a:gd name="connsiteY269" fmla="*/ 57361 h 87761"/>
                <a:gd name="connsiteX270" fmla="*/ 24540 w 39502"/>
                <a:gd name="connsiteY270" fmla="*/ 56763 h 87761"/>
                <a:gd name="connsiteX271" fmla="*/ 24065 w 39502"/>
                <a:gd name="connsiteY271" fmla="*/ 56525 h 87761"/>
                <a:gd name="connsiteX272" fmla="*/ 23704 w 39502"/>
                <a:gd name="connsiteY272" fmla="*/ 57124 h 87761"/>
                <a:gd name="connsiteX273" fmla="*/ 24179 w 39502"/>
                <a:gd name="connsiteY273" fmla="*/ 57361 h 87761"/>
                <a:gd name="connsiteX274" fmla="*/ 24065 w 39502"/>
                <a:gd name="connsiteY274" fmla="*/ 33392 h 87761"/>
                <a:gd name="connsiteX275" fmla="*/ 24065 w 39502"/>
                <a:gd name="connsiteY275" fmla="*/ 33630 h 87761"/>
                <a:gd name="connsiteX276" fmla="*/ 24787 w 39502"/>
                <a:gd name="connsiteY276" fmla="*/ 33630 h 87761"/>
                <a:gd name="connsiteX277" fmla="*/ 24787 w 39502"/>
                <a:gd name="connsiteY277" fmla="*/ 33392 h 87761"/>
                <a:gd name="connsiteX278" fmla="*/ 24065 w 39502"/>
                <a:gd name="connsiteY278" fmla="*/ 33392 h 87761"/>
                <a:gd name="connsiteX279" fmla="*/ 25138 w 39502"/>
                <a:gd name="connsiteY279" fmla="*/ 4655 h 87761"/>
                <a:gd name="connsiteX280" fmla="*/ 24901 w 39502"/>
                <a:gd name="connsiteY280" fmla="*/ 4180 h 87761"/>
                <a:gd name="connsiteX281" fmla="*/ 24179 w 39502"/>
                <a:gd name="connsiteY281" fmla="*/ 5253 h 87761"/>
                <a:gd name="connsiteX282" fmla="*/ 24540 w 39502"/>
                <a:gd name="connsiteY282" fmla="*/ 5491 h 87761"/>
                <a:gd name="connsiteX283" fmla="*/ 25138 w 39502"/>
                <a:gd name="connsiteY283" fmla="*/ 4655 h 87761"/>
                <a:gd name="connsiteX284" fmla="*/ 24901 w 39502"/>
                <a:gd name="connsiteY284" fmla="*/ 11334 h 87761"/>
                <a:gd name="connsiteX285" fmla="*/ 25623 w 39502"/>
                <a:gd name="connsiteY285" fmla="*/ 10735 h 87761"/>
                <a:gd name="connsiteX286" fmla="*/ 25148 w 39502"/>
                <a:gd name="connsiteY286" fmla="*/ 10374 h 87761"/>
                <a:gd name="connsiteX287" fmla="*/ 24673 w 39502"/>
                <a:gd name="connsiteY287" fmla="*/ 10498 h 87761"/>
                <a:gd name="connsiteX288" fmla="*/ 24910 w 39502"/>
                <a:gd name="connsiteY288" fmla="*/ 11334 h 87761"/>
                <a:gd name="connsiteX289" fmla="*/ 25376 w 39502"/>
                <a:gd name="connsiteY289" fmla="*/ 66776 h 87761"/>
                <a:gd name="connsiteX290" fmla="*/ 25252 w 39502"/>
                <a:gd name="connsiteY290" fmla="*/ 66177 h 87761"/>
                <a:gd name="connsiteX291" fmla="*/ 24891 w 39502"/>
                <a:gd name="connsiteY291" fmla="*/ 66538 h 87761"/>
                <a:gd name="connsiteX292" fmla="*/ 25366 w 39502"/>
                <a:gd name="connsiteY292" fmla="*/ 66776 h 87761"/>
                <a:gd name="connsiteX293" fmla="*/ 26221 w 39502"/>
                <a:gd name="connsiteY293" fmla="*/ 57475 h 87761"/>
                <a:gd name="connsiteX294" fmla="*/ 25148 w 39502"/>
                <a:gd name="connsiteY294" fmla="*/ 57238 h 87761"/>
                <a:gd name="connsiteX295" fmla="*/ 25148 w 39502"/>
                <a:gd name="connsiteY295" fmla="*/ 58074 h 87761"/>
                <a:gd name="connsiteX296" fmla="*/ 26221 w 39502"/>
                <a:gd name="connsiteY296" fmla="*/ 57475 h 87761"/>
                <a:gd name="connsiteX297" fmla="*/ 26335 w 39502"/>
                <a:gd name="connsiteY297" fmla="*/ 10849 h 87761"/>
                <a:gd name="connsiteX298" fmla="*/ 25262 w 39502"/>
                <a:gd name="connsiteY298" fmla="*/ 12046 h 87761"/>
                <a:gd name="connsiteX299" fmla="*/ 26335 w 39502"/>
                <a:gd name="connsiteY299" fmla="*/ 12521 h 87761"/>
                <a:gd name="connsiteX300" fmla="*/ 26335 w 39502"/>
                <a:gd name="connsiteY300" fmla="*/ 10849 h 87761"/>
                <a:gd name="connsiteX301" fmla="*/ 26459 w 39502"/>
                <a:gd name="connsiteY301" fmla="*/ 13119 h 87761"/>
                <a:gd name="connsiteX302" fmla="*/ 25737 w 39502"/>
                <a:gd name="connsiteY302" fmla="*/ 12882 h 87761"/>
                <a:gd name="connsiteX303" fmla="*/ 25613 w 39502"/>
                <a:gd name="connsiteY303" fmla="*/ 13718 h 87761"/>
                <a:gd name="connsiteX304" fmla="*/ 25974 w 39502"/>
                <a:gd name="connsiteY304" fmla="*/ 13842 h 87761"/>
                <a:gd name="connsiteX305" fmla="*/ 26449 w 39502"/>
                <a:gd name="connsiteY305" fmla="*/ 13718 h 87761"/>
                <a:gd name="connsiteX306" fmla="*/ 26449 w 39502"/>
                <a:gd name="connsiteY306" fmla="*/ 13119 h 87761"/>
                <a:gd name="connsiteX307" fmla="*/ 25974 w 39502"/>
                <a:gd name="connsiteY307" fmla="*/ 33982 h 87761"/>
                <a:gd name="connsiteX308" fmla="*/ 27048 w 39502"/>
                <a:gd name="connsiteY308" fmla="*/ 33744 h 87761"/>
                <a:gd name="connsiteX309" fmla="*/ 26212 w 39502"/>
                <a:gd name="connsiteY309" fmla="*/ 32908 h 87761"/>
                <a:gd name="connsiteX310" fmla="*/ 25974 w 39502"/>
                <a:gd name="connsiteY310" fmla="*/ 33982 h 87761"/>
                <a:gd name="connsiteX311" fmla="*/ 27171 w 39502"/>
                <a:gd name="connsiteY311" fmla="*/ 37801 h 87761"/>
                <a:gd name="connsiteX312" fmla="*/ 27409 w 39502"/>
                <a:gd name="connsiteY312" fmla="*/ 37202 h 87761"/>
                <a:gd name="connsiteX313" fmla="*/ 26934 w 39502"/>
                <a:gd name="connsiteY313" fmla="*/ 36965 h 87761"/>
                <a:gd name="connsiteX314" fmla="*/ 26696 w 39502"/>
                <a:gd name="connsiteY314" fmla="*/ 37563 h 87761"/>
                <a:gd name="connsiteX315" fmla="*/ 27171 w 39502"/>
                <a:gd name="connsiteY315" fmla="*/ 37801 h 87761"/>
                <a:gd name="connsiteX316" fmla="*/ 28131 w 39502"/>
                <a:gd name="connsiteY316" fmla="*/ 30286 h 87761"/>
                <a:gd name="connsiteX317" fmla="*/ 26810 w 39502"/>
                <a:gd name="connsiteY317" fmla="*/ 29089 h 87761"/>
                <a:gd name="connsiteX318" fmla="*/ 28131 w 39502"/>
                <a:gd name="connsiteY318" fmla="*/ 30286 h 87761"/>
                <a:gd name="connsiteX319" fmla="*/ 27057 w 39502"/>
                <a:gd name="connsiteY319" fmla="*/ 5007 h 87761"/>
                <a:gd name="connsiteX320" fmla="*/ 27532 w 39502"/>
                <a:gd name="connsiteY320" fmla="*/ 5842 h 87761"/>
                <a:gd name="connsiteX321" fmla="*/ 27893 w 39502"/>
                <a:gd name="connsiteY321" fmla="*/ 5244 h 87761"/>
                <a:gd name="connsiteX322" fmla="*/ 27057 w 39502"/>
                <a:gd name="connsiteY322" fmla="*/ 5007 h 87761"/>
                <a:gd name="connsiteX323" fmla="*/ 28967 w 39502"/>
                <a:gd name="connsiteY323" fmla="*/ 20748 h 87761"/>
                <a:gd name="connsiteX324" fmla="*/ 29328 w 39502"/>
                <a:gd name="connsiteY324" fmla="*/ 19912 h 87761"/>
                <a:gd name="connsiteX325" fmla="*/ 28853 w 39502"/>
                <a:gd name="connsiteY325" fmla="*/ 19789 h 87761"/>
                <a:gd name="connsiteX326" fmla="*/ 28254 w 39502"/>
                <a:gd name="connsiteY326" fmla="*/ 20501 h 87761"/>
                <a:gd name="connsiteX327" fmla="*/ 28976 w 39502"/>
                <a:gd name="connsiteY327" fmla="*/ 20739 h 87761"/>
                <a:gd name="connsiteX328" fmla="*/ 28492 w 39502"/>
                <a:gd name="connsiteY328" fmla="*/ 18839 h 87761"/>
                <a:gd name="connsiteX329" fmla="*/ 29090 w 39502"/>
                <a:gd name="connsiteY329" fmla="*/ 18839 h 87761"/>
                <a:gd name="connsiteX330" fmla="*/ 28492 w 39502"/>
                <a:gd name="connsiteY330" fmla="*/ 18240 h 87761"/>
                <a:gd name="connsiteX331" fmla="*/ 28492 w 39502"/>
                <a:gd name="connsiteY331" fmla="*/ 18839 h 87761"/>
                <a:gd name="connsiteX332" fmla="*/ 29090 w 39502"/>
                <a:gd name="connsiteY332" fmla="*/ 31597 h 87761"/>
                <a:gd name="connsiteX333" fmla="*/ 29090 w 39502"/>
                <a:gd name="connsiteY333" fmla="*/ 32072 h 87761"/>
                <a:gd name="connsiteX334" fmla="*/ 30164 w 39502"/>
                <a:gd name="connsiteY334" fmla="*/ 32072 h 87761"/>
                <a:gd name="connsiteX335" fmla="*/ 30164 w 39502"/>
                <a:gd name="connsiteY335" fmla="*/ 31597 h 87761"/>
                <a:gd name="connsiteX336" fmla="*/ 29090 w 39502"/>
                <a:gd name="connsiteY336" fmla="*/ 31597 h 87761"/>
                <a:gd name="connsiteX337" fmla="*/ 29926 w 39502"/>
                <a:gd name="connsiteY337" fmla="*/ 21945 h 87761"/>
                <a:gd name="connsiteX338" fmla="*/ 30886 w 39502"/>
                <a:gd name="connsiteY338" fmla="*/ 22306 h 87761"/>
                <a:gd name="connsiteX339" fmla="*/ 30525 w 39502"/>
                <a:gd name="connsiteY339" fmla="*/ 21708 h 87761"/>
                <a:gd name="connsiteX340" fmla="*/ 29926 w 39502"/>
                <a:gd name="connsiteY340" fmla="*/ 21945 h 87761"/>
                <a:gd name="connsiteX341" fmla="*/ 30287 w 39502"/>
                <a:gd name="connsiteY341" fmla="*/ 6203 h 87761"/>
                <a:gd name="connsiteX342" fmla="*/ 30287 w 39502"/>
                <a:gd name="connsiteY342" fmla="*/ 6565 h 87761"/>
                <a:gd name="connsiteX343" fmla="*/ 30762 w 39502"/>
                <a:gd name="connsiteY343" fmla="*/ 6565 h 87761"/>
                <a:gd name="connsiteX344" fmla="*/ 30762 w 39502"/>
                <a:gd name="connsiteY344" fmla="*/ 6203 h 87761"/>
                <a:gd name="connsiteX345" fmla="*/ 30287 w 39502"/>
                <a:gd name="connsiteY345" fmla="*/ 6203 h 87761"/>
                <a:gd name="connsiteX346" fmla="*/ 30287 w 39502"/>
                <a:gd name="connsiteY346" fmla="*/ 23133 h 87761"/>
                <a:gd name="connsiteX347" fmla="*/ 30411 w 39502"/>
                <a:gd name="connsiteY347" fmla="*/ 22895 h 87761"/>
                <a:gd name="connsiteX348" fmla="*/ 30772 w 39502"/>
                <a:gd name="connsiteY348" fmla="*/ 23370 h 87761"/>
                <a:gd name="connsiteX349" fmla="*/ 30648 w 39502"/>
                <a:gd name="connsiteY349" fmla="*/ 23494 h 87761"/>
                <a:gd name="connsiteX350" fmla="*/ 30287 w 39502"/>
                <a:gd name="connsiteY350" fmla="*/ 23133 h 87761"/>
                <a:gd name="connsiteX351" fmla="*/ 30648 w 39502"/>
                <a:gd name="connsiteY351" fmla="*/ 12284 h 87761"/>
                <a:gd name="connsiteX352" fmla="*/ 31247 w 39502"/>
                <a:gd name="connsiteY352" fmla="*/ 11923 h 87761"/>
                <a:gd name="connsiteX353" fmla="*/ 30648 w 39502"/>
                <a:gd name="connsiteY353" fmla="*/ 10612 h 87761"/>
                <a:gd name="connsiteX354" fmla="*/ 30648 w 39502"/>
                <a:gd name="connsiteY354" fmla="*/ 12284 h 87761"/>
                <a:gd name="connsiteX355" fmla="*/ 30648 w 39502"/>
                <a:gd name="connsiteY355" fmla="*/ 19798 h 87761"/>
                <a:gd name="connsiteX356" fmla="*/ 30648 w 39502"/>
                <a:gd name="connsiteY356" fmla="*/ 20397 h 87761"/>
                <a:gd name="connsiteX357" fmla="*/ 31247 w 39502"/>
                <a:gd name="connsiteY357" fmla="*/ 19798 h 87761"/>
                <a:gd name="connsiteX358" fmla="*/ 30648 w 39502"/>
                <a:gd name="connsiteY358" fmla="*/ 19798 h 87761"/>
                <a:gd name="connsiteX359" fmla="*/ 31722 w 39502"/>
                <a:gd name="connsiteY359" fmla="*/ 15029 h 87761"/>
                <a:gd name="connsiteX360" fmla="*/ 31845 w 39502"/>
                <a:gd name="connsiteY360" fmla="*/ 13832 h 87761"/>
                <a:gd name="connsiteX361" fmla="*/ 30772 w 39502"/>
                <a:gd name="connsiteY361" fmla="*/ 14782 h 87761"/>
                <a:gd name="connsiteX362" fmla="*/ 31731 w 39502"/>
                <a:gd name="connsiteY362" fmla="*/ 15019 h 87761"/>
                <a:gd name="connsiteX363" fmla="*/ 32681 w 39502"/>
                <a:gd name="connsiteY363" fmla="*/ 15267 h 87761"/>
                <a:gd name="connsiteX364" fmla="*/ 33280 w 39502"/>
                <a:gd name="connsiteY364" fmla="*/ 16103 h 87761"/>
                <a:gd name="connsiteX365" fmla="*/ 32681 w 39502"/>
                <a:gd name="connsiteY365" fmla="*/ 15267 h 87761"/>
                <a:gd name="connsiteX366" fmla="*/ 34952 w 39502"/>
                <a:gd name="connsiteY366" fmla="*/ 73578 h 87761"/>
                <a:gd name="connsiteX367" fmla="*/ 35313 w 39502"/>
                <a:gd name="connsiteY367" fmla="*/ 74176 h 87761"/>
                <a:gd name="connsiteX368" fmla="*/ 35550 w 39502"/>
                <a:gd name="connsiteY368" fmla="*/ 73578 h 87761"/>
                <a:gd name="connsiteX369" fmla="*/ 34952 w 39502"/>
                <a:gd name="connsiteY369" fmla="*/ 73578 h 87761"/>
                <a:gd name="connsiteX370" fmla="*/ 35911 w 39502"/>
                <a:gd name="connsiteY370" fmla="*/ 75126 h 87761"/>
                <a:gd name="connsiteX371" fmla="*/ 35313 w 39502"/>
                <a:gd name="connsiteY371" fmla="*/ 75126 h 87761"/>
                <a:gd name="connsiteX372" fmla="*/ 35313 w 39502"/>
                <a:gd name="connsiteY372" fmla="*/ 76076 h 87761"/>
                <a:gd name="connsiteX373" fmla="*/ 36272 w 39502"/>
                <a:gd name="connsiteY373" fmla="*/ 76551 h 87761"/>
                <a:gd name="connsiteX374" fmla="*/ 35911 w 39502"/>
                <a:gd name="connsiteY374" fmla="*/ 75117 h 87761"/>
                <a:gd name="connsiteX375" fmla="*/ 36510 w 39502"/>
                <a:gd name="connsiteY375" fmla="*/ 79183 h 87761"/>
                <a:gd name="connsiteX376" fmla="*/ 36272 w 39502"/>
                <a:gd name="connsiteY376" fmla="*/ 79059 h 87761"/>
                <a:gd name="connsiteX377" fmla="*/ 36510 w 39502"/>
                <a:gd name="connsiteY377" fmla="*/ 78584 h 87761"/>
                <a:gd name="connsiteX378" fmla="*/ 36747 w 39502"/>
                <a:gd name="connsiteY378" fmla="*/ 78708 h 87761"/>
                <a:gd name="connsiteX379" fmla="*/ 36510 w 39502"/>
                <a:gd name="connsiteY379" fmla="*/ 79183 h 8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502" h="87761">
                  <a:moveTo>
                    <a:pt x="2642" y="87761"/>
                  </a:moveTo>
                  <a:lnTo>
                    <a:pt x="2281" y="87400"/>
                  </a:lnTo>
                  <a:lnTo>
                    <a:pt x="2044" y="87400"/>
                  </a:lnTo>
                  <a:cubicBezTo>
                    <a:pt x="1569" y="87400"/>
                    <a:pt x="1569" y="87524"/>
                    <a:pt x="1208" y="87524"/>
                  </a:cubicBezTo>
                  <a:cubicBezTo>
                    <a:pt x="733" y="87524"/>
                    <a:pt x="847" y="87286"/>
                    <a:pt x="486" y="87049"/>
                  </a:cubicBezTo>
                  <a:lnTo>
                    <a:pt x="847" y="51272"/>
                  </a:lnTo>
                  <a:cubicBezTo>
                    <a:pt x="-113" y="44232"/>
                    <a:pt x="372" y="38627"/>
                    <a:pt x="125" y="33146"/>
                  </a:cubicBezTo>
                  <a:cubicBezTo>
                    <a:pt x="1" y="32671"/>
                    <a:pt x="1" y="32547"/>
                    <a:pt x="125" y="32072"/>
                  </a:cubicBezTo>
                  <a:lnTo>
                    <a:pt x="125" y="24206"/>
                  </a:lnTo>
                  <a:lnTo>
                    <a:pt x="486" y="23256"/>
                  </a:lnTo>
                  <a:lnTo>
                    <a:pt x="486" y="14431"/>
                  </a:lnTo>
                  <a:cubicBezTo>
                    <a:pt x="-113" y="14069"/>
                    <a:pt x="11" y="9776"/>
                    <a:pt x="11" y="7153"/>
                  </a:cubicBezTo>
                  <a:lnTo>
                    <a:pt x="11" y="2147"/>
                  </a:lnTo>
                  <a:cubicBezTo>
                    <a:pt x="11" y="599"/>
                    <a:pt x="486" y="361"/>
                    <a:pt x="1683" y="361"/>
                  </a:cubicBezTo>
                  <a:lnTo>
                    <a:pt x="3953" y="361"/>
                  </a:lnTo>
                  <a:lnTo>
                    <a:pt x="4552" y="238"/>
                  </a:lnTo>
                  <a:lnTo>
                    <a:pt x="4913" y="238"/>
                  </a:lnTo>
                  <a:cubicBezTo>
                    <a:pt x="5274" y="238"/>
                    <a:pt x="11496" y="0"/>
                    <a:pt x="11971" y="0"/>
                  </a:cubicBezTo>
                  <a:cubicBezTo>
                    <a:pt x="12931" y="0"/>
                    <a:pt x="14004" y="124"/>
                    <a:pt x="14964" y="361"/>
                  </a:cubicBezTo>
                  <a:lnTo>
                    <a:pt x="15923" y="361"/>
                  </a:lnTo>
                  <a:cubicBezTo>
                    <a:pt x="16161" y="599"/>
                    <a:pt x="16645" y="124"/>
                    <a:pt x="16997" y="124"/>
                  </a:cubicBezTo>
                  <a:lnTo>
                    <a:pt x="18070" y="124"/>
                  </a:lnTo>
                  <a:cubicBezTo>
                    <a:pt x="18669" y="124"/>
                    <a:pt x="18669" y="361"/>
                    <a:pt x="19628" y="361"/>
                  </a:cubicBezTo>
                  <a:cubicBezTo>
                    <a:pt x="19989" y="361"/>
                    <a:pt x="20702" y="238"/>
                    <a:pt x="21186" y="238"/>
                  </a:cubicBezTo>
                  <a:cubicBezTo>
                    <a:pt x="22146" y="238"/>
                    <a:pt x="24302" y="361"/>
                    <a:pt x="25613" y="1188"/>
                  </a:cubicBezTo>
                  <a:cubicBezTo>
                    <a:pt x="26088" y="2024"/>
                    <a:pt x="27532" y="1900"/>
                    <a:pt x="28368" y="2736"/>
                  </a:cubicBezTo>
                  <a:cubicBezTo>
                    <a:pt x="28843" y="2736"/>
                    <a:pt x="29328" y="3335"/>
                    <a:pt x="29926" y="3810"/>
                  </a:cubicBezTo>
                  <a:cubicBezTo>
                    <a:pt x="36035" y="8940"/>
                    <a:pt x="37469" y="17642"/>
                    <a:pt x="37469" y="25156"/>
                  </a:cubicBezTo>
                  <a:cubicBezTo>
                    <a:pt x="37469" y="25517"/>
                    <a:pt x="37232" y="25631"/>
                    <a:pt x="37108" y="25755"/>
                  </a:cubicBezTo>
                  <a:cubicBezTo>
                    <a:pt x="37830" y="30524"/>
                    <a:pt x="36510" y="36252"/>
                    <a:pt x="34353" y="40062"/>
                  </a:cubicBezTo>
                  <a:cubicBezTo>
                    <a:pt x="33394" y="40537"/>
                    <a:pt x="33156" y="42209"/>
                    <a:pt x="32083" y="43282"/>
                  </a:cubicBezTo>
                  <a:cubicBezTo>
                    <a:pt x="31247" y="43757"/>
                    <a:pt x="30411" y="44593"/>
                    <a:pt x="30411" y="45790"/>
                  </a:cubicBezTo>
                  <a:cubicBezTo>
                    <a:pt x="30411" y="47225"/>
                    <a:pt x="34724" y="66662"/>
                    <a:pt x="35797" y="71782"/>
                  </a:cubicBezTo>
                  <a:cubicBezTo>
                    <a:pt x="35921" y="71906"/>
                    <a:pt x="36035" y="72143"/>
                    <a:pt x="36158" y="72143"/>
                  </a:cubicBezTo>
                  <a:cubicBezTo>
                    <a:pt x="37479" y="77387"/>
                    <a:pt x="38077" y="81444"/>
                    <a:pt x="39027" y="83828"/>
                  </a:cubicBezTo>
                  <a:cubicBezTo>
                    <a:pt x="39265" y="84427"/>
                    <a:pt x="39502" y="86213"/>
                    <a:pt x="39502" y="86450"/>
                  </a:cubicBezTo>
                  <a:cubicBezTo>
                    <a:pt x="39502" y="87049"/>
                    <a:pt x="38904" y="87647"/>
                    <a:pt x="37583" y="87400"/>
                  </a:cubicBezTo>
                  <a:cubicBezTo>
                    <a:pt x="37222" y="87163"/>
                    <a:pt x="36386" y="87277"/>
                    <a:pt x="35911" y="87277"/>
                  </a:cubicBezTo>
                  <a:lnTo>
                    <a:pt x="32558" y="87277"/>
                  </a:lnTo>
                  <a:cubicBezTo>
                    <a:pt x="31484" y="87277"/>
                    <a:pt x="30639" y="87153"/>
                    <a:pt x="29689" y="87153"/>
                  </a:cubicBezTo>
                  <a:cubicBezTo>
                    <a:pt x="27656" y="87153"/>
                    <a:pt x="28254" y="87391"/>
                    <a:pt x="26098" y="87391"/>
                  </a:cubicBezTo>
                  <a:cubicBezTo>
                    <a:pt x="25138" y="87391"/>
                    <a:pt x="24302" y="85956"/>
                    <a:pt x="24179" y="84769"/>
                  </a:cubicBezTo>
                  <a:cubicBezTo>
                    <a:pt x="23818" y="82023"/>
                    <a:pt x="22858" y="78328"/>
                    <a:pt x="22260" y="75231"/>
                  </a:cubicBezTo>
                  <a:cubicBezTo>
                    <a:pt x="21899" y="73796"/>
                    <a:pt x="21785" y="70101"/>
                    <a:pt x="21186" y="67479"/>
                  </a:cubicBezTo>
                  <a:cubicBezTo>
                    <a:pt x="19752" y="61874"/>
                    <a:pt x="19030" y="55908"/>
                    <a:pt x="17833" y="50189"/>
                  </a:cubicBezTo>
                  <a:cubicBezTo>
                    <a:pt x="17709" y="50065"/>
                    <a:pt x="17472" y="49714"/>
                    <a:pt x="17234" y="49714"/>
                  </a:cubicBezTo>
                  <a:lnTo>
                    <a:pt x="16636" y="49714"/>
                  </a:lnTo>
                  <a:lnTo>
                    <a:pt x="15201" y="49590"/>
                  </a:lnTo>
                  <a:lnTo>
                    <a:pt x="14603" y="49590"/>
                  </a:lnTo>
                  <a:cubicBezTo>
                    <a:pt x="14365" y="49590"/>
                    <a:pt x="13767" y="49714"/>
                    <a:pt x="13767" y="50189"/>
                  </a:cubicBezTo>
                  <a:cubicBezTo>
                    <a:pt x="13643" y="50901"/>
                    <a:pt x="13406" y="51623"/>
                    <a:pt x="13767" y="51860"/>
                  </a:cubicBezTo>
                  <a:cubicBezTo>
                    <a:pt x="13643" y="51860"/>
                    <a:pt x="13406" y="52573"/>
                    <a:pt x="13767" y="52697"/>
                  </a:cubicBezTo>
                  <a:cubicBezTo>
                    <a:pt x="13406" y="53533"/>
                    <a:pt x="13643" y="54844"/>
                    <a:pt x="13643" y="55319"/>
                  </a:cubicBezTo>
                  <a:lnTo>
                    <a:pt x="13643" y="63308"/>
                  </a:lnTo>
                  <a:cubicBezTo>
                    <a:pt x="13643" y="63669"/>
                    <a:pt x="13881" y="65692"/>
                    <a:pt x="13881" y="66405"/>
                  </a:cubicBezTo>
                  <a:cubicBezTo>
                    <a:pt x="13881" y="66405"/>
                    <a:pt x="13643" y="66282"/>
                    <a:pt x="13643" y="66642"/>
                  </a:cubicBezTo>
                  <a:lnTo>
                    <a:pt x="14004" y="80475"/>
                  </a:lnTo>
                  <a:cubicBezTo>
                    <a:pt x="14242" y="80836"/>
                    <a:pt x="14242" y="81909"/>
                    <a:pt x="14128" y="82498"/>
                  </a:cubicBezTo>
                  <a:cubicBezTo>
                    <a:pt x="13890" y="83933"/>
                    <a:pt x="14251" y="84645"/>
                    <a:pt x="14251" y="85595"/>
                  </a:cubicBezTo>
                  <a:cubicBezTo>
                    <a:pt x="14251" y="87144"/>
                    <a:pt x="14014" y="87381"/>
                    <a:pt x="12579" y="87381"/>
                  </a:cubicBezTo>
                  <a:lnTo>
                    <a:pt x="9112" y="87381"/>
                  </a:lnTo>
                  <a:lnTo>
                    <a:pt x="7915" y="87144"/>
                  </a:lnTo>
                  <a:lnTo>
                    <a:pt x="7079" y="87144"/>
                  </a:lnTo>
                  <a:lnTo>
                    <a:pt x="6243" y="87381"/>
                  </a:lnTo>
                  <a:cubicBezTo>
                    <a:pt x="5283" y="87505"/>
                    <a:pt x="3849" y="87742"/>
                    <a:pt x="2889" y="87742"/>
                  </a:cubicBezTo>
                  <a:lnTo>
                    <a:pt x="2652" y="87742"/>
                  </a:lnTo>
                  <a:close/>
                  <a:moveTo>
                    <a:pt x="10062" y="75601"/>
                  </a:moveTo>
                  <a:lnTo>
                    <a:pt x="9824" y="74889"/>
                  </a:lnTo>
                  <a:lnTo>
                    <a:pt x="9587" y="75012"/>
                  </a:lnTo>
                  <a:lnTo>
                    <a:pt x="9824" y="75611"/>
                  </a:lnTo>
                  <a:lnTo>
                    <a:pt x="10062" y="75611"/>
                  </a:lnTo>
                  <a:close/>
                  <a:moveTo>
                    <a:pt x="11135" y="13357"/>
                  </a:moveTo>
                  <a:lnTo>
                    <a:pt x="10898" y="12996"/>
                  </a:lnTo>
                  <a:lnTo>
                    <a:pt x="10898" y="12759"/>
                  </a:lnTo>
                  <a:cubicBezTo>
                    <a:pt x="10898" y="12521"/>
                    <a:pt x="10774" y="12160"/>
                    <a:pt x="11135" y="12046"/>
                  </a:cubicBezTo>
                  <a:lnTo>
                    <a:pt x="10176" y="11923"/>
                  </a:lnTo>
                  <a:cubicBezTo>
                    <a:pt x="10537" y="12759"/>
                    <a:pt x="10537" y="13471"/>
                    <a:pt x="10651" y="13946"/>
                  </a:cubicBezTo>
                  <a:lnTo>
                    <a:pt x="11126" y="13585"/>
                  </a:lnTo>
                  <a:lnTo>
                    <a:pt x="11126" y="13348"/>
                  </a:lnTo>
                  <a:close/>
                  <a:moveTo>
                    <a:pt x="11135" y="69882"/>
                  </a:moveTo>
                  <a:lnTo>
                    <a:pt x="11135" y="70243"/>
                  </a:lnTo>
                  <a:lnTo>
                    <a:pt x="11857" y="70243"/>
                  </a:lnTo>
                  <a:lnTo>
                    <a:pt x="11857" y="69882"/>
                  </a:lnTo>
                  <a:lnTo>
                    <a:pt x="11135" y="69882"/>
                  </a:lnTo>
                  <a:close/>
                  <a:moveTo>
                    <a:pt x="11259" y="51756"/>
                  </a:moveTo>
                  <a:lnTo>
                    <a:pt x="11259" y="52117"/>
                  </a:lnTo>
                  <a:lnTo>
                    <a:pt x="11734" y="52117"/>
                  </a:lnTo>
                  <a:lnTo>
                    <a:pt x="11734" y="51756"/>
                  </a:lnTo>
                  <a:lnTo>
                    <a:pt x="11259" y="51756"/>
                  </a:lnTo>
                  <a:close/>
                  <a:moveTo>
                    <a:pt x="11620" y="2508"/>
                  </a:moveTo>
                  <a:lnTo>
                    <a:pt x="12218" y="2508"/>
                  </a:lnTo>
                  <a:lnTo>
                    <a:pt x="12218" y="2746"/>
                  </a:lnTo>
                  <a:lnTo>
                    <a:pt x="11620" y="2746"/>
                  </a:lnTo>
                  <a:lnTo>
                    <a:pt x="11620" y="2508"/>
                  </a:lnTo>
                  <a:close/>
                  <a:moveTo>
                    <a:pt x="12218" y="48175"/>
                  </a:moveTo>
                  <a:lnTo>
                    <a:pt x="12693" y="47576"/>
                  </a:lnTo>
                  <a:lnTo>
                    <a:pt x="12218" y="47101"/>
                  </a:lnTo>
                  <a:cubicBezTo>
                    <a:pt x="11981" y="47225"/>
                    <a:pt x="11743" y="47576"/>
                    <a:pt x="11743" y="47814"/>
                  </a:cubicBezTo>
                  <a:lnTo>
                    <a:pt x="12218" y="48175"/>
                  </a:lnTo>
                  <a:close/>
                  <a:moveTo>
                    <a:pt x="12218" y="53903"/>
                  </a:moveTo>
                  <a:cubicBezTo>
                    <a:pt x="11981" y="53903"/>
                    <a:pt x="11743" y="54026"/>
                    <a:pt x="11743" y="54378"/>
                  </a:cubicBezTo>
                  <a:cubicBezTo>
                    <a:pt x="11743" y="54853"/>
                    <a:pt x="12104" y="54739"/>
                    <a:pt x="12218" y="54739"/>
                  </a:cubicBezTo>
                  <a:cubicBezTo>
                    <a:pt x="12342" y="54378"/>
                    <a:pt x="12342" y="53903"/>
                    <a:pt x="12218" y="53903"/>
                  </a:cubicBezTo>
                  <a:close/>
                  <a:moveTo>
                    <a:pt x="12218" y="60572"/>
                  </a:moveTo>
                  <a:lnTo>
                    <a:pt x="12456" y="60449"/>
                  </a:lnTo>
                  <a:lnTo>
                    <a:pt x="12579" y="60924"/>
                  </a:lnTo>
                  <a:lnTo>
                    <a:pt x="12342" y="60924"/>
                  </a:lnTo>
                  <a:lnTo>
                    <a:pt x="12218" y="60563"/>
                  </a:lnTo>
                  <a:close/>
                  <a:moveTo>
                    <a:pt x="12570" y="36252"/>
                  </a:moveTo>
                  <a:lnTo>
                    <a:pt x="12570" y="35540"/>
                  </a:lnTo>
                  <a:lnTo>
                    <a:pt x="12332" y="35540"/>
                  </a:lnTo>
                  <a:lnTo>
                    <a:pt x="12332" y="36252"/>
                  </a:lnTo>
                  <a:lnTo>
                    <a:pt x="12570" y="36252"/>
                  </a:lnTo>
                  <a:close/>
                  <a:moveTo>
                    <a:pt x="13415" y="6555"/>
                  </a:moveTo>
                  <a:lnTo>
                    <a:pt x="13776" y="6317"/>
                  </a:lnTo>
                  <a:lnTo>
                    <a:pt x="13900" y="6555"/>
                  </a:lnTo>
                  <a:lnTo>
                    <a:pt x="13425" y="6792"/>
                  </a:lnTo>
                  <a:lnTo>
                    <a:pt x="13425" y="6555"/>
                  </a:lnTo>
                  <a:close/>
                  <a:moveTo>
                    <a:pt x="13653" y="29935"/>
                  </a:moveTo>
                  <a:cubicBezTo>
                    <a:pt x="13890" y="30410"/>
                    <a:pt x="13890" y="31008"/>
                    <a:pt x="14014" y="31246"/>
                  </a:cubicBezTo>
                  <a:cubicBezTo>
                    <a:pt x="14014" y="31483"/>
                    <a:pt x="13890" y="31607"/>
                    <a:pt x="14014" y="36727"/>
                  </a:cubicBezTo>
                  <a:cubicBezTo>
                    <a:pt x="13653" y="37563"/>
                    <a:pt x="14014" y="37677"/>
                    <a:pt x="14489" y="37677"/>
                  </a:cubicBezTo>
                  <a:cubicBezTo>
                    <a:pt x="15448" y="37677"/>
                    <a:pt x="16408" y="37801"/>
                    <a:pt x="16645" y="37801"/>
                  </a:cubicBezTo>
                  <a:cubicBezTo>
                    <a:pt x="18080" y="37801"/>
                    <a:pt x="19761" y="37088"/>
                    <a:pt x="20711" y="36604"/>
                  </a:cubicBezTo>
                  <a:cubicBezTo>
                    <a:pt x="21908" y="36005"/>
                    <a:pt x="23827" y="31711"/>
                    <a:pt x="23827" y="29925"/>
                  </a:cubicBezTo>
                  <a:lnTo>
                    <a:pt x="23704" y="22410"/>
                  </a:lnTo>
                  <a:cubicBezTo>
                    <a:pt x="24302" y="21698"/>
                    <a:pt x="22630" y="16207"/>
                    <a:pt x="22868" y="16692"/>
                  </a:cubicBezTo>
                  <a:lnTo>
                    <a:pt x="22630" y="15742"/>
                  </a:lnTo>
                  <a:lnTo>
                    <a:pt x="22269" y="15267"/>
                  </a:lnTo>
                  <a:cubicBezTo>
                    <a:pt x="22269" y="13718"/>
                    <a:pt x="20597" y="12407"/>
                    <a:pt x="18802" y="11685"/>
                  </a:cubicBezTo>
                  <a:cubicBezTo>
                    <a:pt x="17842" y="11210"/>
                    <a:pt x="16047" y="11087"/>
                    <a:pt x="14973" y="11210"/>
                  </a:cubicBezTo>
                  <a:cubicBezTo>
                    <a:pt x="14375" y="11334"/>
                    <a:pt x="13776" y="11571"/>
                    <a:pt x="13776" y="12407"/>
                  </a:cubicBezTo>
                  <a:cubicBezTo>
                    <a:pt x="13776" y="12882"/>
                    <a:pt x="13653" y="13842"/>
                    <a:pt x="13653" y="14915"/>
                  </a:cubicBezTo>
                  <a:cubicBezTo>
                    <a:pt x="13653" y="15751"/>
                    <a:pt x="13653" y="16112"/>
                    <a:pt x="13890" y="16587"/>
                  </a:cubicBezTo>
                  <a:lnTo>
                    <a:pt x="13653" y="29944"/>
                  </a:lnTo>
                  <a:close/>
                  <a:moveTo>
                    <a:pt x="14726" y="5367"/>
                  </a:moveTo>
                  <a:cubicBezTo>
                    <a:pt x="14964" y="4892"/>
                    <a:pt x="14489" y="4171"/>
                    <a:pt x="14128" y="3819"/>
                  </a:cubicBezTo>
                  <a:cubicBezTo>
                    <a:pt x="13529" y="4294"/>
                    <a:pt x="13653" y="4892"/>
                    <a:pt x="13890" y="5367"/>
                  </a:cubicBezTo>
                  <a:lnTo>
                    <a:pt x="14726" y="5367"/>
                  </a:lnTo>
                  <a:close/>
                  <a:moveTo>
                    <a:pt x="14489" y="42209"/>
                  </a:moveTo>
                  <a:lnTo>
                    <a:pt x="13890" y="41610"/>
                  </a:lnTo>
                  <a:lnTo>
                    <a:pt x="13890" y="42323"/>
                  </a:lnTo>
                  <a:lnTo>
                    <a:pt x="14489" y="42199"/>
                  </a:lnTo>
                  <a:close/>
                  <a:moveTo>
                    <a:pt x="16408" y="9063"/>
                  </a:moveTo>
                  <a:lnTo>
                    <a:pt x="14850" y="8940"/>
                  </a:lnTo>
                  <a:lnTo>
                    <a:pt x="14850" y="10137"/>
                  </a:lnTo>
                  <a:cubicBezTo>
                    <a:pt x="15087" y="10260"/>
                    <a:pt x="15211" y="10137"/>
                    <a:pt x="16408" y="10374"/>
                  </a:cubicBezTo>
                  <a:lnTo>
                    <a:pt x="16408" y="9063"/>
                  </a:lnTo>
                  <a:close/>
                  <a:moveTo>
                    <a:pt x="15325" y="6802"/>
                  </a:moveTo>
                  <a:lnTo>
                    <a:pt x="16161" y="7163"/>
                  </a:lnTo>
                  <a:lnTo>
                    <a:pt x="16161" y="6688"/>
                  </a:lnTo>
                  <a:cubicBezTo>
                    <a:pt x="16161" y="6213"/>
                    <a:pt x="16997" y="5852"/>
                    <a:pt x="16997" y="5491"/>
                  </a:cubicBezTo>
                  <a:cubicBezTo>
                    <a:pt x="16873" y="5491"/>
                    <a:pt x="16759" y="5253"/>
                    <a:pt x="16275" y="5253"/>
                  </a:cubicBezTo>
                  <a:lnTo>
                    <a:pt x="15315" y="6802"/>
                  </a:lnTo>
                  <a:close/>
                  <a:moveTo>
                    <a:pt x="19277" y="39824"/>
                  </a:moveTo>
                  <a:cubicBezTo>
                    <a:pt x="19400" y="39587"/>
                    <a:pt x="19277" y="39349"/>
                    <a:pt x="19153" y="39226"/>
                  </a:cubicBezTo>
                  <a:cubicBezTo>
                    <a:pt x="18916" y="39226"/>
                    <a:pt x="18431" y="39701"/>
                    <a:pt x="18431" y="40062"/>
                  </a:cubicBezTo>
                  <a:cubicBezTo>
                    <a:pt x="18669" y="40299"/>
                    <a:pt x="19030" y="40299"/>
                    <a:pt x="19267" y="40299"/>
                  </a:cubicBezTo>
                  <a:lnTo>
                    <a:pt x="19267" y="41135"/>
                  </a:lnTo>
                  <a:cubicBezTo>
                    <a:pt x="19866" y="41135"/>
                    <a:pt x="20341" y="40774"/>
                    <a:pt x="20341" y="40774"/>
                  </a:cubicBezTo>
                  <a:cubicBezTo>
                    <a:pt x="19980" y="40299"/>
                    <a:pt x="19505" y="40176"/>
                    <a:pt x="19267" y="40176"/>
                  </a:cubicBezTo>
                  <a:lnTo>
                    <a:pt x="19267" y="39815"/>
                  </a:lnTo>
                  <a:close/>
                  <a:moveTo>
                    <a:pt x="19752" y="5491"/>
                  </a:moveTo>
                  <a:lnTo>
                    <a:pt x="19989" y="5016"/>
                  </a:lnTo>
                  <a:cubicBezTo>
                    <a:pt x="19752" y="4892"/>
                    <a:pt x="19391" y="4655"/>
                    <a:pt x="18916" y="4655"/>
                  </a:cubicBezTo>
                  <a:cubicBezTo>
                    <a:pt x="18678" y="4778"/>
                    <a:pt x="18678" y="5016"/>
                    <a:pt x="18555" y="5253"/>
                  </a:cubicBezTo>
                  <a:lnTo>
                    <a:pt x="19752" y="5491"/>
                  </a:lnTo>
                  <a:close/>
                  <a:moveTo>
                    <a:pt x="19277" y="7515"/>
                  </a:moveTo>
                  <a:lnTo>
                    <a:pt x="19277" y="6916"/>
                  </a:lnTo>
                  <a:lnTo>
                    <a:pt x="18916" y="6916"/>
                  </a:lnTo>
                  <a:lnTo>
                    <a:pt x="18916" y="7515"/>
                  </a:lnTo>
                  <a:lnTo>
                    <a:pt x="19277" y="7515"/>
                  </a:lnTo>
                  <a:close/>
                  <a:moveTo>
                    <a:pt x="20236" y="43406"/>
                  </a:moveTo>
                  <a:lnTo>
                    <a:pt x="22032" y="44004"/>
                  </a:lnTo>
                  <a:cubicBezTo>
                    <a:pt x="22032" y="43643"/>
                    <a:pt x="21794" y="43292"/>
                    <a:pt x="21794" y="43292"/>
                  </a:cubicBezTo>
                  <a:cubicBezTo>
                    <a:pt x="21557" y="43292"/>
                    <a:pt x="21433" y="43292"/>
                    <a:pt x="21319" y="43415"/>
                  </a:cubicBezTo>
                  <a:lnTo>
                    <a:pt x="20597" y="43415"/>
                  </a:lnTo>
                  <a:lnTo>
                    <a:pt x="20360" y="42218"/>
                  </a:lnTo>
                  <a:cubicBezTo>
                    <a:pt x="19885" y="42456"/>
                    <a:pt x="19524" y="42931"/>
                    <a:pt x="19286" y="43415"/>
                  </a:cubicBezTo>
                  <a:lnTo>
                    <a:pt x="20246" y="43415"/>
                  </a:lnTo>
                  <a:close/>
                  <a:moveTo>
                    <a:pt x="20711" y="10498"/>
                  </a:moveTo>
                  <a:lnTo>
                    <a:pt x="20588" y="8237"/>
                  </a:lnTo>
                  <a:cubicBezTo>
                    <a:pt x="20227" y="8474"/>
                    <a:pt x="19628" y="10146"/>
                    <a:pt x="19514" y="10498"/>
                  </a:cubicBezTo>
                  <a:lnTo>
                    <a:pt x="20711" y="10498"/>
                  </a:lnTo>
                  <a:close/>
                  <a:moveTo>
                    <a:pt x="20588" y="44356"/>
                  </a:moveTo>
                  <a:cubicBezTo>
                    <a:pt x="20464" y="44593"/>
                    <a:pt x="20350" y="44593"/>
                    <a:pt x="20350" y="44593"/>
                  </a:cubicBezTo>
                  <a:lnTo>
                    <a:pt x="20227" y="44717"/>
                  </a:lnTo>
                  <a:cubicBezTo>
                    <a:pt x="20103" y="44717"/>
                    <a:pt x="19989" y="44840"/>
                    <a:pt x="19866" y="44954"/>
                  </a:cubicBezTo>
                  <a:lnTo>
                    <a:pt x="19866" y="46626"/>
                  </a:lnTo>
                  <a:cubicBezTo>
                    <a:pt x="20103" y="46626"/>
                    <a:pt x="20341" y="46750"/>
                    <a:pt x="20464" y="46864"/>
                  </a:cubicBezTo>
                  <a:cubicBezTo>
                    <a:pt x="20825" y="46503"/>
                    <a:pt x="21063" y="46151"/>
                    <a:pt x="21063" y="45667"/>
                  </a:cubicBezTo>
                  <a:cubicBezTo>
                    <a:pt x="21063" y="45429"/>
                    <a:pt x="20939" y="45192"/>
                    <a:pt x="20939" y="45068"/>
                  </a:cubicBezTo>
                  <a:lnTo>
                    <a:pt x="20578" y="44356"/>
                  </a:lnTo>
                  <a:close/>
                  <a:moveTo>
                    <a:pt x="20588" y="5130"/>
                  </a:moveTo>
                  <a:lnTo>
                    <a:pt x="20949" y="5605"/>
                  </a:lnTo>
                  <a:lnTo>
                    <a:pt x="20949" y="5728"/>
                  </a:lnTo>
                  <a:lnTo>
                    <a:pt x="21671" y="5728"/>
                  </a:lnTo>
                  <a:lnTo>
                    <a:pt x="21671" y="5605"/>
                  </a:lnTo>
                  <a:lnTo>
                    <a:pt x="21547" y="5130"/>
                  </a:lnTo>
                  <a:lnTo>
                    <a:pt x="21547" y="5007"/>
                  </a:lnTo>
                  <a:lnTo>
                    <a:pt x="20588" y="5007"/>
                  </a:lnTo>
                  <a:lnTo>
                    <a:pt x="20588" y="5130"/>
                  </a:lnTo>
                  <a:close/>
                  <a:moveTo>
                    <a:pt x="21433" y="40071"/>
                  </a:moveTo>
                  <a:lnTo>
                    <a:pt x="20597" y="40071"/>
                  </a:lnTo>
                  <a:cubicBezTo>
                    <a:pt x="20835" y="40784"/>
                    <a:pt x="21072" y="41268"/>
                    <a:pt x="21433" y="41506"/>
                  </a:cubicBezTo>
                  <a:cubicBezTo>
                    <a:pt x="21671" y="41031"/>
                    <a:pt x="21671" y="40432"/>
                    <a:pt x="21433" y="40071"/>
                  </a:cubicBezTo>
                  <a:close/>
                  <a:moveTo>
                    <a:pt x="21310" y="49372"/>
                  </a:moveTo>
                  <a:lnTo>
                    <a:pt x="21785" y="49372"/>
                  </a:lnTo>
                  <a:cubicBezTo>
                    <a:pt x="21785" y="49010"/>
                    <a:pt x="21661" y="48659"/>
                    <a:pt x="21424" y="48535"/>
                  </a:cubicBezTo>
                  <a:cubicBezTo>
                    <a:pt x="21063" y="48535"/>
                    <a:pt x="20702" y="49010"/>
                    <a:pt x="20702" y="49248"/>
                  </a:cubicBezTo>
                  <a:cubicBezTo>
                    <a:pt x="20939" y="49372"/>
                    <a:pt x="21177" y="49372"/>
                    <a:pt x="21300" y="49372"/>
                  </a:cubicBezTo>
                  <a:close/>
                  <a:moveTo>
                    <a:pt x="22383" y="46740"/>
                  </a:moveTo>
                  <a:cubicBezTo>
                    <a:pt x="21785" y="46740"/>
                    <a:pt x="21424" y="46978"/>
                    <a:pt x="21424" y="47453"/>
                  </a:cubicBezTo>
                  <a:cubicBezTo>
                    <a:pt x="21424" y="47814"/>
                    <a:pt x="21661" y="47928"/>
                    <a:pt x="22022" y="47928"/>
                  </a:cubicBezTo>
                  <a:lnTo>
                    <a:pt x="22260" y="47928"/>
                  </a:lnTo>
                  <a:cubicBezTo>
                    <a:pt x="22383" y="47690"/>
                    <a:pt x="22383" y="47453"/>
                    <a:pt x="22383" y="47215"/>
                  </a:cubicBezTo>
                  <a:lnTo>
                    <a:pt x="22383" y="46740"/>
                  </a:lnTo>
                  <a:close/>
                  <a:moveTo>
                    <a:pt x="22269" y="43643"/>
                  </a:moveTo>
                  <a:cubicBezTo>
                    <a:pt x="22032" y="44118"/>
                    <a:pt x="21908" y="44593"/>
                    <a:pt x="22146" y="45078"/>
                  </a:cubicBezTo>
                  <a:cubicBezTo>
                    <a:pt x="22507" y="45078"/>
                    <a:pt x="22868" y="44840"/>
                    <a:pt x="22868" y="44840"/>
                  </a:cubicBezTo>
                  <a:cubicBezTo>
                    <a:pt x="22868" y="44365"/>
                    <a:pt x="22507" y="43890"/>
                    <a:pt x="22269" y="43643"/>
                  </a:cubicBezTo>
                  <a:close/>
                  <a:moveTo>
                    <a:pt x="22032" y="8351"/>
                  </a:moveTo>
                  <a:cubicBezTo>
                    <a:pt x="22269" y="8712"/>
                    <a:pt x="22868" y="10137"/>
                    <a:pt x="23105" y="10260"/>
                  </a:cubicBezTo>
                  <a:cubicBezTo>
                    <a:pt x="23105" y="10137"/>
                    <a:pt x="23343" y="9899"/>
                    <a:pt x="23343" y="9899"/>
                  </a:cubicBezTo>
                  <a:cubicBezTo>
                    <a:pt x="22982" y="9662"/>
                    <a:pt x="22744" y="8351"/>
                    <a:pt x="22022" y="8351"/>
                  </a:cubicBezTo>
                  <a:close/>
                  <a:moveTo>
                    <a:pt x="22868" y="49010"/>
                  </a:moveTo>
                  <a:cubicBezTo>
                    <a:pt x="23105" y="48773"/>
                    <a:pt x="23105" y="48298"/>
                    <a:pt x="22868" y="47937"/>
                  </a:cubicBezTo>
                  <a:cubicBezTo>
                    <a:pt x="22393" y="48175"/>
                    <a:pt x="22146" y="48650"/>
                    <a:pt x="22146" y="49010"/>
                  </a:cubicBezTo>
                  <a:lnTo>
                    <a:pt x="22868" y="49010"/>
                  </a:lnTo>
                  <a:close/>
                  <a:moveTo>
                    <a:pt x="22868" y="6916"/>
                  </a:moveTo>
                  <a:cubicBezTo>
                    <a:pt x="22991" y="6555"/>
                    <a:pt x="22744" y="6441"/>
                    <a:pt x="22630" y="6203"/>
                  </a:cubicBezTo>
                  <a:cubicBezTo>
                    <a:pt x="22507" y="6441"/>
                    <a:pt x="22269" y="6678"/>
                    <a:pt x="22269" y="6916"/>
                  </a:cubicBezTo>
                  <a:lnTo>
                    <a:pt x="22868" y="6916"/>
                  </a:lnTo>
                  <a:close/>
                  <a:moveTo>
                    <a:pt x="23229" y="58074"/>
                  </a:moveTo>
                  <a:cubicBezTo>
                    <a:pt x="23466" y="57836"/>
                    <a:pt x="23466" y="57475"/>
                    <a:pt x="23466" y="57475"/>
                  </a:cubicBezTo>
                  <a:cubicBezTo>
                    <a:pt x="23229" y="57238"/>
                    <a:pt x="22630" y="57238"/>
                    <a:pt x="22393" y="57599"/>
                  </a:cubicBezTo>
                  <a:cubicBezTo>
                    <a:pt x="22630" y="57960"/>
                    <a:pt x="22991" y="58074"/>
                    <a:pt x="23229" y="58074"/>
                  </a:cubicBezTo>
                  <a:close/>
                  <a:moveTo>
                    <a:pt x="22630" y="40309"/>
                  </a:moveTo>
                  <a:lnTo>
                    <a:pt x="23590" y="40309"/>
                  </a:lnTo>
                  <a:cubicBezTo>
                    <a:pt x="23590" y="39948"/>
                    <a:pt x="23352" y="39473"/>
                    <a:pt x="23352" y="39473"/>
                  </a:cubicBezTo>
                  <a:lnTo>
                    <a:pt x="22630" y="40309"/>
                  </a:lnTo>
                  <a:close/>
                  <a:moveTo>
                    <a:pt x="23941" y="56288"/>
                  </a:moveTo>
                  <a:lnTo>
                    <a:pt x="23704" y="55338"/>
                  </a:lnTo>
                  <a:cubicBezTo>
                    <a:pt x="23704" y="55214"/>
                    <a:pt x="23580" y="54976"/>
                    <a:pt x="23466" y="54739"/>
                  </a:cubicBezTo>
                  <a:cubicBezTo>
                    <a:pt x="22991" y="55214"/>
                    <a:pt x="22744" y="55689"/>
                    <a:pt x="22744" y="56174"/>
                  </a:cubicBezTo>
                  <a:cubicBezTo>
                    <a:pt x="22902" y="56174"/>
                    <a:pt x="23023" y="56215"/>
                    <a:pt x="23105" y="56297"/>
                  </a:cubicBezTo>
                  <a:lnTo>
                    <a:pt x="23941" y="56297"/>
                  </a:lnTo>
                  <a:close/>
                  <a:moveTo>
                    <a:pt x="23580" y="52830"/>
                  </a:moveTo>
                  <a:cubicBezTo>
                    <a:pt x="24055" y="52830"/>
                    <a:pt x="24416" y="52355"/>
                    <a:pt x="24416" y="52117"/>
                  </a:cubicBezTo>
                  <a:cubicBezTo>
                    <a:pt x="24179" y="51880"/>
                    <a:pt x="23694" y="51880"/>
                    <a:pt x="23343" y="51880"/>
                  </a:cubicBezTo>
                  <a:lnTo>
                    <a:pt x="23580" y="52830"/>
                  </a:lnTo>
                  <a:close/>
                  <a:moveTo>
                    <a:pt x="23466" y="49134"/>
                  </a:moveTo>
                  <a:cubicBezTo>
                    <a:pt x="23704" y="49609"/>
                    <a:pt x="23704" y="49847"/>
                    <a:pt x="23704" y="50445"/>
                  </a:cubicBezTo>
                  <a:cubicBezTo>
                    <a:pt x="24179" y="50683"/>
                    <a:pt x="24426" y="50445"/>
                    <a:pt x="24901" y="50445"/>
                  </a:cubicBezTo>
                  <a:lnTo>
                    <a:pt x="24901" y="49733"/>
                  </a:lnTo>
                  <a:cubicBezTo>
                    <a:pt x="24777" y="49495"/>
                    <a:pt x="24540" y="49372"/>
                    <a:pt x="24302" y="49134"/>
                  </a:cubicBezTo>
                  <a:lnTo>
                    <a:pt x="23466" y="49134"/>
                  </a:lnTo>
                  <a:close/>
                  <a:moveTo>
                    <a:pt x="23580" y="46028"/>
                  </a:moveTo>
                  <a:lnTo>
                    <a:pt x="23580" y="46626"/>
                  </a:lnTo>
                  <a:lnTo>
                    <a:pt x="24540" y="46389"/>
                  </a:lnTo>
                  <a:lnTo>
                    <a:pt x="24540" y="45790"/>
                  </a:lnTo>
                  <a:lnTo>
                    <a:pt x="23580" y="46028"/>
                  </a:lnTo>
                  <a:close/>
                  <a:moveTo>
                    <a:pt x="24302" y="34941"/>
                  </a:moveTo>
                  <a:lnTo>
                    <a:pt x="23941" y="35302"/>
                  </a:lnTo>
                  <a:cubicBezTo>
                    <a:pt x="23818" y="35426"/>
                    <a:pt x="23704" y="35540"/>
                    <a:pt x="23704" y="35777"/>
                  </a:cubicBezTo>
                  <a:cubicBezTo>
                    <a:pt x="23704" y="35901"/>
                    <a:pt x="23704" y="36015"/>
                    <a:pt x="23827" y="36138"/>
                  </a:cubicBezTo>
                  <a:cubicBezTo>
                    <a:pt x="24302" y="36376"/>
                    <a:pt x="24901" y="36613"/>
                    <a:pt x="25262" y="36015"/>
                  </a:cubicBezTo>
                  <a:lnTo>
                    <a:pt x="25262" y="35179"/>
                  </a:lnTo>
                  <a:lnTo>
                    <a:pt x="24302" y="34941"/>
                  </a:lnTo>
                  <a:close/>
                  <a:moveTo>
                    <a:pt x="24179" y="57361"/>
                  </a:moveTo>
                  <a:lnTo>
                    <a:pt x="24540" y="56763"/>
                  </a:lnTo>
                  <a:lnTo>
                    <a:pt x="24065" y="56525"/>
                  </a:lnTo>
                  <a:lnTo>
                    <a:pt x="23704" y="57124"/>
                  </a:lnTo>
                  <a:lnTo>
                    <a:pt x="24179" y="57361"/>
                  </a:lnTo>
                  <a:close/>
                  <a:moveTo>
                    <a:pt x="24065" y="33392"/>
                  </a:moveTo>
                  <a:lnTo>
                    <a:pt x="24065" y="33630"/>
                  </a:lnTo>
                  <a:lnTo>
                    <a:pt x="24787" y="33630"/>
                  </a:lnTo>
                  <a:lnTo>
                    <a:pt x="24787" y="33392"/>
                  </a:lnTo>
                  <a:lnTo>
                    <a:pt x="24065" y="33392"/>
                  </a:lnTo>
                  <a:close/>
                  <a:moveTo>
                    <a:pt x="25138" y="4655"/>
                  </a:moveTo>
                  <a:cubicBezTo>
                    <a:pt x="25138" y="4294"/>
                    <a:pt x="25015" y="4294"/>
                    <a:pt x="24901" y="4180"/>
                  </a:cubicBezTo>
                  <a:cubicBezTo>
                    <a:pt x="24540" y="4541"/>
                    <a:pt x="24302" y="4892"/>
                    <a:pt x="24179" y="5253"/>
                  </a:cubicBezTo>
                  <a:cubicBezTo>
                    <a:pt x="24302" y="5253"/>
                    <a:pt x="24540" y="5491"/>
                    <a:pt x="24540" y="5491"/>
                  </a:cubicBezTo>
                  <a:cubicBezTo>
                    <a:pt x="24777" y="5253"/>
                    <a:pt x="25138" y="5016"/>
                    <a:pt x="25138" y="4655"/>
                  </a:cubicBezTo>
                  <a:close/>
                  <a:moveTo>
                    <a:pt x="24901" y="11334"/>
                  </a:moveTo>
                  <a:lnTo>
                    <a:pt x="25623" y="10735"/>
                  </a:lnTo>
                  <a:lnTo>
                    <a:pt x="25148" y="10374"/>
                  </a:lnTo>
                  <a:cubicBezTo>
                    <a:pt x="25148" y="10498"/>
                    <a:pt x="24787" y="10498"/>
                    <a:pt x="24673" y="10498"/>
                  </a:cubicBezTo>
                  <a:lnTo>
                    <a:pt x="24910" y="11334"/>
                  </a:lnTo>
                  <a:close/>
                  <a:moveTo>
                    <a:pt x="25376" y="66776"/>
                  </a:moveTo>
                  <a:cubicBezTo>
                    <a:pt x="25376" y="66538"/>
                    <a:pt x="25376" y="66301"/>
                    <a:pt x="25252" y="66177"/>
                  </a:cubicBezTo>
                  <a:cubicBezTo>
                    <a:pt x="25015" y="66301"/>
                    <a:pt x="24891" y="66538"/>
                    <a:pt x="24891" y="66538"/>
                  </a:cubicBezTo>
                  <a:lnTo>
                    <a:pt x="25366" y="66776"/>
                  </a:lnTo>
                  <a:close/>
                  <a:moveTo>
                    <a:pt x="26221" y="57475"/>
                  </a:moveTo>
                  <a:lnTo>
                    <a:pt x="25148" y="57238"/>
                  </a:lnTo>
                  <a:cubicBezTo>
                    <a:pt x="24910" y="57599"/>
                    <a:pt x="24910" y="57836"/>
                    <a:pt x="25148" y="58074"/>
                  </a:cubicBezTo>
                  <a:cubicBezTo>
                    <a:pt x="25385" y="58074"/>
                    <a:pt x="25870" y="57836"/>
                    <a:pt x="26221" y="57475"/>
                  </a:cubicBezTo>
                  <a:close/>
                  <a:moveTo>
                    <a:pt x="26335" y="10849"/>
                  </a:moveTo>
                  <a:cubicBezTo>
                    <a:pt x="25974" y="11210"/>
                    <a:pt x="25262" y="11448"/>
                    <a:pt x="25262" y="12046"/>
                  </a:cubicBezTo>
                  <a:cubicBezTo>
                    <a:pt x="25262" y="12407"/>
                    <a:pt x="25984" y="12407"/>
                    <a:pt x="26335" y="12521"/>
                  </a:cubicBezTo>
                  <a:cubicBezTo>
                    <a:pt x="26459" y="12046"/>
                    <a:pt x="26459" y="11324"/>
                    <a:pt x="26335" y="10849"/>
                  </a:cubicBezTo>
                  <a:close/>
                  <a:moveTo>
                    <a:pt x="26459" y="13119"/>
                  </a:moveTo>
                  <a:cubicBezTo>
                    <a:pt x="26221" y="12882"/>
                    <a:pt x="25984" y="12882"/>
                    <a:pt x="25737" y="12882"/>
                  </a:cubicBezTo>
                  <a:lnTo>
                    <a:pt x="25613" y="13718"/>
                  </a:lnTo>
                  <a:cubicBezTo>
                    <a:pt x="25737" y="13718"/>
                    <a:pt x="25974" y="13842"/>
                    <a:pt x="25974" y="13842"/>
                  </a:cubicBezTo>
                  <a:cubicBezTo>
                    <a:pt x="26212" y="13718"/>
                    <a:pt x="26449" y="13718"/>
                    <a:pt x="26449" y="13718"/>
                  </a:cubicBezTo>
                  <a:lnTo>
                    <a:pt x="26449" y="13119"/>
                  </a:lnTo>
                  <a:close/>
                  <a:moveTo>
                    <a:pt x="25974" y="33982"/>
                  </a:moveTo>
                  <a:lnTo>
                    <a:pt x="27048" y="33744"/>
                  </a:lnTo>
                  <a:cubicBezTo>
                    <a:pt x="27048" y="33269"/>
                    <a:pt x="26449" y="32908"/>
                    <a:pt x="26212" y="32908"/>
                  </a:cubicBezTo>
                  <a:lnTo>
                    <a:pt x="25974" y="33982"/>
                  </a:lnTo>
                  <a:close/>
                  <a:moveTo>
                    <a:pt x="27171" y="37801"/>
                  </a:moveTo>
                  <a:lnTo>
                    <a:pt x="27409" y="37202"/>
                  </a:lnTo>
                  <a:lnTo>
                    <a:pt x="26934" y="36965"/>
                  </a:lnTo>
                  <a:lnTo>
                    <a:pt x="26696" y="37563"/>
                  </a:lnTo>
                  <a:lnTo>
                    <a:pt x="27171" y="37801"/>
                  </a:lnTo>
                  <a:close/>
                  <a:moveTo>
                    <a:pt x="28131" y="30286"/>
                  </a:moveTo>
                  <a:cubicBezTo>
                    <a:pt x="27770" y="29450"/>
                    <a:pt x="27532" y="29213"/>
                    <a:pt x="26810" y="29089"/>
                  </a:cubicBezTo>
                  <a:lnTo>
                    <a:pt x="28131" y="30286"/>
                  </a:lnTo>
                  <a:close/>
                  <a:moveTo>
                    <a:pt x="27057" y="5007"/>
                  </a:moveTo>
                  <a:cubicBezTo>
                    <a:pt x="26934" y="5367"/>
                    <a:pt x="27295" y="5842"/>
                    <a:pt x="27532" y="5842"/>
                  </a:cubicBezTo>
                  <a:cubicBezTo>
                    <a:pt x="27656" y="5719"/>
                    <a:pt x="27656" y="5367"/>
                    <a:pt x="27893" y="5244"/>
                  </a:cubicBezTo>
                  <a:lnTo>
                    <a:pt x="27057" y="5007"/>
                  </a:lnTo>
                  <a:close/>
                  <a:moveTo>
                    <a:pt x="28967" y="20748"/>
                  </a:moveTo>
                  <a:cubicBezTo>
                    <a:pt x="29090" y="20625"/>
                    <a:pt x="29328" y="20150"/>
                    <a:pt x="29328" y="19912"/>
                  </a:cubicBezTo>
                  <a:cubicBezTo>
                    <a:pt x="29090" y="19912"/>
                    <a:pt x="28853" y="19789"/>
                    <a:pt x="28853" y="19789"/>
                  </a:cubicBezTo>
                  <a:cubicBezTo>
                    <a:pt x="28615" y="20150"/>
                    <a:pt x="28131" y="20387"/>
                    <a:pt x="28254" y="20501"/>
                  </a:cubicBezTo>
                  <a:lnTo>
                    <a:pt x="28976" y="20739"/>
                  </a:lnTo>
                  <a:close/>
                  <a:moveTo>
                    <a:pt x="28492" y="18839"/>
                  </a:moveTo>
                  <a:lnTo>
                    <a:pt x="29090" y="18839"/>
                  </a:lnTo>
                  <a:cubicBezTo>
                    <a:pt x="29214" y="18364"/>
                    <a:pt x="28853" y="18364"/>
                    <a:pt x="28492" y="18240"/>
                  </a:cubicBezTo>
                  <a:lnTo>
                    <a:pt x="28492" y="18839"/>
                  </a:lnTo>
                  <a:close/>
                  <a:moveTo>
                    <a:pt x="29090" y="31597"/>
                  </a:moveTo>
                  <a:lnTo>
                    <a:pt x="29090" y="32072"/>
                  </a:lnTo>
                  <a:lnTo>
                    <a:pt x="30164" y="32072"/>
                  </a:lnTo>
                  <a:lnTo>
                    <a:pt x="30164" y="31597"/>
                  </a:lnTo>
                  <a:lnTo>
                    <a:pt x="29090" y="31597"/>
                  </a:lnTo>
                  <a:close/>
                  <a:moveTo>
                    <a:pt x="29926" y="21945"/>
                  </a:moveTo>
                  <a:cubicBezTo>
                    <a:pt x="30287" y="22069"/>
                    <a:pt x="30762" y="22306"/>
                    <a:pt x="30886" y="22306"/>
                  </a:cubicBezTo>
                  <a:cubicBezTo>
                    <a:pt x="30648" y="22183"/>
                    <a:pt x="30525" y="21708"/>
                    <a:pt x="30525" y="21708"/>
                  </a:cubicBezTo>
                  <a:cubicBezTo>
                    <a:pt x="30287" y="21708"/>
                    <a:pt x="29926" y="21945"/>
                    <a:pt x="29926" y="21945"/>
                  </a:cubicBezTo>
                  <a:close/>
                  <a:moveTo>
                    <a:pt x="30287" y="6203"/>
                  </a:moveTo>
                  <a:lnTo>
                    <a:pt x="30287" y="6565"/>
                  </a:lnTo>
                  <a:lnTo>
                    <a:pt x="30762" y="6565"/>
                  </a:lnTo>
                  <a:lnTo>
                    <a:pt x="30762" y="6203"/>
                  </a:lnTo>
                  <a:lnTo>
                    <a:pt x="30287" y="6203"/>
                  </a:lnTo>
                  <a:close/>
                  <a:moveTo>
                    <a:pt x="30287" y="23133"/>
                  </a:moveTo>
                  <a:lnTo>
                    <a:pt x="30411" y="22895"/>
                  </a:lnTo>
                  <a:lnTo>
                    <a:pt x="30772" y="23370"/>
                  </a:lnTo>
                  <a:lnTo>
                    <a:pt x="30648" y="23494"/>
                  </a:lnTo>
                  <a:lnTo>
                    <a:pt x="30287" y="23133"/>
                  </a:lnTo>
                  <a:close/>
                  <a:moveTo>
                    <a:pt x="30648" y="12284"/>
                  </a:moveTo>
                  <a:cubicBezTo>
                    <a:pt x="30772" y="12284"/>
                    <a:pt x="31123" y="12046"/>
                    <a:pt x="31247" y="11923"/>
                  </a:cubicBezTo>
                  <a:cubicBezTo>
                    <a:pt x="31370" y="11324"/>
                    <a:pt x="31009" y="10973"/>
                    <a:pt x="30648" y="10612"/>
                  </a:cubicBezTo>
                  <a:lnTo>
                    <a:pt x="30648" y="12284"/>
                  </a:lnTo>
                  <a:close/>
                  <a:moveTo>
                    <a:pt x="30648" y="19798"/>
                  </a:moveTo>
                  <a:lnTo>
                    <a:pt x="30648" y="20397"/>
                  </a:lnTo>
                  <a:cubicBezTo>
                    <a:pt x="30886" y="20397"/>
                    <a:pt x="31247" y="19922"/>
                    <a:pt x="31247" y="19798"/>
                  </a:cubicBezTo>
                  <a:lnTo>
                    <a:pt x="30648" y="19798"/>
                  </a:lnTo>
                  <a:close/>
                  <a:moveTo>
                    <a:pt x="31722" y="15029"/>
                  </a:moveTo>
                  <a:cubicBezTo>
                    <a:pt x="32083" y="14554"/>
                    <a:pt x="31959" y="14193"/>
                    <a:pt x="31845" y="13832"/>
                  </a:cubicBezTo>
                  <a:cubicBezTo>
                    <a:pt x="31247" y="14193"/>
                    <a:pt x="31009" y="14431"/>
                    <a:pt x="30772" y="14782"/>
                  </a:cubicBezTo>
                  <a:lnTo>
                    <a:pt x="31731" y="15019"/>
                  </a:lnTo>
                  <a:close/>
                  <a:moveTo>
                    <a:pt x="32681" y="15267"/>
                  </a:moveTo>
                  <a:cubicBezTo>
                    <a:pt x="32681" y="15628"/>
                    <a:pt x="33156" y="15979"/>
                    <a:pt x="33280" y="16103"/>
                  </a:cubicBezTo>
                  <a:cubicBezTo>
                    <a:pt x="33156" y="15267"/>
                    <a:pt x="32805" y="15390"/>
                    <a:pt x="32681" y="15267"/>
                  </a:cubicBezTo>
                  <a:close/>
                  <a:moveTo>
                    <a:pt x="34952" y="73578"/>
                  </a:moveTo>
                  <a:cubicBezTo>
                    <a:pt x="34952" y="73701"/>
                    <a:pt x="35189" y="73939"/>
                    <a:pt x="35313" y="74176"/>
                  </a:cubicBezTo>
                  <a:cubicBezTo>
                    <a:pt x="35550" y="73939"/>
                    <a:pt x="35550" y="73701"/>
                    <a:pt x="35550" y="73578"/>
                  </a:cubicBezTo>
                  <a:lnTo>
                    <a:pt x="34952" y="73578"/>
                  </a:lnTo>
                  <a:close/>
                  <a:moveTo>
                    <a:pt x="35911" y="75126"/>
                  </a:moveTo>
                  <a:lnTo>
                    <a:pt x="35313" y="75126"/>
                  </a:lnTo>
                  <a:lnTo>
                    <a:pt x="35313" y="76076"/>
                  </a:lnTo>
                  <a:cubicBezTo>
                    <a:pt x="35550" y="76314"/>
                    <a:pt x="36035" y="76551"/>
                    <a:pt x="36272" y="76551"/>
                  </a:cubicBezTo>
                  <a:lnTo>
                    <a:pt x="35911" y="75117"/>
                  </a:lnTo>
                  <a:close/>
                  <a:moveTo>
                    <a:pt x="36510" y="79183"/>
                  </a:moveTo>
                  <a:lnTo>
                    <a:pt x="36272" y="79059"/>
                  </a:lnTo>
                  <a:lnTo>
                    <a:pt x="36510" y="78584"/>
                  </a:lnTo>
                  <a:lnTo>
                    <a:pt x="36747" y="78708"/>
                  </a:lnTo>
                  <a:lnTo>
                    <a:pt x="36510" y="79183"/>
                  </a:lnTo>
                  <a:close/>
                </a:path>
              </a:pathLst>
            </a:custGeom>
            <a:solidFill>
              <a:srgbClr val="000000"/>
            </a:solidFill>
            <a:ln w="939" cap="flat">
              <a:noFill/>
              <a:prstDash val="solid"/>
              <a:miter/>
            </a:ln>
          </p:spPr>
          <p:txBody>
            <a:bodyPr rtlCol="0" anchor="ctr"/>
            <a:lstStyle/>
            <a:p>
              <a:endParaRPr lang="nl-NL"/>
            </a:p>
          </p:txBody>
        </p:sp>
        <p:sp>
          <p:nvSpPr>
            <p:cNvPr id="33" name="Vrije vorm: vorm 32">
              <a:extLst>
                <a:ext uri="{FF2B5EF4-FFF2-40B4-BE49-F238E27FC236}">
                  <a16:creationId xmlns:a16="http://schemas.microsoft.com/office/drawing/2014/main" id="{355143A5-E838-D939-E5CB-909E2EB33133}"/>
                </a:ext>
              </a:extLst>
            </p:cNvPr>
            <p:cNvSpPr/>
            <p:nvPr/>
          </p:nvSpPr>
          <p:spPr>
            <a:xfrm>
              <a:off x="10956330" y="6422664"/>
              <a:ext cx="33867" cy="87285"/>
            </a:xfrm>
            <a:custGeom>
              <a:avLst/>
              <a:gdLst>
                <a:gd name="connsiteX0" fmla="*/ 31948 w 33867"/>
                <a:gd name="connsiteY0" fmla="*/ 75240 h 87285"/>
                <a:gd name="connsiteX1" fmla="*/ 33383 w 33867"/>
                <a:gd name="connsiteY1" fmla="*/ 78698 h 87285"/>
                <a:gd name="connsiteX2" fmla="*/ 33506 w 33867"/>
                <a:gd name="connsiteY2" fmla="*/ 80845 h 87285"/>
                <a:gd name="connsiteX3" fmla="*/ 33867 w 33867"/>
                <a:gd name="connsiteY3" fmla="*/ 83591 h 87285"/>
                <a:gd name="connsiteX4" fmla="*/ 32195 w 33867"/>
                <a:gd name="connsiteY4" fmla="*/ 87172 h 87285"/>
                <a:gd name="connsiteX5" fmla="*/ 18667 w 33867"/>
                <a:gd name="connsiteY5" fmla="*/ 87048 h 87285"/>
                <a:gd name="connsiteX6" fmla="*/ 17594 w 33867"/>
                <a:gd name="connsiteY6" fmla="*/ 87048 h 87285"/>
                <a:gd name="connsiteX7" fmla="*/ 16036 w 33867"/>
                <a:gd name="connsiteY7" fmla="*/ 86925 h 87285"/>
                <a:gd name="connsiteX8" fmla="*/ 14963 w 33867"/>
                <a:gd name="connsiteY8" fmla="*/ 86925 h 87285"/>
                <a:gd name="connsiteX9" fmla="*/ 2631 w 33867"/>
                <a:gd name="connsiteY9" fmla="*/ 87286 h 87285"/>
                <a:gd name="connsiteX10" fmla="*/ 713 w 33867"/>
                <a:gd name="connsiteY10" fmla="*/ 84778 h 87285"/>
                <a:gd name="connsiteX11" fmla="*/ 1073 w 33867"/>
                <a:gd name="connsiteY11" fmla="*/ 78574 h 87285"/>
                <a:gd name="connsiteX12" fmla="*/ 836 w 33867"/>
                <a:gd name="connsiteY12" fmla="*/ 76314 h 87285"/>
                <a:gd name="connsiteX13" fmla="*/ 959 w 33867"/>
                <a:gd name="connsiteY13" fmla="*/ 72979 h 87285"/>
                <a:gd name="connsiteX14" fmla="*/ 722 w 33867"/>
                <a:gd name="connsiteY14" fmla="*/ 58311 h 87285"/>
                <a:gd name="connsiteX15" fmla="*/ 598 w 33867"/>
                <a:gd name="connsiteY15" fmla="*/ 49723 h 87285"/>
                <a:gd name="connsiteX16" fmla="*/ 475 w 33867"/>
                <a:gd name="connsiteY16" fmla="*/ 46978 h 87285"/>
                <a:gd name="connsiteX17" fmla="*/ 475 w 33867"/>
                <a:gd name="connsiteY17" fmla="*/ 17290 h 87285"/>
                <a:gd name="connsiteX18" fmla="*/ 475 w 33867"/>
                <a:gd name="connsiteY18" fmla="*/ 15856 h 87285"/>
                <a:gd name="connsiteX19" fmla="*/ 0 w 33867"/>
                <a:gd name="connsiteY19" fmla="*/ 10849 h 87285"/>
                <a:gd name="connsiteX20" fmla="*/ 0 w 33867"/>
                <a:gd name="connsiteY20" fmla="*/ 2385 h 87285"/>
                <a:gd name="connsiteX21" fmla="*/ 2394 w 33867"/>
                <a:gd name="connsiteY21" fmla="*/ 238 h 87285"/>
                <a:gd name="connsiteX22" fmla="*/ 23579 w 33867"/>
                <a:gd name="connsiteY22" fmla="*/ 0 h 87285"/>
                <a:gd name="connsiteX23" fmla="*/ 25735 w 33867"/>
                <a:gd name="connsiteY23" fmla="*/ 238 h 87285"/>
                <a:gd name="connsiteX24" fmla="*/ 26210 w 33867"/>
                <a:gd name="connsiteY24" fmla="*/ 238 h 87285"/>
                <a:gd name="connsiteX25" fmla="*/ 27407 w 33867"/>
                <a:gd name="connsiteY25" fmla="*/ 0 h 87285"/>
                <a:gd name="connsiteX26" fmla="*/ 28129 w 33867"/>
                <a:gd name="connsiteY26" fmla="*/ 0 h 87285"/>
                <a:gd name="connsiteX27" fmla="*/ 28728 w 33867"/>
                <a:gd name="connsiteY27" fmla="*/ 124 h 87285"/>
                <a:gd name="connsiteX28" fmla="*/ 29326 w 33867"/>
                <a:gd name="connsiteY28" fmla="*/ 124 h 87285"/>
                <a:gd name="connsiteX29" fmla="*/ 30048 w 33867"/>
                <a:gd name="connsiteY29" fmla="*/ 0 h 87285"/>
                <a:gd name="connsiteX30" fmla="*/ 31483 w 33867"/>
                <a:gd name="connsiteY30" fmla="*/ 1672 h 87285"/>
                <a:gd name="connsiteX31" fmla="*/ 31359 w 33867"/>
                <a:gd name="connsiteY31" fmla="*/ 11096 h 87285"/>
                <a:gd name="connsiteX32" fmla="*/ 29089 w 33867"/>
                <a:gd name="connsiteY32" fmla="*/ 12046 h 87285"/>
                <a:gd name="connsiteX33" fmla="*/ 26572 w 33867"/>
                <a:gd name="connsiteY33" fmla="*/ 12046 h 87285"/>
                <a:gd name="connsiteX34" fmla="*/ 25251 w 33867"/>
                <a:gd name="connsiteY34" fmla="*/ 12169 h 87285"/>
                <a:gd name="connsiteX35" fmla="*/ 25013 w 33867"/>
                <a:gd name="connsiteY35" fmla="*/ 12169 h 87285"/>
                <a:gd name="connsiteX36" fmla="*/ 24291 w 33867"/>
                <a:gd name="connsiteY36" fmla="*/ 12046 h 87285"/>
                <a:gd name="connsiteX37" fmla="*/ 24054 w 33867"/>
                <a:gd name="connsiteY37" fmla="*/ 12046 h 87285"/>
                <a:gd name="connsiteX38" fmla="*/ 22857 w 33867"/>
                <a:gd name="connsiteY38" fmla="*/ 12169 h 87285"/>
                <a:gd name="connsiteX39" fmla="*/ 16036 w 33867"/>
                <a:gd name="connsiteY39" fmla="*/ 12046 h 87285"/>
                <a:gd name="connsiteX40" fmla="*/ 14839 w 33867"/>
                <a:gd name="connsiteY40" fmla="*/ 11923 h 87285"/>
                <a:gd name="connsiteX41" fmla="*/ 13879 w 33867"/>
                <a:gd name="connsiteY41" fmla="*/ 15381 h 87285"/>
                <a:gd name="connsiteX42" fmla="*/ 14003 w 33867"/>
                <a:gd name="connsiteY42" fmla="*/ 17528 h 87285"/>
                <a:gd name="connsiteX43" fmla="*/ 14003 w 33867"/>
                <a:gd name="connsiteY43" fmla="*/ 22895 h 87285"/>
                <a:gd name="connsiteX44" fmla="*/ 14003 w 33867"/>
                <a:gd name="connsiteY44" fmla="*/ 28263 h 87285"/>
                <a:gd name="connsiteX45" fmla="*/ 14003 w 33867"/>
                <a:gd name="connsiteY45" fmla="*/ 33981 h 87285"/>
                <a:gd name="connsiteX46" fmla="*/ 15076 w 33867"/>
                <a:gd name="connsiteY46" fmla="*/ 34580 h 87285"/>
                <a:gd name="connsiteX47" fmla="*/ 17470 w 33867"/>
                <a:gd name="connsiteY47" fmla="*/ 34342 h 87285"/>
                <a:gd name="connsiteX48" fmla="*/ 23332 w 33867"/>
                <a:gd name="connsiteY48" fmla="*/ 34219 h 87285"/>
                <a:gd name="connsiteX49" fmla="*/ 25488 w 33867"/>
                <a:gd name="connsiteY49" fmla="*/ 34342 h 87285"/>
                <a:gd name="connsiteX50" fmla="*/ 26324 w 33867"/>
                <a:gd name="connsiteY50" fmla="*/ 35540 h 87285"/>
                <a:gd name="connsiteX51" fmla="*/ 26685 w 33867"/>
                <a:gd name="connsiteY51" fmla="*/ 39473 h 87285"/>
                <a:gd name="connsiteX52" fmla="*/ 26685 w 33867"/>
                <a:gd name="connsiteY52" fmla="*/ 47339 h 87285"/>
                <a:gd name="connsiteX53" fmla="*/ 25612 w 33867"/>
                <a:gd name="connsiteY53" fmla="*/ 48051 h 87285"/>
                <a:gd name="connsiteX54" fmla="*/ 24538 w 33867"/>
                <a:gd name="connsiteY54" fmla="*/ 47928 h 87285"/>
                <a:gd name="connsiteX55" fmla="*/ 22619 w 33867"/>
                <a:gd name="connsiteY55" fmla="*/ 48051 h 87285"/>
                <a:gd name="connsiteX56" fmla="*/ 22382 w 33867"/>
                <a:gd name="connsiteY56" fmla="*/ 48051 h 87285"/>
                <a:gd name="connsiteX57" fmla="*/ 21783 w 33867"/>
                <a:gd name="connsiteY57" fmla="*/ 47928 h 87285"/>
                <a:gd name="connsiteX58" fmla="*/ 21546 w 33867"/>
                <a:gd name="connsiteY58" fmla="*/ 47928 h 87285"/>
                <a:gd name="connsiteX59" fmla="*/ 14839 w 33867"/>
                <a:gd name="connsiteY59" fmla="*/ 47690 h 87285"/>
                <a:gd name="connsiteX60" fmla="*/ 14364 w 33867"/>
                <a:gd name="connsiteY60" fmla="*/ 48051 h 87285"/>
                <a:gd name="connsiteX61" fmla="*/ 14364 w 33867"/>
                <a:gd name="connsiteY61" fmla="*/ 57475 h 87285"/>
                <a:gd name="connsiteX62" fmla="*/ 14364 w 33867"/>
                <a:gd name="connsiteY62" fmla="*/ 70471 h 87285"/>
                <a:gd name="connsiteX63" fmla="*/ 14240 w 33867"/>
                <a:gd name="connsiteY63" fmla="*/ 72618 h 87285"/>
                <a:gd name="connsiteX64" fmla="*/ 14117 w 33867"/>
                <a:gd name="connsiteY64" fmla="*/ 73331 h 87285"/>
                <a:gd name="connsiteX65" fmla="*/ 15190 w 33867"/>
                <a:gd name="connsiteY65" fmla="*/ 75478 h 87285"/>
                <a:gd name="connsiteX66" fmla="*/ 31948 w 33867"/>
                <a:gd name="connsiteY66" fmla="*/ 75240 h 87285"/>
                <a:gd name="connsiteX67" fmla="*/ 4066 w 33867"/>
                <a:gd name="connsiteY67" fmla="*/ 82033 h 87285"/>
                <a:gd name="connsiteX68" fmla="*/ 4541 w 33867"/>
                <a:gd name="connsiteY68" fmla="*/ 82033 h 87285"/>
                <a:gd name="connsiteX69" fmla="*/ 4541 w 33867"/>
                <a:gd name="connsiteY69" fmla="*/ 82270 h 87285"/>
                <a:gd name="connsiteX70" fmla="*/ 4066 w 33867"/>
                <a:gd name="connsiteY70" fmla="*/ 82270 h 87285"/>
                <a:gd name="connsiteX71" fmla="*/ 4066 w 33867"/>
                <a:gd name="connsiteY71" fmla="*/ 82033 h 87285"/>
                <a:gd name="connsiteX72" fmla="*/ 5263 w 33867"/>
                <a:gd name="connsiteY72" fmla="*/ 73454 h 87285"/>
                <a:gd name="connsiteX73" fmla="*/ 4664 w 33867"/>
                <a:gd name="connsiteY73" fmla="*/ 73815 h 87285"/>
                <a:gd name="connsiteX74" fmla="*/ 4788 w 33867"/>
                <a:gd name="connsiteY74" fmla="*/ 74414 h 87285"/>
                <a:gd name="connsiteX75" fmla="*/ 5624 w 33867"/>
                <a:gd name="connsiteY75" fmla="*/ 73815 h 87285"/>
                <a:gd name="connsiteX76" fmla="*/ 5263 w 33867"/>
                <a:gd name="connsiteY76" fmla="*/ 73454 h 87285"/>
                <a:gd name="connsiteX77" fmla="*/ 6099 w 33867"/>
                <a:gd name="connsiteY77" fmla="*/ 67488 h 87285"/>
                <a:gd name="connsiteX78" fmla="*/ 6336 w 33867"/>
                <a:gd name="connsiteY78" fmla="*/ 66890 h 87285"/>
                <a:gd name="connsiteX79" fmla="*/ 5738 w 33867"/>
                <a:gd name="connsiteY79" fmla="*/ 66766 h 87285"/>
                <a:gd name="connsiteX80" fmla="*/ 5377 w 33867"/>
                <a:gd name="connsiteY80" fmla="*/ 67241 h 87285"/>
                <a:gd name="connsiteX81" fmla="*/ 6099 w 33867"/>
                <a:gd name="connsiteY81" fmla="*/ 67479 h 87285"/>
                <a:gd name="connsiteX82" fmla="*/ 6099 w 33867"/>
                <a:gd name="connsiteY82" fmla="*/ 37677 h 87285"/>
                <a:gd name="connsiteX83" fmla="*/ 6099 w 33867"/>
                <a:gd name="connsiteY83" fmla="*/ 37440 h 87285"/>
                <a:gd name="connsiteX84" fmla="*/ 6574 w 33867"/>
                <a:gd name="connsiteY84" fmla="*/ 37440 h 87285"/>
                <a:gd name="connsiteX85" fmla="*/ 6574 w 33867"/>
                <a:gd name="connsiteY85" fmla="*/ 37677 h 87285"/>
                <a:gd name="connsiteX86" fmla="*/ 6099 w 33867"/>
                <a:gd name="connsiteY86" fmla="*/ 37677 h 87285"/>
                <a:gd name="connsiteX87" fmla="*/ 6460 w 33867"/>
                <a:gd name="connsiteY87" fmla="*/ 53058 h 87285"/>
                <a:gd name="connsiteX88" fmla="*/ 7296 w 33867"/>
                <a:gd name="connsiteY88" fmla="*/ 52459 h 87285"/>
                <a:gd name="connsiteX89" fmla="*/ 6460 w 33867"/>
                <a:gd name="connsiteY89" fmla="*/ 52098 h 87285"/>
                <a:gd name="connsiteX90" fmla="*/ 6099 w 33867"/>
                <a:gd name="connsiteY90" fmla="*/ 52697 h 87285"/>
                <a:gd name="connsiteX91" fmla="*/ 6460 w 33867"/>
                <a:gd name="connsiteY91" fmla="*/ 53058 h 87285"/>
                <a:gd name="connsiteX92" fmla="*/ 6460 w 33867"/>
                <a:gd name="connsiteY92" fmla="*/ 15742 h 87285"/>
                <a:gd name="connsiteX93" fmla="*/ 7296 w 33867"/>
                <a:gd name="connsiteY93" fmla="*/ 16103 h 87285"/>
                <a:gd name="connsiteX94" fmla="*/ 7533 w 33867"/>
                <a:gd name="connsiteY94" fmla="*/ 14317 h 87285"/>
                <a:gd name="connsiteX95" fmla="*/ 7533 w 33867"/>
                <a:gd name="connsiteY95" fmla="*/ 14079 h 87285"/>
                <a:gd name="connsiteX96" fmla="*/ 6336 w 33867"/>
                <a:gd name="connsiteY96" fmla="*/ 13956 h 87285"/>
                <a:gd name="connsiteX97" fmla="*/ 6574 w 33867"/>
                <a:gd name="connsiteY97" fmla="*/ 15029 h 87285"/>
                <a:gd name="connsiteX98" fmla="*/ 7172 w 33867"/>
                <a:gd name="connsiteY98" fmla="*/ 15390 h 87285"/>
                <a:gd name="connsiteX99" fmla="*/ 6450 w 33867"/>
                <a:gd name="connsiteY99" fmla="*/ 15514 h 87285"/>
                <a:gd name="connsiteX100" fmla="*/ 6450 w 33867"/>
                <a:gd name="connsiteY100" fmla="*/ 15751 h 87285"/>
                <a:gd name="connsiteX101" fmla="*/ 6935 w 33867"/>
                <a:gd name="connsiteY101" fmla="*/ 75478 h 87285"/>
                <a:gd name="connsiteX102" fmla="*/ 6336 w 33867"/>
                <a:gd name="connsiteY102" fmla="*/ 76076 h 87285"/>
                <a:gd name="connsiteX103" fmla="*/ 6935 w 33867"/>
                <a:gd name="connsiteY103" fmla="*/ 76314 h 87285"/>
                <a:gd name="connsiteX104" fmla="*/ 6935 w 33867"/>
                <a:gd name="connsiteY104" fmla="*/ 75478 h 87285"/>
                <a:gd name="connsiteX105" fmla="*/ 7296 w 33867"/>
                <a:gd name="connsiteY105" fmla="*/ 32547 h 87285"/>
                <a:gd name="connsiteX106" fmla="*/ 6460 w 33867"/>
                <a:gd name="connsiteY106" fmla="*/ 32547 h 87285"/>
                <a:gd name="connsiteX107" fmla="*/ 6460 w 33867"/>
                <a:gd name="connsiteY107" fmla="*/ 33146 h 87285"/>
                <a:gd name="connsiteX108" fmla="*/ 7296 w 33867"/>
                <a:gd name="connsiteY108" fmla="*/ 33146 h 87285"/>
                <a:gd name="connsiteX109" fmla="*/ 7296 w 33867"/>
                <a:gd name="connsiteY109" fmla="*/ 32547 h 87285"/>
                <a:gd name="connsiteX110" fmla="*/ 6697 w 33867"/>
                <a:gd name="connsiteY110" fmla="*/ 82394 h 87285"/>
                <a:gd name="connsiteX111" fmla="*/ 6697 w 33867"/>
                <a:gd name="connsiteY111" fmla="*/ 83344 h 87285"/>
                <a:gd name="connsiteX112" fmla="*/ 7419 w 33867"/>
                <a:gd name="connsiteY112" fmla="*/ 82394 h 87285"/>
                <a:gd name="connsiteX113" fmla="*/ 6697 w 33867"/>
                <a:gd name="connsiteY113" fmla="*/ 82394 h 87285"/>
                <a:gd name="connsiteX114" fmla="*/ 8132 w 33867"/>
                <a:gd name="connsiteY114" fmla="*/ 17053 h 87285"/>
                <a:gd name="connsiteX115" fmla="*/ 7296 w 33867"/>
                <a:gd name="connsiteY115" fmla="*/ 16692 h 87285"/>
                <a:gd name="connsiteX116" fmla="*/ 7058 w 33867"/>
                <a:gd name="connsiteY116" fmla="*/ 17642 h 87285"/>
                <a:gd name="connsiteX117" fmla="*/ 7894 w 33867"/>
                <a:gd name="connsiteY117" fmla="*/ 18715 h 87285"/>
                <a:gd name="connsiteX118" fmla="*/ 8132 w 33867"/>
                <a:gd name="connsiteY118" fmla="*/ 18478 h 87285"/>
                <a:gd name="connsiteX119" fmla="*/ 7533 w 33867"/>
                <a:gd name="connsiteY119" fmla="*/ 17765 h 87285"/>
                <a:gd name="connsiteX120" fmla="*/ 8132 w 33867"/>
                <a:gd name="connsiteY120" fmla="*/ 17404 h 87285"/>
                <a:gd name="connsiteX121" fmla="*/ 8132 w 33867"/>
                <a:gd name="connsiteY121" fmla="*/ 17043 h 87285"/>
                <a:gd name="connsiteX122" fmla="*/ 7657 w 33867"/>
                <a:gd name="connsiteY122" fmla="*/ 58188 h 87285"/>
                <a:gd name="connsiteX123" fmla="*/ 7058 w 33867"/>
                <a:gd name="connsiteY123" fmla="*/ 58786 h 87285"/>
                <a:gd name="connsiteX124" fmla="*/ 7894 w 33867"/>
                <a:gd name="connsiteY124" fmla="*/ 58786 h 87285"/>
                <a:gd name="connsiteX125" fmla="*/ 7657 w 33867"/>
                <a:gd name="connsiteY125" fmla="*/ 58188 h 87285"/>
                <a:gd name="connsiteX126" fmla="*/ 7771 w 33867"/>
                <a:gd name="connsiteY126" fmla="*/ 20026 h 87285"/>
                <a:gd name="connsiteX127" fmla="*/ 8132 w 33867"/>
                <a:gd name="connsiteY127" fmla="*/ 20026 h 87285"/>
                <a:gd name="connsiteX128" fmla="*/ 8132 w 33867"/>
                <a:gd name="connsiteY128" fmla="*/ 19076 h 87285"/>
                <a:gd name="connsiteX129" fmla="*/ 7296 w 33867"/>
                <a:gd name="connsiteY129" fmla="*/ 18953 h 87285"/>
                <a:gd name="connsiteX130" fmla="*/ 7172 w 33867"/>
                <a:gd name="connsiteY130" fmla="*/ 19076 h 87285"/>
                <a:gd name="connsiteX131" fmla="*/ 7172 w 33867"/>
                <a:gd name="connsiteY131" fmla="*/ 19674 h 87285"/>
                <a:gd name="connsiteX132" fmla="*/ 7771 w 33867"/>
                <a:gd name="connsiteY132" fmla="*/ 20035 h 87285"/>
                <a:gd name="connsiteX133" fmla="*/ 7172 w 33867"/>
                <a:gd name="connsiteY133" fmla="*/ 28738 h 87285"/>
                <a:gd name="connsiteX134" fmla="*/ 7172 w 33867"/>
                <a:gd name="connsiteY134" fmla="*/ 28139 h 87285"/>
                <a:gd name="connsiteX135" fmla="*/ 7410 w 33867"/>
                <a:gd name="connsiteY135" fmla="*/ 28139 h 87285"/>
                <a:gd name="connsiteX136" fmla="*/ 7410 w 33867"/>
                <a:gd name="connsiteY136" fmla="*/ 28738 h 87285"/>
                <a:gd name="connsiteX137" fmla="*/ 7172 w 33867"/>
                <a:gd name="connsiteY137" fmla="*/ 28738 h 87285"/>
                <a:gd name="connsiteX138" fmla="*/ 7172 w 33867"/>
                <a:gd name="connsiteY138" fmla="*/ 30286 h 87285"/>
                <a:gd name="connsiteX139" fmla="*/ 7172 w 33867"/>
                <a:gd name="connsiteY139" fmla="*/ 29811 h 87285"/>
                <a:gd name="connsiteX140" fmla="*/ 7410 w 33867"/>
                <a:gd name="connsiteY140" fmla="*/ 29811 h 87285"/>
                <a:gd name="connsiteX141" fmla="*/ 7410 w 33867"/>
                <a:gd name="connsiteY141" fmla="*/ 30286 h 87285"/>
                <a:gd name="connsiteX142" fmla="*/ 7172 w 33867"/>
                <a:gd name="connsiteY142" fmla="*/ 30286 h 87285"/>
                <a:gd name="connsiteX143" fmla="*/ 7771 w 33867"/>
                <a:gd name="connsiteY143" fmla="*/ 71070 h 87285"/>
                <a:gd name="connsiteX144" fmla="*/ 7172 w 33867"/>
                <a:gd name="connsiteY144" fmla="*/ 71193 h 87285"/>
                <a:gd name="connsiteX145" fmla="*/ 7172 w 33867"/>
                <a:gd name="connsiteY145" fmla="*/ 71906 h 87285"/>
                <a:gd name="connsiteX146" fmla="*/ 7894 w 33867"/>
                <a:gd name="connsiteY146" fmla="*/ 71906 h 87285"/>
                <a:gd name="connsiteX147" fmla="*/ 7771 w 33867"/>
                <a:gd name="connsiteY147" fmla="*/ 71070 h 87285"/>
                <a:gd name="connsiteX148" fmla="*/ 7894 w 33867"/>
                <a:gd name="connsiteY148" fmla="*/ 10374 h 87285"/>
                <a:gd name="connsiteX149" fmla="*/ 7533 w 33867"/>
                <a:gd name="connsiteY149" fmla="*/ 13119 h 87285"/>
                <a:gd name="connsiteX150" fmla="*/ 8008 w 33867"/>
                <a:gd name="connsiteY150" fmla="*/ 13357 h 87285"/>
                <a:gd name="connsiteX151" fmla="*/ 8246 w 33867"/>
                <a:gd name="connsiteY151" fmla="*/ 13119 h 87285"/>
                <a:gd name="connsiteX152" fmla="*/ 7771 w 33867"/>
                <a:gd name="connsiteY152" fmla="*/ 12644 h 87285"/>
                <a:gd name="connsiteX153" fmla="*/ 8730 w 33867"/>
                <a:gd name="connsiteY153" fmla="*/ 11333 h 87285"/>
                <a:gd name="connsiteX154" fmla="*/ 8369 w 33867"/>
                <a:gd name="connsiteY154" fmla="*/ 10383 h 87285"/>
                <a:gd name="connsiteX155" fmla="*/ 7894 w 33867"/>
                <a:gd name="connsiteY155" fmla="*/ 10383 h 87285"/>
                <a:gd name="connsiteX156" fmla="*/ 8018 w 33867"/>
                <a:gd name="connsiteY156" fmla="*/ 15494 h 87285"/>
                <a:gd name="connsiteX157" fmla="*/ 7543 w 33867"/>
                <a:gd name="connsiteY157" fmla="*/ 15494 h 87285"/>
                <a:gd name="connsiteX158" fmla="*/ 8018 w 33867"/>
                <a:gd name="connsiteY158" fmla="*/ 16093 h 87285"/>
                <a:gd name="connsiteX159" fmla="*/ 8018 w 33867"/>
                <a:gd name="connsiteY159" fmla="*/ 15494 h 87285"/>
                <a:gd name="connsiteX160" fmla="*/ 7657 w 33867"/>
                <a:gd name="connsiteY160" fmla="*/ 74043 h 87285"/>
                <a:gd name="connsiteX161" fmla="*/ 8255 w 33867"/>
                <a:gd name="connsiteY161" fmla="*/ 74167 h 87285"/>
                <a:gd name="connsiteX162" fmla="*/ 8132 w 33867"/>
                <a:gd name="connsiteY162" fmla="*/ 74404 h 87285"/>
                <a:gd name="connsiteX163" fmla="*/ 7657 w 33867"/>
                <a:gd name="connsiteY163" fmla="*/ 74281 h 87285"/>
                <a:gd name="connsiteX164" fmla="*/ 7657 w 33867"/>
                <a:gd name="connsiteY164" fmla="*/ 74043 h 87285"/>
                <a:gd name="connsiteX165" fmla="*/ 8255 w 33867"/>
                <a:gd name="connsiteY165" fmla="*/ 54730 h 87285"/>
                <a:gd name="connsiteX166" fmla="*/ 8854 w 33867"/>
                <a:gd name="connsiteY166" fmla="*/ 54730 h 87285"/>
                <a:gd name="connsiteX167" fmla="*/ 8493 w 33867"/>
                <a:gd name="connsiteY167" fmla="*/ 54369 h 87285"/>
                <a:gd name="connsiteX168" fmla="*/ 8255 w 33867"/>
                <a:gd name="connsiteY168" fmla="*/ 54730 h 87285"/>
                <a:gd name="connsiteX169" fmla="*/ 9329 w 33867"/>
                <a:gd name="connsiteY169" fmla="*/ 61883 h 87285"/>
                <a:gd name="connsiteX170" fmla="*/ 9566 w 33867"/>
                <a:gd name="connsiteY170" fmla="*/ 61171 h 87285"/>
                <a:gd name="connsiteX171" fmla="*/ 9329 w 33867"/>
                <a:gd name="connsiteY171" fmla="*/ 60696 h 87285"/>
                <a:gd name="connsiteX172" fmla="*/ 8730 w 33867"/>
                <a:gd name="connsiteY172" fmla="*/ 60696 h 87285"/>
                <a:gd name="connsiteX173" fmla="*/ 8255 w 33867"/>
                <a:gd name="connsiteY173" fmla="*/ 61646 h 87285"/>
                <a:gd name="connsiteX174" fmla="*/ 9329 w 33867"/>
                <a:gd name="connsiteY174" fmla="*/ 61883 h 87285"/>
                <a:gd name="connsiteX175" fmla="*/ 8369 w 33867"/>
                <a:gd name="connsiteY175" fmla="*/ 15381 h 87285"/>
                <a:gd name="connsiteX176" fmla="*/ 9091 w 33867"/>
                <a:gd name="connsiteY176" fmla="*/ 15257 h 87285"/>
                <a:gd name="connsiteX177" fmla="*/ 8854 w 33867"/>
                <a:gd name="connsiteY177" fmla="*/ 15019 h 87285"/>
                <a:gd name="connsiteX178" fmla="*/ 9452 w 33867"/>
                <a:gd name="connsiteY178" fmla="*/ 14658 h 87285"/>
                <a:gd name="connsiteX179" fmla="*/ 9452 w 33867"/>
                <a:gd name="connsiteY179" fmla="*/ 12635 h 87285"/>
                <a:gd name="connsiteX180" fmla="*/ 9215 w 33867"/>
                <a:gd name="connsiteY180" fmla="*/ 13233 h 87285"/>
                <a:gd name="connsiteX181" fmla="*/ 8379 w 33867"/>
                <a:gd name="connsiteY181" fmla="*/ 13832 h 87285"/>
                <a:gd name="connsiteX182" fmla="*/ 8379 w 33867"/>
                <a:gd name="connsiteY182" fmla="*/ 15381 h 87285"/>
                <a:gd name="connsiteX183" fmla="*/ 8369 w 33867"/>
                <a:gd name="connsiteY183" fmla="*/ 16815 h 87285"/>
                <a:gd name="connsiteX184" fmla="*/ 9566 w 33867"/>
                <a:gd name="connsiteY184" fmla="*/ 16939 h 87285"/>
                <a:gd name="connsiteX185" fmla="*/ 9091 w 33867"/>
                <a:gd name="connsiteY185" fmla="*/ 15865 h 87285"/>
                <a:gd name="connsiteX186" fmla="*/ 8369 w 33867"/>
                <a:gd name="connsiteY186" fmla="*/ 15989 h 87285"/>
                <a:gd name="connsiteX187" fmla="*/ 8369 w 33867"/>
                <a:gd name="connsiteY187" fmla="*/ 16824 h 87285"/>
                <a:gd name="connsiteX188" fmla="*/ 8854 w 33867"/>
                <a:gd name="connsiteY188" fmla="*/ 64980 h 87285"/>
                <a:gd name="connsiteX189" fmla="*/ 8616 w 33867"/>
                <a:gd name="connsiteY189" fmla="*/ 65455 h 87285"/>
                <a:gd name="connsiteX190" fmla="*/ 9937 w 33867"/>
                <a:gd name="connsiteY190" fmla="*/ 65692 h 87285"/>
                <a:gd name="connsiteX191" fmla="*/ 10174 w 33867"/>
                <a:gd name="connsiteY191" fmla="*/ 65094 h 87285"/>
                <a:gd name="connsiteX192" fmla="*/ 8854 w 33867"/>
                <a:gd name="connsiteY192" fmla="*/ 64971 h 87285"/>
                <a:gd name="connsiteX193" fmla="*/ 10526 w 33867"/>
                <a:gd name="connsiteY193" fmla="*/ 57950 h 87285"/>
                <a:gd name="connsiteX194" fmla="*/ 9566 w 33867"/>
                <a:gd name="connsiteY194" fmla="*/ 57351 h 87285"/>
                <a:gd name="connsiteX195" fmla="*/ 8968 w 33867"/>
                <a:gd name="connsiteY195" fmla="*/ 57950 h 87285"/>
                <a:gd name="connsiteX196" fmla="*/ 8730 w 33867"/>
                <a:gd name="connsiteY196" fmla="*/ 59736 h 87285"/>
                <a:gd name="connsiteX197" fmla="*/ 9804 w 33867"/>
                <a:gd name="connsiteY197" fmla="*/ 60449 h 87285"/>
                <a:gd name="connsiteX198" fmla="*/ 10526 w 33867"/>
                <a:gd name="connsiteY198" fmla="*/ 60088 h 87285"/>
                <a:gd name="connsiteX199" fmla="*/ 10526 w 33867"/>
                <a:gd name="connsiteY199" fmla="*/ 57940 h 87285"/>
                <a:gd name="connsiteX200" fmla="*/ 9091 w 33867"/>
                <a:gd name="connsiteY200" fmla="*/ 67488 h 87285"/>
                <a:gd name="connsiteX201" fmla="*/ 9690 w 33867"/>
                <a:gd name="connsiteY201" fmla="*/ 67488 h 87285"/>
                <a:gd name="connsiteX202" fmla="*/ 9566 w 33867"/>
                <a:gd name="connsiteY202" fmla="*/ 66177 h 87285"/>
                <a:gd name="connsiteX203" fmla="*/ 9091 w 33867"/>
                <a:gd name="connsiteY203" fmla="*/ 66890 h 87285"/>
                <a:gd name="connsiteX204" fmla="*/ 9091 w 33867"/>
                <a:gd name="connsiteY204" fmla="*/ 67488 h 87285"/>
                <a:gd name="connsiteX205" fmla="*/ 10763 w 33867"/>
                <a:gd name="connsiteY205" fmla="*/ 51034 h 87285"/>
                <a:gd name="connsiteX206" fmla="*/ 10165 w 33867"/>
                <a:gd name="connsiteY206" fmla="*/ 50435 h 87285"/>
                <a:gd name="connsiteX207" fmla="*/ 9566 w 33867"/>
                <a:gd name="connsiteY207" fmla="*/ 50435 h 87285"/>
                <a:gd name="connsiteX208" fmla="*/ 9205 w 33867"/>
                <a:gd name="connsiteY208" fmla="*/ 51385 h 87285"/>
                <a:gd name="connsiteX209" fmla="*/ 10763 w 33867"/>
                <a:gd name="connsiteY209" fmla="*/ 51024 h 87285"/>
                <a:gd name="connsiteX210" fmla="*/ 9329 w 33867"/>
                <a:gd name="connsiteY210" fmla="*/ 11448 h 87285"/>
                <a:gd name="connsiteX211" fmla="*/ 9804 w 33867"/>
                <a:gd name="connsiteY211" fmla="*/ 11685 h 87285"/>
                <a:gd name="connsiteX212" fmla="*/ 9927 w 33867"/>
                <a:gd name="connsiteY212" fmla="*/ 10251 h 87285"/>
                <a:gd name="connsiteX213" fmla="*/ 10402 w 33867"/>
                <a:gd name="connsiteY213" fmla="*/ 9652 h 87285"/>
                <a:gd name="connsiteX214" fmla="*/ 10165 w 33867"/>
                <a:gd name="connsiteY214" fmla="*/ 9177 h 87285"/>
                <a:gd name="connsiteX215" fmla="*/ 9329 w 33867"/>
                <a:gd name="connsiteY215" fmla="*/ 10963 h 87285"/>
                <a:gd name="connsiteX216" fmla="*/ 9329 w 33867"/>
                <a:gd name="connsiteY216" fmla="*/ 11438 h 87285"/>
                <a:gd name="connsiteX217" fmla="*/ 9566 w 33867"/>
                <a:gd name="connsiteY217" fmla="*/ 64391 h 87285"/>
                <a:gd name="connsiteX218" fmla="*/ 10288 w 33867"/>
                <a:gd name="connsiteY218" fmla="*/ 64030 h 87285"/>
                <a:gd name="connsiteX219" fmla="*/ 9329 w 33867"/>
                <a:gd name="connsiteY219" fmla="*/ 63669 h 87285"/>
                <a:gd name="connsiteX220" fmla="*/ 9566 w 33867"/>
                <a:gd name="connsiteY220" fmla="*/ 64381 h 87285"/>
                <a:gd name="connsiteX221" fmla="*/ 10526 w 33867"/>
                <a:gd name="connsiteY221" fmla="*/ 55803 h 87285"/>
                <a:gd name="connsiteX222" fmla="*/ 11599 w 33867"/>
                <a:gd name="connsiteY222" fmla="*/ 55565 h 87285"/>
                <a:gd name="connsiteX223" fmla="*/ 12198 w 33867"/>
                <a:gd name="connsiteY223" fmla="*/ 53419 h 87285"/>
                <a:gd name="connsiteX224" fmla="*/ 11238 w 33867"/>
                <a:gd name="connsiteY224" fmla="*/ 53181 h 87285"/>
                <a:gd name="connsiteX225" fmla="*/ 9566 w 33867"/>
                <a:gd name="connsiteY225" fmla="*/ 54017 h 87285"/>
                <a:gd name="connsiteX226" fmla="*/ 10640 w 33867"/>
                <a:gd name="connsiteY226" fmla="*/ 54730 h 87285"/>
                <a:gd name="connsiteX227" fmla="*/ 10516 w 33867"/>
                <a:gd name="connsiteY227" fmla="*/ 55803 h 87285"/>
                <a:gd name="connsiteX228" fmla="*/ 9813 w 33867"/>
                <a:gd name="connsiteY228" fmla="*/ 8341 h 87285"/>
                <a:gd name="connsiteX229" fmla="*/ 10174 w 33867"/>
                <a:gd name="connsiteY229" fmla="*/ 7628 h 87285"/>
                <a:gd name="connsiteX230" fmla="*/ 9813 w 33867"/>
                <a:gd name="connsiteY230" fmla="*/ 7030 h 87285"/>
                <a:gd name="connsiteX231" fmla="*/ 9813 w 33867"/>
                <a:gd name="connsiteY231" fmla="*/ 8341 h 87285"/>
                <a:gd name="connsiteX232" fmla="*/ 13879 w 33867"/>
                <a:gd name="connsiteY232" fmla="*/ 56639 h 87285"/>
                <a:gd name="connsiteX233" fmla="*/ 13281 w 33867"/>
                <a:gd name="connsiteY233" fmla="*/ 56639 h 87285"/>
                <a:gd name="connsiteX234" fmla="*/ 12682 w 33867"/>
                <a:gd name="connsiteY234" fmla="*/ 57351 h 87285"/>
                <a:gd name="connsiteX235" fmla="*/ 12322 w 33867"/>
                <a:gd name="connsiteY235" fmla="*/ 56278 h 87285"/>
                <a:gd name="connsiteX236" fmla="*/ 11599 w 33867"/>
                <a:gd name="connsiteY236" fmla="*/ 56278 h 87285"/>
                <a:gd name="connsiteX237" fmla="*/ 12198 w 33867"/>
                <a:gd name="connsiteY237" fmla="*/ 57114 h 87285"/>
                <a:gd name="connsiteX238" fmla="*/ 10763 w 33867"/>
                <a:gd name="connsiteY238" fmla="*/ 58311 h 87285"/>
                <a:gd name="connsiteX239" fmla="*/ 12084 w 33867"/>
                <a:gd name="connsiteY239" fmla="*/ 58672 h 87285"/>
                <a:gd name="connsiteX240" fmla="*/ 13879 w 33867"/>
                <a:gd name="connsiteY240" fmla="*/ 57960 h 87285"/>
                <a:gd name="connsiteX241" fmla="*/ 13879 w 33867"/>
                <a:gd name="connsiteY241" fmla="*/ 56649 h 87285"/>
                <a:gd name="connsiteX242" fmla="*/ 11362 w 33867"/>
                <a:gd name="connsiteY242" fmla="*/ 62842 h 87285"/>
                <a:gd name="connsiteX243" fmla="*/ 13034 w 33867"/>
                <a:gd name="connsiteY243" fmla="*/ 62367 h 87285"/>
                <a:gd name="connsiteX244" fmla="*/ 12559 w 33867"/>
                <a:gd name="connsiteY244" fmla="*/ 61655 h 87285"/>
                <a:gd name="connsiteX245" fmla="*/ 11485 w 33867"/>
                <a:gd name="connsiteY245" fmla="*/ 61892 h 87285"/>
                <a:gd name="connsiteX246" fmla="*/ 10763 w 33867"/>
                <a:gd name="connsiteY246" fmla="*/ 62254 h 87285"/>
                <a:gd name="connsiteX247" fmla="*/ 11362 w 33867"/>
                <a:gd name="connsiteY247" fmla="*/ 62852 h 87285"/>
                <a:gd name="connsiteX248" fmla="*/ 10887 w 33867"/>
                <a:gd name="connsiteY248" fmla="*/ 69758 h 87285"/>
                <a:gd name="connsiteX249" fmla="*/ 10887 w 33867"/>
                <a:gd name="connsiteY249" fmla="*/ 70357 h 87285"/>
                <a:gd name="connsiteX250" fmla="*/ 11609 w 33867"/>
                <a:gd name="connsiteY250" fmla="*/ 70357 h 87285"/>
                <a:gd name="connsiteX251" fmla="*/ 11609 w 33867"/>
                <a:gd name="connsiteY251" fmla="*/ 69758 h 87285"/>
                <a:gd name="connsiteX252" fmla="*/ 10887 w 33867"/>
                <a:gd name="connsiteY252" fmla="*/ 69758 h 87285"/>
                <a:gd name="connsiteX253" fmla="*/ 12084 w 33867"/>
                <a:gd name="connsiteY253" fmla="*/ 28500 h 87285"/>
                <a:gd name="connsiteX254" fmla="*/ 12207 w 33867"/>
                <a:gd name="connsiteY254" fmla="*/ 28500 h 87285"/>
                <a:gd name="connsiteX255" fmla="*/ 12207 w 33867"/>
                <a:gd name="connsiteY255" fmla="*/ 27664 h 87285"/>
                <a:gd name="connsiteX256" fmla="*/ 11732 w 33867"/>
                <a:gd name="connsiteY256" fmla="*/ 28263 h 87285"/>
                <a:gd name="connsiteX257" fmla="*/ 12093 w 33867"/>
                <a:gd name="connsiteY257" fmla="*/ 28500 h 87285"/>
                <a:gd name="connsiteX258" fmla="*/ 11960 w 33867"/>
                <a:gd name="connsiteY258" fmla="*/ 30885 h 87285"/>
                <a:gd name="connsiteX259" fmla="*/ 12559 w 33867"/>
                <a:gd name="connsiteY259" fmla="*/ 31008 h 87285"/>
                <a:gd name="connsiteX260" fmla="*/ 12435 w 33867"/>
                <a:gd name="connsiteY260" fmla="*/ 31246 h 87285"/>
                <a:gd name="connsiteX261" fmla="*/ 11960 w 33867"/>
                <a:gd name="connsiteY261" fmla="*/ 31122 h 87285"/>
                <a:gd name="connsiteX262" fmla="*/ 11960 w 33867"/>
                <a:gd name="connsiteY262" fmla="*/ 30885 h 87285"/>
                <a:gd name="connsiteX263" fmla="*/ 12445 w 33867"/>
                <a:gd name="connsiteY263" fmla="*/ 39701 h 87285"/>
                <a:gd name="connsiteX264" fmla="*/ 12084 w 33867"/>
                <a:gd name="connsiteY264" fmla="*/ 40299 h 87285"/>
                <a:gd name="connsiteX265" fmla="*/ 13043 w 33867"/>
                <a:gd name="connsiteY265" fmla="*/ 41249 h 87285"/>
                <a:gd name="connsiteX266" fmla="*/ 13518 w 33867"/>
                <a:gd name="connsiteY266" fmla="*/ 41012 h 87285"/>
                <a:gd name="connsiteX267" fmla="*/ 13518 w 33867"/>
                <a:gd name="connsiteY267" fmla="*/ 39938 h 87285"/>
                <a:gd name="connsiteX268" fmla="*/ 12559 w 33867"/>
                <a:gd name="connsiteY268" fmla="*/ 39577 h 87285"/>
                <a:gd name="connsiteX269" fmla="*/ 12435 w 33867"/>
                <a:gd name="connsiteY269" fmla="*/ 39701 h 87285"/>
                <a:gd name="connsiteX270" fmla="*/ 12084 w 33867"/>
                <a:gd name="connsiteY270" fmla="*/ 66652 h 87285"/>
                <a:gd name="connsiteX271" fmla="*/ 12084 w 33867"/>
                <a:gd name="connsiteY271" fmla="*/ 67251 h 87285"/>
                <a:gd name="connsiteX272" fmla="*/ 12682 w 33867"/>
                <a:gd name="connsiteY272" fmla="*/ 66652 h 87285"/>
                <a:gd name="connsiteX273" fmla="*/ 12084 w 33867"/>
                <a:gd name="connsiteY273" fmla="*/ 66652 h 87285"/>
                <a:gd name="connsiteX274" fmla="*/ 12207 w 33867"/>
                <a:gd name="connsiteY274" fmla="*/ 60696 h 87285"/>
                <a:gd name="connsiteX275" fmla="*/ 12929 w 33867"/>
                <a:gd name="connsiteY275" fmla="*/ 60933 h 87285"/>
                <a:gd name="connsiteX276" fmla="*/ 12454 w 33867"/>
                <a:gd name="connsiteY276" fmla="*/ 60097 h 87285"/>
                <a:gd name="connsiteX277" fmla="*/ 12217 w 33867"/>
                <a:gd name="connsiteY277" fmla="*/ 60696 h 87285"/>
                <a:gd name="connsiteX278" fmla="*/ 12806 w 33867"/>
                <a:gd name="connsiteY278" fmla="*/ 59024 h 87285"/>
                <a:gd name="connsiteX279" fmla="*/ 12568 w 33867"/>
                <a:gd name="connsiteY279" fmla="*/ 59622 h 87285"/>
                <a:gd name="connsiteX280" fmla="*/ 13290 w 33867"/>
                <a:gd name="connsiteY280" fmla="*/ 59622 h 87285"/>
                <a:gd name="connsiteX281" fmla="*/ 13528 w 33867"/>
                <a:gd name="connsiteY281" fmla="*/ 59024 h 87285"/>
                <a:gd name="connsiteX282" fmla="*/ 12806 w 33867"/>
                <a:gd name="connsiteY282" fmla="*/ 59024 h 87285"/>
                <a:gd name="connsiteX283" fmla="*/ 13756 w 33867"/>
                <a:gd name="connsiteY283" fmla="*/ 37801 h 87285"/>
                <a:gd name="connsiteX284" fmla="*/ 13756 w 33867"/>
                <a:gd name="connsiteY284" fmla="*/ 36965 h 87285"/>
                <a:gd name="connsiteX285" fmla="*/ 13157 w 33867"/>
                <a:gd name="connsiteY285" fmla="*/ 36965 h 87285"/>
                <a:gd name="connsiteX286" fmla="*/ 13157 w 33867"/>
                <a:gd name="connsiteY286" fmla="*/ 37801 h 87285"/>
                <a:gd name="connsiteX287" fmla="*/ 13756 w 33867"/>
                <a:gd name="connsiteY287" fmla="*/ 37801 h 87285"/>
                <a:gd name="connsiteX288" fmla="*/ 15675 w 33867"/>
                <a:gd name="connsiteY288" fmla="*/ 45553 h 87285"/>
                <a:gd name="connsiteX289" fmla="*/ 15913 w 33867"/>
                <a:gd name="connsiteY289" fmla="*/ 45553 h 87285"/>
                <a:gd name="connsiteX290" fmla="*/ 15913 w 33867"/>
                <a:gd name="connsiteY290" fmla="*/ 44717 h 87285"/>
                <a:gd name="connsiteX291" fmla="*/ 15076 w 33867"/>
                <a:gd name="connsiteY291" fmla="*/ 44479 h 87285"/>
                <a:gd name="connsiteX292" fmla="*/ 14715 w 33867"/>
                <a:gd name="connsiteY292" fmla="*/ 44717 h 87285"/>
                <a:gd name="connsiteX293" fmla="*/ 14354 w 33867"/>
                <a:gd name="connsiteY293" fmla="*/ 44954 h 87285"/>
                <a:gd name="connsiteX294" fmla="*/ 14829 w 33867"/>
                <a:gd name="connsiteY294" fmla="*/ 45553 h 87285"/>
                <a:gd name="connsiteX295" fmla="*/ 15428 w 33867"/>
                <a:gd name="connsiteY295" fmla="*/ 45676 h 87285"/>
                <a:gd name="connsiteX296" fmla="*/ 15665 w 33867"/>
                <a:gd name="connsiteY296" fmla="*/ 45553 h 87285"/>
                <a:gd name="connsiteX297" fmla="*/ 14478 w 33867"/>
                <a:gd name="connsiteY297" fmla="*/ 40774 h 87285"/>
                <a:gd name="connsiteX298" fmla="*/ 14715 w 33867"/>
                <a:gd name="connsiteY298" fmla="*/ 40651 h 87285"/>
                <a:gd name="connsiteX299" fmla="*/ 14715 w 33867"/>
                <a:gd name="connsiteY299" fmla="*/ 40774 h 87285"/>
                <a:gd name="connsiteX300" fmla="*/ 14839 w 33867"/>
                <a:gd name="connsiteY300" fmla="*/ 40898 h 87285"/>
                <a:gd name="connsiteX301" fmla="*/ 14478 w 33867"/>
                <a:gd name="connsiteY301" fmla="*/ 40774 h 87285"/>
                <a:gd name="connsiteX302" fmla="*/ 14953 w 33867"/>
                <a:gd name="connsiteY302" fmla="*/ 40898 h 87285"/>
                <a:gd name="connsiteX303" fmla="*/ 15076 w 33867"/>
                <a:gd name="connsiteY303" fmla="*/ 40774 h 87285"/>
                <a:gd name="connsiteX304" fmla="*/ 15076 w 33867"/>
                <a:gd name="connsiteY304" fmla="*/ 40898 h 87285"/>
                <a:gd name="connsiteX305" fmla="*/ 14953 w 33867"/>
                <a:gd name="connsiteY305" fmla="*/ 40898 h 87285"/>
                <a:gd name="connsiteX306" fmla="*/ 16150 w 33867"/>
                <a:gd name="connsiteY306" fmla="*/ 43994 h 87285"/>
                <a:gd name="connsiteX307" fmla="*/ 16150 w 33867"/>
                <a:gd name="connsiteY307" fmla="*/ 42921 h 87285"/>
                <a:gd name="connsiteX308" fmla="*/ 16150 w 33867"/>
                <a:gd name="connsiteY308" fmla="*/ 43994 h 87285"/>
                <a:gd name="connsiteX309" fmla="*/ 18667 w 33867"/>
                <a:gd name="connsiteY309" fmla="*/ 3335 h 87285"/>
                <a:gd name="connsiteX310" fmla="*/ 17831 w 33867"/>
                <a:gd name="connsiteY310" fmla="*/ 4408 h 87285"/>
                <a:gd name="connsiteX311" fmla="*/ 18430 w 33867"/>
                <a:gd name="connsiteY311" fmla="*/ 4408 h 87285"/>
                <a:gd name="connsiteX312" fmla="*/ 19028 w 33867"/>
                <a:gd name="connsiteY312" fmla="*/ 4285 h 87285"/>
                <a:gd name="connsiteX313" fmla="*/ 18667 w 33867"/>
                <a:gd name="connsiteY313" fmla="*/ 3335 h 87285"/>
                <a:gd name="connsiteX314" fmla="*/ 18069 w 33867"/>
                <a:gd name="connsiteY314" fmla="*/ 77624 h 87285"/>
                <a:gd name="connsiteX315" fmla="*/ 18069 w 33867"/>
                <a:gd name="connsiteY315" fmla="*/ 77986 h 87285"/>
                <a:gd name="connsiteX316" fmla="*/ 18791 w 33867"/>
                <a:gd name="connsiteY316" fmla="*/ 77986 h 87285"/>
                <a:gd name="connsiteX317" fmla="*/ 18791 w 33867"/>
                <a:gd name="connsiteY317" fmla="*/ 77624 h 87285"/>
                <a:gd name="connsiteX318" fmla="*/ 18069 w 33867"/>
                <a:gd name="connsiteY318" fmla="*/ 77624 h 87285"/>
                <a:gd name="connsiteX319" fmla="*/ 18667 w 33867"/>
                <a:gd name="connsiteY319" fmla="*/ 84902 h 87285"/>
                <a:gd name="connsiteX320" fmla="*/ 18667 w 33867"/>
                <a:gd name="connsiteY320" fmla="*/ 84778 h 87285"/>
                <a:gd name="connsiteX321" fmla="*/ 19028 w 33867"/>
                <a:gd name="connsiteY321" fmla="*/ 84655 h 87285"/>
                <a:gd name="connsiteX322" fmla="*/ 18430 w 33867"/>
                <a:gd name="connsiteY322" fmla="*/ 84180 h 87285"/>
                <a:gd name="connsiteX323" fmla="*/ 18667 w 33867"/>
                <a:gd name="connsiteY323" fmla="*/ 84892 h 87285"/>
                <a:gd name="connsiteX324" fmla="*/ 19142 w 33867"/>
                <a:gd name="connsiteY324" fmla="*/ 8702 h 87285"/>
                <a:gd name="connsiteX325" fmla="*/ 18781 w 33867"/>
                <a:gd name="connsiteY325" fmla="*/ 8940 h 87285"/>
                <a:gd name="connsiteX326" fmla="*/ 19142 w 33867"/>
                <a:gd name="connsiteY326" fmla="*/ 8702 h 87285"/>
                <a:gd name="connsiteX327" fmla="*/ 19741 w 33867"/>
                <a:gd name="connsiteY327" fmla="*/ 3221 h 87285"/>
                <a:gd name="connsiteX328" fmla="*/ 21061 w 33867"/>
                <a:gd name="connsiteY328" fmla="*/ 3221 h 87285"/>
                <a:gd name="connsiteX329" fmla="*/ 21422 w 33867"/>
                <a:gd name="connsiteY329" fmla="*/ 3097 h 87285"/>
                <a:gd name="connsiteX330" fmla="*/ 21783 w 33867"/>
                <a:gd name="connsiteY330" fmla="*/ 2736 h 87285"/>
                <a:gd name="connsiteX331" fmla="*/ 21185 w 33867"/>
                <a:gd name="connsiteY331" fmla="*/ 2138 h 87285"/>
                <a:gd name="connsiteX332" fmla="*/ 21185 w 33867"/>
                <a:gd name="connsiteY332" fmla="*/ 1900 h 87285"/>
                <a:gd name="connsiteX333" fmla="*/ 21783 w 33867"/>
                <a:gd name="connsiteY333" fmla="*/ 1188 h 87285"/>
                <a:gd name="connsiteX334" fmla="*/ 20710 w 33867"/>
                <a:gd name="connsiteY334" fmla="*/ 1663 h 87285"/>
                <a:gd name="connsiteX335" fmla="*/ 20472 w 33867"/>
                <a:gd name="connsiteY335" fmla="*/ 1663 h 87285"/>
                <a:gd name="connsiteX336" fmla="*/ 19399 w 33867"/>
                <a:gd name="connsiteY336" fmla="*/ 2860 h 87285"/>
                <a:gd name="connsiteX337" fmla="*/ 19760 w 33867"/>
                <a:gd name="connsiteY337" fmla="*/ 3221 h 87285"/>
                <a:gd name="connsiteX338" fmla="*/ 20938 w 33867"/>
                <a:gd name="connsiteY338" fmla="*/ 6317 h 87285"/>
                <a:gd name="connsiteX339" fmla="*/ 21061 w 33867"/>
                <a:gd name="connsiteY339" fmla="*/ 6080 h 87285"/>
                <a:gd name="connsiteX340" fmla="*/ 20102 w 33867"/>
                <a:gd name="connsiteY340" fmla="*/ 5481 h 87285"/>
                <a:gd name="connsiteX341" fmla="*/ 19380 w 33867"/>
                <a:gd name="connsiteY341" fmla="*/ 6317 h 87285"/>
                <a:gd name="connsiteX342" fmla="*/ 20102 w 33867"/>
                <a:gd name="connsiteY342" fmla="*/ 6792 h 87285"/>
                <a:gd name="connsiteX343" fmla="*/ 20339 w 33867"/>
                <a:gd name="connsiteY343" fmla="*/ 6916 h 87285"/>
                <a:gd name="connsiteX344" fmla="*/ 20577 w 33867"/>
                <a:gd name="connsiteY344" fmla="*/ 7040 h 87285"/>
                <a:gd name="connsiteX345" fmla="*/ 20814 w 33867"/>
                <a:gd name="connsiteY345" fmla="*/ 6565 h 87285"/>
                <a:gd name="connsiteX346" fmla="*/ 20938 w 33867"/>
                <a:gd name="connsiteY346" fmla="*/ 6327 h 87285"/>
                <a:gd name="connsiteX347" fmla="*/ 20225 w 33867"/>
                <a:gd name="connsiteY347" fmla="*/ 46379 h 87285"/>
                <a:gd name="connsiteX348" fmla="*/ 19988 w 33867"/>
                <a:gd name="connsiteY348" fmla="*/ 46978 h 87285"/>
                <a:gd name="connsiteX349" fmla="*/ 19988 w 33867"/>
                <a:gd name="connsiteY349" fmla="*/ 47215 h 87285"/>
                <a:gd name="connsiteX350" fmla="*/ 20947 w 33867"/>
                <a:gd name="connsiteY350" fmla="*/ 47215 h 87285"/>
                <a:gd name="connsiteX351" fmla="*/ 21071 w 33867"/>
                <a:gd name="connsiteY351" fmla="*/ 46142 h 87285"/>
                <a:gd name="connsiteX352" fmla="*/ 20235 w 33867"/>
                <a:gd name="connsiteY352" fmla="*/ 46142 h 87285"/>
                <a:gd name="connsiteX353" fmla="*/ 20235 w 33867"/>
                <a:gd name="connsiteY353" fmla="*/ 46379 h 87285"/>
                <a:gd name="connsiteX354" fmla="*/ 20225 w 33867"/>
                <a:gd name="connsiteY354" fmla="*/ 42683 h 87285"/>
                <a:gd name="connsiteX355" fmla="*/ 20824 w 33867"/>
                <a:gd name="connsiteY355" fmla="*/ 43282 h 87285"/>
                <a:gd name="connsiteX356" fmla="*/ 20947 w 33867"/>
                <a:gd name="connsiteY356" fmla="*/ 42208 h 87285"/>
                <a:gd name="connsiteX357" fmla="*/ 20586 w 33867"/>
                <a:gd name="connsiteY357" fmla="*/ 42332 h 87285"/>
                <a:gd name="connsiteX358" fmla="*/ 20225 w 33867"/>
                <a:gd name="connsiteY358" fmla="*/ 42693 h 87285"/>
                <a:gd name="connsiteX359" fmla="*/ 21299 w 33867"/>
                <a:gd name="connsiteY359" fmla="*/ 45429 h 87285"/>
                <a:gd name="connsiteX360" fmla="*/ 21175 w 33867"/>
                <a:gd name="connsiteY360" fmla="*/ 45306 h 87285"/>
                <a:gd name="connsiteX361" fmla="*/ 21413 w 33867"/>
                <a:gd name="connsiteY361" fmla="*/ 45306 h 87285"/>
                <a:gd name="connsiteX362" fmla="*/ 21289 w 33867"/>
                <a:gd name="connsiteY362" fmla="*/ 45429 h 87285"/>
                <a:gd name="connsiteX363" fmla="*/ 22372 w 33867"/>
                <a:gd name="connsiteY363" fmla="*/ 7153 h 87285"/>
                <a:gd name="connsiteX364" fmla="*/ 22249 w 33867"/>
                <a:gd name="connsiteY364" fmla="*/ 7277 h 87285"/>
                <a:gd name="connsiteX365" fmla="*/ 22011 w 33867"/>
                <a:gd name="connsiteY365" fmla="*/ 7876 h 87285"/>
                <a:gd name="connsiteX366" fmla="*/ 22135 w 33867"/>
                <a:gd name="connsiteY366" fmla="*/ 8351 h 87285"/>
                <a:gd name="connsiteX367" fmla="*/ 22971 w 33867"/>
                <a:gd name="connsiteY367" fmla="*/ 8351 h 87285"/>
                <a:gd name="connsiteX368" fmla="*/ 23332 w 33867"/>
                <a:gd name="connsiteY368" fmla="*/ 7638 h 87285"/>
                <a:gd name="connsiteX369" fmla="*/ 22733 w 33867"/>
                <a:gd name="connsiteY369" fmla="*/ 7040 h 87285"/>
                <a:gd name="connsiteX370" fmla="*/ 22496 w 33867"/>
                <a:gd name="connsiteY370" fmla="*/ 7163 h 87285"/>
                <a:gd name="connsiteX371" fmla="*/ 22372 w 33867"/>
                <a:gd name="connsiteY371" fmla="*/ 7163 h 87285"/>
                <a:gd name="connsiteX372" fmla="*/ 22733 w 33867"/>
                <a:gd name="connsiteY372" fmla="*/ 84303 h 87285"/>
                <a:gd name="connsiteX373" fmla="*/ 22733 w 33867"/>
                <a:gd name="connsiteY373" fmla="*/ 83705 h 87285"/>
                <a:gd name="connsiteX374" fmla="*/ 22496 w 33867"/>
                <a:gd name="connsiteY374" fmla="*/ 83705 h 87285"/>
                <a:gd name="connsiteX375" fmla="*/ 22372 w 33867"/>
                <a:gd name="connsiteY375" fmla="*/ 84303 h 87285"/>
                <a:gd name="connsiteX376" fmla="*/ 22733 w 33867"/>
                <a:gd name="connsiteY376" fmla="*/ 84303 h 87285"/>
                <a:gd name="connsiteX377" fmla="*/ 22857 w 33867"/>
                <a:gd name="connsiteY377" fmla="*/ 40774 h 87285"/>
                <a:gd name="connsiteX378" fmla="*/ 23579 w 33867"/>
                <a:gd name="connsiteY378" fmla="*/ 40898 h 87285"/>
                <a:gd name="connsiteX379" fmla="*/ 23341 w 33867"/>
                <a:gd name="connsiteY379" fmla="*/ 41021 h 87285"/>
                <a:gd name="connsiteX380" fmla="*/ 23341 w 33867"/>
                <a:gd name="connsiteY380" fmla="*/ 40898 h 87285"/>
                <a:gd name="connsiteX381" fmla="*/ 22743 w 33867"/>
                <a:gd name="connsiteY381" fmla="*/ 40774 h 87285"/>
                <a:gd name="connsiteX382" fmla="*/ 22866 w 33867"/>
                <a:gd name="connsiteY382" fmla="*/ 40651 h 87285"/>
                <a:gd name="connsiteX383" fmla="*/ 22866 w 33867"/>
                <a:gd name="connsiteY383" fmla="*/ 40774 h 87285"/>
                <a:gd name="connsiteX384" fmla="*/ 23332 w 33867"/>
                <a:gd name="connsiteY384" fmla="*/ 5719 h 87285"/>
                <a:gd name="connsiteX385" fmla="*/ 24291 w 33867"/>
                <a:gd name="connsiteY385" fmla="*/ 5719 h 87285"/>
                <a:gd name="connsiteX386" fmla="*/ 23693 w 33867"/>
                <a:gd name="connsiteY386" fmla="*/ 4769 h 87285"/>
                <a:gd name="connsiteX387" fmla="*/ 23332 w 33867"/>
                <a:gd name="connsiteY387" fmla="*/ 5719 h 87285"/>
                <a:gd name="connsiteX388" fmla="*/ 23816 w 33867"/>
                <a:gd name="connsiteY388" fmla="*/ 43044 h 87285"/>
                <a:gd name="connsiteX389" fmla="*/ 24054 w 33867"/>
                <a:gd name="connsiteY389" fmla="*/ 42094 h 87285"/>
                <a:gd name="connsiteX390" fmla="*/ 23579 w 33867"/>
                <a:gd name="connsiteY390" fmla="*/ 42094 h 87285"/>
                <a:gd name="connsiteX391" fmla="*/ 23341 w 33867"/>
                <a:gd name="connsiteY391" fmla="*/ 42807 h 87285"/>
                <a:gd name="connsiteX392" fmla="*/ 23816 w 33867"/>
                <a:gd name="connsiteY392" fmla="*/ 43044 h 87285"/>
                <a:gd name="connsiteX393" fmla="*/ 24291 w 33867"/>
                <a:gd name="connsiteY393" fmla="*/ 79059 h 87285"/>
                <a:gd name="connsiteX394" fmla="*/ 24766 w 33867"/>
                <a:gd name="connsiteY394" fmla="*/ 78822 h 87285"/>
                <a:gd name="connsiteX395" fmla="*/ 24405 w 33867"/>
                <a:gd name="connsiteY395" fmla="*/ 78347 h 87285"/>
                <a:gd name="connsiteX396" fmla="*/ 24282 w 33867"/>
                <a:gd name="connsiteY396" fmla="*/ 79059 h 87285"/>
                <a:gd name="connsiteX397" fmla="*/ 25251 w 33867"/>
                <a:gd name="connsiteY397" fmla="*/ 7267 h 87285"/>
                <a:gd name="connsiteX398" fmla="*/ 26448 w 33867"/>
                <a:gd name="connsiteY398" fmla="*/ 7267 h 87285"/>
                <a:gd name="connsiteX399" fmla="*/ 25973 w 33867"/>
                <a:gd name="connsiteY399" fmla="*/ 6194 h 87285"/>
                <a:gd name="connsiteX400" fmla="*/ 25013 w 33867"/>
                <a:gd name="connsiteY400" fmla="*/ 6555 h 87285"/>
                <a:gd name="connsiteX401" fmla="*/ 25251 w 33867"/>
                <a:gd name="connsiteY401" fmla="*/ 7267 h 87285"/>
                <a:gd name="connsiteX402" fmla="*/ 25963 w 33867"/>
                <a:gd name="connsiteY402" fmla="*/ 3221 h 87285"/>
                <a:gd name="connsiteX403" fmla="*/ 25840 w 33867"/>
                <a:gd name="connsiteY403" fmla="*/ 3221 h 87285"/>
                <a:gd name="connsiteX404" fmla="*/ 25840 w 33867"/>
                <a:gd name="connsiteY404" fmla="*/ 2860 h 87285"/>
                <a:gd name="connsiteX405" fmla="*/ 26201 w 33867"/>
                <a:gd name="connsiteY405" fmla="*/ 2860 h 87285"/>
                <a:gd name="connsiteX406" fmla="*/ 26077 w 33867"/>
                <a:gd name="connsiteY406" fmla="*/ 3335 h 87285"/>
                <a:gd name="connsiteX407" fmla="*/ 25954 w 33867"/>
                <a:gd name="connsiteY407" fmla="*/ 3211 h 87285"/>
                <a:gd name="connsiteX408" fmla="*/ 26923 w 33867"/>
                <a:gd name="connsiteY408" fmla="*/ 83344 h 87285"/>
                <a:gd name="connsiteX409" fmla="*/ 27522 w 33867"/>
                <a:gd name="connsiteY409" fmla="*/ 84180 h 87285"/>
                <a:gd name="connsiteX410" fmla="*/ 27882 w 33867"/>
                <a:gd name="connsiteY410" fmla="*/ 83344 h 87285"/>
                <a:gd name="connsiteX411" fmla="*/ 26923 w 33867"/>
                <a:gd name="connsiteY411" fmla="*/ 83344 h 87285"/>
                <a:gd name="connsiteX412" fmla="*/ 28718 w 33867"/>
                <a:gd name="connsiteY412" fmla="*/ 5121 h 87285"/>
                <a:gd name="connsiteX413" fmla="*/ 27759 w 33867"/>
                <a:gd name="connsiteY413" fmla="*/ 6071 h 87285"/>
                <a:gd name="connsiteX414" fmla="*/ 29193 w 33867"/>
                <a:gd name="connsiteY414" fmla="*/ 5833 h 87285"/>
                <a:gd name="connsiteX415" fmla="*/ 28956 w 33867"/>
                <a:gd name="connsiteY415" fmla="*/ 5358 h 87285"/>
                <a:gd name="connsiteX416" fmla="*/ 28718 w 33867"/>
                <a:gd name="connsiteY416" fmla="*/ 5121 h 87285"/>
                <a:gd name="connsiteX417" fmla="*/ 29203 w 33867"/>
                <a:gd name="connsiteY417" fmla="*/ 77624 h 87285"/>
                <a:gd name="connsiteX418" fmla="*/ 28965 w 33867"/>
                <a:gd name="connsiteY418" fmla="*/ 77624 h 87285"/>
                <a:gd name="connsiteX419" fmla="*/ 28965 w 33867"/>
                <a:gd name="connsiteY419" fmla="*/ 78099 h 87285"/>
                <a:gd name="connsiteX420" fmla="*/ 29203 w 33867"/>
                <a:gd name="connsiteY420" fmla="*/ 78099 h 87285"/>
                <a:gd name="connsiteX421" fmla="*/ 29203 w 33867"/>
                <a:gd name="connsiteY421" fmla="*/ 77624 h 8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867" h="87285">
                  <a:moveTo>
                    <a:pt x="31948" y="75240"/>
                  </a:moveTo>
                  <a:cubicBezTo>
                    <a:pt x="34342" y="75240"/>
                    <a:pt x="33383" y="77501"/>
                    <a:pt x="33383" y="78698"/>
                  </a:cubicBezTo>
                  <a:cubicBezTo>
                    <a:pt x="33383" y="79059"/>
                    <a:pt x="33506" y="80370"/>
                    <a:pt x="33506" y="80845"/>
                  </a:cubicBezTo>
                  <a:cubicBezTo>
                    <a:pt x="33506" y="82280"/>
                    <a:pt x="33867" y="82992"/>
                    <a:pt x="33867" y="83591"/>
                  </a:cubicBezTo>
                  <a:cubicBezTo>
                    <a:pt x="33867" y="86573"/>
                    <a:pt x="33867" y="87172"/>
                    <a:pt x="32195" y="87172"/>
                  </a:cubicBezTo>
                  <a:lnTo>
                    <a:pt x="18667" y="87048"/>
                  </a:lnTo>
                  <a:lnTo>
                    <a:pt x="17594" y="87048"/>
                  </a:lnTo>
                  <a:lnTo>
                    <a:pt x="16036" y="86925"/>
                  </a:lnTo>
                  <a:lnTo>
                    <a:pt x="14963" y="86925"/>
                  </a:lnTo>
                  <a:cubicBezTo>
                    <a:pt x="10412" y="86925"/>
                    <a:pt x="2992" y="87286"/>
                    <a:pt x="2631" y="87286"/>
                  </a:cubicBezTo>
                  <a:cubicBezTo>
                    <a:pt x="598" y="87286"/>
                    <a:pt x="713" y="85377"/>
                    <a:pt x="713" y="84778"/>
                  </a:cubicBezTo>
                  <a:cubicBezTo>
                    <a:pt x="713" y="83942"/>
                    <a:pt x="1073" y="81444"/>
                    <a:pt x="1073" y="78574"/>
                  </a:cubicBezTo>
                  <a:cubicBezTo>
                    <a:pt x="1073" y="78214"/>
                    <a:pt x="950" y="76789"/>
                    <a:pt x="836" y="76314"/>
                  </a:cubicBezTo>
                  <a:cubicBezTo>
                    <a:pt x="713" y="75364"/>
                    <a:pt x="959" y="73331"/>
                    <a:pt x="959" y="72979"/>
                  </a:cubicBezTo>
                  <a:cubicBezTo>
                    <a:pt x="959" y="69283"/>
                    <a:pt x="598" y="67374"/>
                    <a:pt x="722" y="58311"/>
                  </a:cubicBezTo>
                  <a:cubicBezTo>
                    <a:pt x="722" y="55803"/>
                    <a:pt x="598" y="52592"/>
                    <a:pt x="598" y="49723"/>
                  </a:cubicBezTo>
                  <a:cubicBezTo>
                    <a:pt x="598" y="49124"/>
                    <a:pt x="475" y="47937"/>
                    <a:pt x="475" y="46978"/>
                  </a:cubicBezTo>
                  <a:cubicBezTo>
                    <a:pt x="475" y="46854"/>
                    <a:pt x="351" y="50198"/>
                    <a:pt x="475" y="17290"/>
                  </a:cubicBezTo>
                  <a:lnTo>
                    <a:pt x="475" y="15856"/>
                  </a:lnTo>
                  <a:cubicBezTo>
                    <a:pt x="475" y="14307"/>
                    <a:pt x="475" y="12521"/>
                    <a:pt x="0" y="10849"/>
                  </a:cubicBezTo>
                  <a:lnTo>
                    <a:pt x="0" y="2385"/>
                  </a:lnTo>
                  <a:cubicBezTo>
                    <a:pt x="0" y="361"/>
                    <a:pt x="598" y="238"/>
                    <a:pt x="2394" y="238"/>
                  </a:cubicBezTo>
                  <a:lnTo>
                    <a:pt x="23579" y="0"/>
                  </a:lnTo>
                  <a:cubicBezTo>
                    <a:pt x="23940" y="0"/>
                    <a:pt x="25251" y="238"/>
                    <a:pt x="25735" y="238"/>
                  </a:cubicBezTo>
                  <a:lnTo>
                    <a:pt x="26210" y="238"/>
                  </a:lnTo>
                  <a:lnTo>
                    <a:pt x="27407" y="0"/>
                  </a:lnTo>
                  <a:lnTo>
                    <a:pt x="28129" y="0"/>
                  </a:lnTo>
                  <a:lnTo>
                    <a:pt x="28728" y="124"/>
                  </a:lnTo>
                  <a:lnTo>
                    <a:pt x="29326" y="124"/>
                  </a:lnTo>
                  <a:lnTo>
                    <a:pt x="30048" y="0"/>
                  </a:lnTo>
                  <a:cubicBezTo>
                    <a:pt x="31245" y="0"/>
                    <a:pt x="31483" y="361"/>
                    <a:pt x="31483" y="1672"/>
                  </a:cubicBezTo>
                  <a:lnTo>
                    <a:pt x="31359" y="11096"/>
                  </a:lnTo>
                  <a:cubicBezTo>
                    <a:pt x="31359" y="12293"/>
                    <a:pt x="30286" y="12407"/>
                    <a:pt x="29089" y="12046"/>
                  </a:cubicBezTo>
                  <a:lnTo>
                    <a:pt x="26572" y="12046"/>
                  </a:lnTo>
                  <a:cubicBezTo>
                    <a:pt x="26097" y="12046"/>
                    <a:pt x="25612" y="12169"/>
                    <a:pt x="25251" y="12169"/>
                  </a:cubicBezTo>
                  <a:lnTo>
                    <a:pt x="25013" y="12169"/>
                  </a:lnTo>
                  <a:lnTo>
                    <a:pt x="24291" y="12046"/>
                  </a:lnTo>
                  <a:lnTo>
                    <a:pt x="24054" y="12046"/>
                  </a:lnTo>
                  <a:cubicBezTo>
                    <a:pt x="23579" y="12046"/>
                    <a:pt x="23218" y="12169"/>
                    <a:pt x="22857" y="12169"/>
                  </a:cubicBezTo>
                  <a:cubicBezTo>
                    <a:pt x="22135" y="12169"/>
                    <a:pt x="18430" y="11694"/>
                    <a:pt x="16036" y="12046"/>
                  </a:cubicBezTo>
                  <a:cubicBezTo>
                    <a:pt x="15798" y="12169"/>
                    <a:pt x="15076" y="11923"/>
                    <a:pt x="14839" y="11923"/>
                  </a:cubicBezTo>
                  <a:cubicBezTo>
                    <a:pt x="14364" y="11923"/>
                    <a:pt x="14003" y="12046"/>
                    <a:pt x="13879" y="15381"/>
                  </a:cubicBezTo>
                  <a:cubicBezTo>
                    <a:pt x="13879" y="16093"/>
                    <a:pt x="14003" y="17167"/>
                    <a:pt x="14003" y="17528"/>
                  </a:cubicBezTo>
                  <a:lnTo>
                    <a:pt x="14003" y="22895"/>
                  </a:lnTo>
                  <a:cubicBezTo>
                    <a:pt x="14003" y="23256"/>
                    <a:pt x="14240" y="27189"/>
                    <a:pt x="14003" y="28263"/>
                  </a:cubicBezTo>
                  <a:cubicBezTo>
                    <a:pt x="14240" y="33744"/>
                    <a:pt x="14003" y="33392"/>
                    <a:pt x="14003" y="33981"/>
                  </a:cubicBezTo>
                  <a:cubicBezTo>
                    <a:pt x="14003" y="34694"/>
                    <a:pt x="14725" y="34580"/>
                    <a:pt x="15076" y="34580"/>
                  </a:cubicBezTo>
                  <a:cubicBezTo>
                    <a:pt x="15798" y="34580"/>
                    <a:pt x="17109" y="34342"/>
                    <a:pt x="17470" y="34342"/>
                  </a:cubicBezTo>
                  <a:cubicBezTo>
                    <a:pt x="19389" y="34219"/>
                    <a:pt x="22980" y="34219"/>
                    <a:pt x="23332" y="34219"/>
                  </a:cubicBezTo>
                  <a:cubicBezTo>
                    <a:pt x="23569" y="34219"/>
                    <a:pt x="24652" y="34096"/>
                    <a:pt x="25488" y="34342"/>
                  </a:cubicBezTo>
                  <a:cubicBezTo>
                    <a:pt x="26087" y="34466"/>
                    <a:pt x="26324" y="34941"/>
                    <a:pt x="26324" y="35540"/>
                  </a:cubicBezTo>
                  <a:cubicBezTo>
                    <a:pt x="26324" y="37088"/>
                    <a:pt x="26685" y="39121"/>
                    <a:pt x="26685" y="39473"/>
                  </a:cubicBezTo>
                  <a:lnTo>
                    <a:pt x="26685" y="47339"/>
                  </a:lnTo>
                  <a:cubicBezTo>
                    <a:pt x="26685" y="48289"/>
                    <a:pt x="26324" y="48051"/>
                    <a:pt x="25612" y="48051"/>
                  </a:cubicBezTo>
                  <a:cubicBezTo>
                    <a:pt x="25251" y="47928"/>
                    <a:pt x="24776" y="47928"/>
                    <a:pt x="24538" y="47928"/>
                  </a:cubicBezTo>
                  <a:cubicBezTo>
                    <a:pt x="24177" y="47928"/>
                    <a:pt x="23104" y="48051"/>
                    <a:pt x="22619" y="48051"/>
                  </a:cubicBezTo>
                  <a:lnTo>
                    <a:pt x="22382" y="48051"/>
                  </a:lnTo>
                  <a:lnTo>
                    <a:pt x="21783" y="47928"/>
                  </a:lnTo>
                  <a:lnTo>
                    <a:pt x="21546" y="47928"/>
                  </a:lnTo>
                  <a:cubicBezTo>
                    <a:pt x="21071" y="47928"/>
                    <a:pt x="16995" y="47928"/>
                    <a:pt x="14839" y="47690"/>
                  </a:cubicBezTo>
                  <a:cubicBezTo>
                    <a:pt x="14601" y="47928"/>
                    <a:pt x="14478" y="47814"/>
                    <a:pt x="14364" y="48051"/>
                  </a:cubicBezTo>
                  <a:cubicBezTo>
                    <a:pt x="14240" y="51034"/>
                    <a:pt x="14364" y="56990"/>
                    <a:pt x="14364" y="57475"/>
                  </a:cubicBezTo>
                  <a:lnTo>
                    <a:pt x="14364" y="70471"/>
                  </a:lnTo>
                  <a:cubicBezTo>
                    <a:pt x="14364" y="70832"/>
                    <a:pt x="14488" y="71906"/>
                    <a:pt x="14240" y="72618"/>
                  </a:cubicBezTo>
                  <a:cubicBezTo>
                    <a:pt x="14240" y="72742"/>
                    <a:pt x="14117" y="72979"/>
                    <a:pt x="14117" y="73331"/>
                  </a:cubicBezTo>
                  <a:cubicBezTo>
                    <a:pt x="14117" y="74281"/>
                    <a:pt x="13993" y="75478"/>
                    <a:pt x="15190" y="75478"/>
                  </a:cubicBezTo>
                  <a:lnTo>
                    <a:pt x="31948" y="75240"/>
                  </a:lnTo>
                  <a:close/>
                  <a:moveTo>
                    <a:pt x="4066" y="82033"/>
                  </a:moveTo>
                  <a:lnTo>
                    <a:pt x="4541" y="82033"/>
                  </a:lnTo>
                  <a:lnTo>
                    <a:pt x="4541" y="82270"/>
                  </a:lnTo>
                  <a:lnTo>
                    <a:pt x="4066" y="82270"/>
                  </a:lnTo>
                  <a:lnTo>
                    <a:pt x="4066" y="82033"/>
                  </a:lnTo>
                  <a:close/>
                  <a:moveTo>
                    <a:pt x="5263" y="73454"/>
                  </a:moveTo>
                  <a:cubicBezTo>
                    <a:pt x="5139" y="73454"/>
                    <a:pt x="4902" y="73578"/>
                    <a:pt x="4664" y="73815"/>
                  </a:cubicBezTo>
                  <a:lnTo>
                    <a:pt x="4788" y="74414"/>
                  </a:lnTo>
                  <a:cubicBezTo>
                    <a:pt x="5386" y="74414"/>
                    <a:pt x="5510" y="74053"/>
                    <a:pt x="5624" y="73815"/>
                  </a:cubicBezTo>
                  <a:lnTo>
                    <a:pt x="5263" y="73454"/>
                  </a:lnTo>
                  <a:close/>
                  <a:moveTo>
                    <a:pt x="6099" y="67488"/>
                  </a:moveTo>
                  <a:cubicBezTo>
                    <a:pt x="6099" y="67251"/>
                    <a:pt x="6336" y="67013"/>
                    <a:pt x="6336" y="66890"/>
                  </a:cubicBezTo>
                  <a:cubicBezTo>
                    <a:pt x="6099" y="66766"/>
                    <a:pt x="5861" y="66652"/>
                    <a:pt x="5738" y="66766"/>
                  </a:cubicBezTo>
                  <a:cubicBezTo>
                    <a:pt x="5377" y="66890"/>
                    <a:pt x="5377" y="67127"/>
                    <a:pt x="5377" y="67241"/>
                  </a:cubicBezTo>
                  <a:lnTo>
                    <a:pt x="6099" y="67479"/>
                  </a:lnTo>
                  <a:close/>
                  <a:moveTo>
                    <a:pt x="6099" y="37677"/>
                  </a:moveTo>
                  <a:lnTo>
                    <a:pt x="6099" y="37440"/>
                  </a:lnTo>
                  <a:lnTo>
                    <a:pt x="6574" y="37440"/>
                  </a:lnTo>
                  <a:lnTo>
                    <a:pt x="6574" y="37677"/>
                  </a:lnTo>
                  <a:lnTo>
                    <a:pt x="6099" y="37677"/>
                  </a:lnTo>
                  <a:close/>
                  <a:moveTo>
                    <a:pt x="6460" y="53058"/>
                  </a:moveTo>
                  <a:cubicBezTo>
                    <a:pt x="6821" y="53058"/>
                    <a:pt x="7058" y="52583"/>
                    <a:pt x="7296" y="52459"/>
                  </a:cubicBezTo>
                  <a:cubicBezTo>
                    <a:pt x="7058" y="52335"/>
                    <a:pt x="6697" y="52098"/>
                    <a:pt x="6460" y="52098"/>
                  </a:cubicBezTo>
                  <a:cubicBezTo>
                    <a:pt x="6336" y="52222"/>
                    <a:pt x="6099" y="52459"/>
                    <a:pt x="6099" y="52697"/>
                  </a:cubicBezTo>
                  <a:lnTo>
                    <a:pt x="6460" y="53058"/>
                  </a:lnTo>
                  <a:close/>
                  <a:moveTo>
                    <a:pt x="6460" y="15742"/>
                  </a:moveTo>
                  <a:lnTo>
                    <a:pt x="7296" y="16103"/>
                  </a:lnTo>
                  <a:cubicBezTo>
                    <a:pt x="7296" y="15390"/>
                    <a:pt x="7533" y="14554"/>
                    <a:pt x="7533" y="14317"/>
                  </a:cubicBezTo>
                  <a:lnTo>
                    <a:pt x="7533" y="14079"/>
                  </a:lnTo>
                  <a:lnTo>
                    <a:pt x="6336" y="13956"/>
                  </a:lnTo>
                  <a:cubicBezTo>
                    <a:pt x="6336" y="14317"/>
                    <a:pt x="6460" y="14668"/>
                    <a:pt x="6574" y="15029"/>
                  </a:cubicBezTo>
                  <a:cubicBezTo>
                    <a:pt x="6811" y="15029"/>
                    <a:pt x="6935" y="15029"/>
                    <a:pt x="7172" y="15390"/>
                  </a:cubicBezTo>
                  <a:cubicBezTo>
                    <a:pt x="6697" y="15628"/>
                    <a:pt x="6697" y="15514"/>
                    <a:pt x="6450" y="15514"/>
                  </a:cubicBezTo>
                  <a:lnTo>
                    <a:pt x="6450" y="15751"/>
                  </a:lnTo>
                  <a:close/>
                  <a:moveTo>
                    <a:pt x="6935" y="75478"/>
                  </a:moveTo>
                  <a:cubicBezTo>
                    <a:pt x="6697" y="75478"/>
                    <a:pt x="6336" y="75953"/>
                    <a:pt x="6336" y="76076"/>
                  </a:cubicBezTo>
                  <a:cubicBezTo>
                    <a:pt x="6460" y="76199"/>
                    <a:pt x="6811" y="76314"/>
                    <a:pt x="6935" y="76314"/>
                  </a:cubicBezTo>
                  <a:cubicBezTo>
                    <a:pt x="6935" y="76076"/>
                    <a:pt x="7058" y="75715"/>
                    <a:pt x="6935" y="75478"/>
                  </a:cubicBezTo>
                  <a:close/>
                  <a:moveTo>
                    <a:pt x="7296" y="32547"/>
                  </a:moveTo>
                  <a:lnTo>
                    <a:pt x="6460" y="32547"/>
                  </a:lnTo>
                  <a:lnTo>
                    <a:pt x="6460" y="33146"/>
                  </a:lnTo>
                  <a:cubicBezTo>
                    <a:pt x="6697" y="33269"/>
                    <a:pt x="7058" y="33269"/>
                    <a:pt x="7296" y="33146"/>
                  </a:cubicBezTo>
                  <a:lnTo>
                    <a:pt x="7296" y="32547"/>
                  </a:lnTo>
                  <a:close/>
                  <a:moveTo>
                    <a:pt x="6697" y="82394"/>
                  </a:moveTo>
                  <a:lnTo>
                    <a:pt x="6697" y="83344"/>
                  </a:lnTo>
                  <a:lnTo>
                    <a:pt x="7419" y="82394"/>
                  </a:lnTo>
                  <a:lnTo>
                    <a:pt x="6697" y="82394"/>
                  </a:lnTo>
                  <a:close/>
                  <a:moveTo>
                    <a:pt x="8132" y="17053"/>
                  </a:moveTo>
                  <a:lnTo>
                    <a:pt x="7296" y="16692"/>
                  </a:lnTo>
                  <a:cubicBezTo>
                    <a:pt x="7172" y="17053"/>
                    <a:pt x="7058" y="17404"/>
                    <a:pt x="7058" y="17642"/>
                  </a:cubicBezTo>
                  <a:cubicBezTo>
                    <a:pt x="7058" y="17879"/>
                    <a:pt x="7657" y="18478"/>
                    <a:pt x="7894" y="18715"/>
                  </a:cubicBezTo>
                  <a:cubicBezTo>
                    <a:pt x="7894" y="18715"/>
                    <a:pt x="8018" y="18478"/>
                    <a:pt x="8132" y="18478"/>
                  </a:cubicBezTo>
                  <a:cubicBezTo>
                    <a:pt x="8132" y="18240"/>
                    <a:pt x="7771" y="18003"/>
                    <a:pt x="7533" y="17765"/>
                  </a:cubicBezTo>
                  <a:cubicBezTo>
                    <a:pt x="7657" y="17642"/>
                    <a:pt x="7894" y="17404"/>
                    <a:pt x="8132" y="17404"/>
                  </a:cubicBezTo>
                  <a:lnTo>
                    <a:pt x="8132" y="17043"/>
                  </a:lnTo>
                  <a:close/>
                  <a:moveTo>
                    <a:pt x="7657" y="58188"/>
                  </a:moveTo>
                  <a:cubicBezTo>
                    <a:pt x="7533" y="58188"/>
                    <a:pt x="7058" y="58549"/>
                    <a:pt x="7058" y="58786"/>
                  </a:cubicBezTo>
                  <a:cubicBezTo>
                    <a:pt x="7296" y="58910"/>
                    <a:pt x="7780" y="58910"/>
                    <a:pt x="7894" y="58786"/>
                  </a:cubicBezTo>
                  <a:lnTo>
                    <a:pt x="7657" y="58188"/>
                  </a:lnTo>
                  <a:close/>
                  <a:moveTo>
                    <a:pt x="7771" y="20026"/>
                  </a:moveTo>
                  <a:lnTo>
                    <a:pt x="8132" y="20026"/>
                  </a:lnTo>
                  <a:lnTo>
                    <a:pt x="8132" y="19076"/>
                  </a:lnTo>
                  <a:cubicBezTo>
                    <a:pt x="8008" y="19076"/>
                    <a:pt x="7771" y="18953"/>
                    <a:pt x="7296" y="18953"/>
                  </a:cubicBezTo>
                  <a:lnTo>
                    <a:pt x="7172" y="19076"/>
                  </a:lnTo>
                  <a:lnTo>
                    <a:pt x="7172" y="19674"/>
                  </a:lnTo>
                  <a:lnTo>
                    <a:pt x="7771" y="20035"/>
                  </a:lnTo>
                  <a:close/>
                  <a:moveTo>
                    <a:pt x="7172" y="28738"/>
                  </a:moveTo>
                  <a:lnTo>
                    <a:pt x="7172" y="28139"/>
                  </a:lnTo>
                  <a:lnTo>
                    <a:pt x="7410" y="28139"/>
                  </a:lnTo>
                  <a:lnTo>
                    <a:pt x="7410" y="28738"/>
                  </a:lnTo>
                  <a:lnTo>
                    <a:pt x="7172" y="28738"/>
                  </a:lnTo>
                  <a:close/>
                  <a:moveTo>
                    <a:pt x="7172" y="30286"/>
                  </a:moveTo>
                  <a:lnTo>
                    <a:pt x="7172" y="29811"/>
                  </a:lnTo>
                  <a:lnTo>
                    <a:pt x="7410" y="29811"/>
                  </a:lnTo>
                  <a:lnTo>
                    <a:pt x="7410" y="30286"/>
                  </a:lnTo>
                  <a:lnTo>
                    <a:pt x="7172" y="30286"/>
                  </a:lnTo>
                  <a:close/>
                  <a:moveTo>
                    <a:pt x="7771" y="71070"/>
                  </a:moveTo>
                  <a:cubicBezTo>
                    <a:pt x="7533" y="71070"/>
                    <a:pt x="7296" y="71193"/>
                    <a:pt x="7172" y="71193"/>
                  </a:cubicBezTo>
                  <a:lnTo>
                    <a:pt x="7172" y="71906"/>
                  </a:lnTo>
                  <a:cubicBezTo>
                    <a:pt x="7296" y="71906"/>
                    <a:pt x="7771" y="72029"/>
                    <a:pt x="7894" y="71906"/>
                  </a:cubicBezTo>
                  <a:lnTo>
                    <a:pt x="7771" y="71070"/>
                  </a:lnTo>
                  <a:close/>
                  <a:moveTo>
                    <a:pt x="7894" y="10374"/>
                  </a:moveTo>
                  <a:cubicBezTo>
                    <a:pt x="7771" y="11571"/>
                    <a:pt x="7533" y="11923"/>
                    <a:pt x="7533" y="13119"/>
                  </a:cubicBezTo>
                  <a:cubicBezTo>
                    <a:pt x="7657" y="13119"/>
                    <a:pt x="7894" y="13243"/>
                    <a:pt x="8008" y="13357"/>
                  </a:cubicBezTo>
                  <a:lnTo>
                    <a:pt x="8246" y="13119"/>
                  </a:lnTo>
                  <a:cubicBezTo>
                    <a:pt x="8369" y="12996"/>
                    <a:pt x="8008" y="12882"/>
                    <a:pt x="7771" y="12644"/>
                  </a:cubicBezTo>
                  <a:cubicBezTo>
                    <a:pt x="8008" y="12169"/>
                    <a:pt x="8730" y="11694"/>
                    <a:pt x="8730" y="11333"/>
                  </a:cubicBezTo>
                  <a:cubicBezTo>
                    <a:pt x="8730" y="11096"/>
                    <a:pt x="8493" y="10735"/>
                    <a:pt x="8369" y="10383"/>
                  </a:cubicBezTo>
                  <a:lnTo>
                    <a:pt x="7894" y="10383"/>
                  </a:lnTo>
                  <a:close/>
                  <a:moveTo>
                    <a:pt x="8018" y="15494"/>
                  </a:moveTo>
                  <a:lnTo>
                    <a:pt x="7543" y="15494"/>
                  </a:lnTo>
                  <a:cubicBezTo>
                    <a:pt x="7543" y="15618"/>
                    <a:pt x="7904" y="15856"/>
                    <a:pt x="8018" y="16093"/>
                  </a:cubicBezTo>
                  <a:lnTo>
                    <a:pt x="8018" y="15494"/>
                  </a:lnTo>
                  <a:close/>
                  <a:moveTo>
                    <a:pt x="7657" y="74043"/>
                  </a:moveTo>
                  <a:lnTo>
                    <a:pt x="8255" y="74167"/>
                  </a:lnTo>
                  <a:lnTo>
                    <a:pt x="8132" y="74404"/>
                  </a:lnTo>
                  <a:lnTo>
                    <a:pt x="7657" y="74281"/>
                  </a:lnTo>
                  <a:lnTo>
                    <a:pt x="7657" y="74043"/>
                  </a:lnTo>
                  <a:close/>
                  <a:moveTo>
                    <a:pt x="8255" y="54730"/>
                  </a:moveTo>
                  <a:cubicBezTo>
                    <a:pt x="8379" y="54853"/>
                    <a:pt x="8730" y="54967"/>
                    <a:pt x="8854" y="54730"/>
                  </a:cubicBezTo>
                  <a:cubicBezTo>
                    <a:pt x="8854" y="54606"/>
                    <a:pt x="8616" y="54492"/>
                    <a:pt x="8493" y="54369"/>
                  </a:cubicBezTo>
                  <a:cubicBezTo>
                    <a:pt x="8255" y="54492"/>
                    <a:pt x="8255" y="54730"/>
                    <a:pt x="8255" y="54730"/>
                  </a:cubicBezTo>
                  <a:close/>
                  <a:moveTo>
                    <a:pt x="9329" y="61883"/>
                  </a:moveTo>
                  <a:lnTo>
                    <a:pt x="9566" y="61171"/>
                  </a:lnTo>
                  <a:cubicBezTo>
                    <a:pt x="9329" y="60933"/>
                    <a:pt x="9329" y="60696"/>
                    <a:pt x="9329" y="60696"/>
                  </a:cubicBezTo>
                  <a:lnTo>
                    <a:pt x="8730" y="60696"/>
                  </a:lnTo>
                  <a:cubicBezTo>
                    <a:pt x="8493" y="61056"/>
                    <a:pt x="8255" y="61531"/>
                    <a:pt x="8255" y="61646"/>
                  </a:cubicBezTo>
                  <a:lnTo>
                    <a:pt x="9329" y="61883"/>
                  </a:lnTo>
                  <a:close/>
                  <a:moveTo>
                    <a:pt x="8369" y="15381"/>
                  </a:moveTo>
                  <a:lnTo>
                    <a:pt x="9091" y="15257"/>
                  </a:lnTo>
                  <a:lnTo>
                    <a:pt x="8854" y="15019"/>
                  </a:lnTo>
                  <a:cubicBezTo>
                    <a:pt x="8977" y="14782"/>
                    <a:pt x="9215" y="14658"/>
                    <a:pt x="9452" y="14658"/>
                  </a:cubicBezTo>
                  <a:lnTo>
                    <a:pt x="9452" y="12635"/>
                  </a:lnTo>
                  <a:cubicBezTo>
                    <a:pt x="9329" y="12996"/>
                    <a:pt x="9215" y="12758"/>
                    <a:pt x="9215" y="13233"/>
                  </a:cubicBezTo>
                  <a:cubicBezTo>
                    <a:pt x="9091" y="13471"/>
                    <a:pt x="8616" y="13594"/>
                    <a:pt x="8379" y="13832"/>
                  </a:cubicBezTo>
                  <a:lnTo>
                    <a:pt x="8379" y="15381"/>
                  </a:lnTo>
                  <a:close/>
                  <a:moveTo>
                    <a:pt x="8369" y="16815"/>
                  </a:moveTo>
                  <a:lnTo>
                    <a:pt x="9566" y="16939"/>
                  </a:lnTo>
                  <a:cubicBezTo>
                    <a:pt x="9566" y="16464"/>
                    <a:pt x="9443" y="16340"/>
                    <a:pt x="9091" y="15865"/>
                  </a:cubicBezTo>
                  <a:lnTo>
                    <a:pt x="8369" y="15989"/>
                  </a:lnTo>
                  <a:lnTo>
                    <a:pt x="8369" y="16824"/>
                  </a:lnTo>
                  <a:close/>
                  <a:moveTo>
                    <a:pt x="8854" y="64980"/>
                  </a:moveTo>
                  <a:cubicBezTo>
                    <a:pt x="8854" y="65104"/>
                    <a:pt x="8730" y="65341"/>
                    <a:pt x="8616" y="65455"/>
                  </a:cubicBezTo>
                  <a:lnTo>
                    <a:pt x="9937" y="65692"/>
                  </a:lnTo>
                  <a:cubicBezTo>
                    <a:pt x="10060" y="65569"/>
                    <a:pt x="10174" y="65217"/>
                    <a:pt x="10174" y="65094"/>
                  </a:cubicBezTo>
                  <a:lnTo>
                    <a:pt x="8854" y="64971"/>
                  </a:lnTo>
                  <a:close/>
                  <a:moveTo>
                    <a:pt x="10526" y="57950"/>
                  </a:moveTo>
                  <a:cubicBezTo>
                    <a:pt x="10165" y="57589"/>
                    <a:pt x="10051" y="57351"/>
                    <a:pt x="9566" y="57351"/>
                  </a:cubicBezTo>
                  <a:cubicBezTo>
                    <a:pt x="9205" y="57351"/>
                    <a:pt x="9091" y="57713"/>
                    <a:pt x="8968" y="57950"/>
                  </a:cubicBezTo>
                  <a:cubicBezTo>
                    <a:pt x="8730" y="58549"/>
                    <a:pt x="8730" y="59385"/>
                    <a:pt x="8730" y="59736"/>
                  </a:cubicBezTo>
                  <a:cubicBezTo>
                    <a:pt x="9091" y="60097"/>
                    <a:pt x="9452" y="60449"/>
                    <a:pt x="9804" y="60449"/>
                  </a:cubicBezTo>
                  <a:cubicBezTo>
                    <a:pt x="10279" y="60449"/>
                    <a:pt x="10279" y="60211"/>
                    <a:pt x="10526" y="60088"/>
                  </a:cubicBezTo>
                  <a:lnTo>
                    <a:pt x="10526" y="57940"/>
                  </a:lnTo>
                  <a:close/>
                  <a:moveTo>
                    <a:pt x="9091" y="67488"/>
                  </a:moveTo>
                  <a:lnTo>
                    <a:pt x="9690" y="67488"/>
                  </a:lnTo>
                  <a:cubicBezTo>
                    <a:pt x="9452" y="67013"/>
                    <a:pt x="9813" y="66291"/>
                    <a:pt x="9566" y="66177"/>
                  </a:cubicBezTo>
                  <a:cubicBezTo>
                    <a:pt x="9443" y="66415"/>
                    <a:pt x="9091" y="66538"/>
                    <a:pt x="9091" y="66890"/>
                  </a:cubicBezTo>
                  <a:lnTo>
                    <a:pt x="9091" y="67488"/>
                  </a:lnTo>
                  <a:close/>
                  <a:moveTo>
                    <a:pt x="10763" y="51034"/>
                  </a:moveTo>
                  <a:cubicBezTo>
                    <a:pt x="10640" y="50910"/>
                    <a:pt x="10288" y="50673"/>
                    <a:pt x="10165" y="50435"/>
                  </a:cubicBezTo>
                  <a:lnTo>
                    <a:pt x="9566" y="50435"/>
                  </a:lnTo>
                  <a:cubicBezTo>
                    <a:pt x="9443" y="50797"/>
                    <a:pt x="9205" y="51272"/>
                    <a:pt x="9205" y="51385"/>
                  </a:cubicBezTo>
                  <a:cubicBezTo>
                    <a:pt x="9680" y="51262"/>
                    <a:pt x="10279" y="51385"/>
                    <a:pt x="10763" y="51024"/>
                  </a:cubicBezTo>
                  <a:close/>
                  <a:moveTo>
                    <a:pt x="9329" y="11448"/>
                  </a:moveTo>
                  <a:cubicBezTo>
                    <a:pt x="9452" y="11448"/>
                    <a:pt x="9690" y="11571"/>
                    <a:pt x="9804" y="11685"/>
                  </a:cubicBezTo>
                  <a:cubicBezTo>
                    <a:pt x="9927" y="11324"/>
                    <a:pt x="9804" y="10735"/>
                    <a:pt x="9927" y="10251"/>
                  </a:cubicBezTo>
                  <a:cubicBezTo>
                    <a:pt x="10051" y="10013"/>
                    <a:pt x="10402" y="10013"/>
                    <a:pt x="10402" y="9652"/>
                  </a:cubicBezTo>
                  <a:cubicBezTo>
                    <a:pt x="10402" y="9291"/>
                    <a:pt x="10165" y="9177"/>
                    <a:pt x="10165" y="9177"/>
                  </a:cubicBezTo>
                  <a:cubicBezTo>
                    <a:pt x="9443" y="9538"/>
                    <a:pt x="10165" y="10488"/>
                    <a:pt x="9329" y="10963"/>
                  </a:cubicBezTo>
                  <a:lnTo>
                    <a:pt x="9329" y="11438"/>
                  </a:lnTo>
                  <a:close/>
                  <a:moveTo>
                    <a:pt x="9566" y="64391"/>
                  </a:moveTo>
                  <a:cubicBezTo>
                    <a:pt x="9690" y="64391"/>
                    <a:pt x="10165" y="64154"/>
                    <a:pt x="10288" y="64030"/>
                  </a:cubicBezTo>
                  <a:cubicBezTo>
                    <a:pt x="10051" y="63792"/>
                    <a:pt x="9566" y="63669"/>
                    <a:pt x="9329" y="63669"/>
                  </a:cubicBezTo>
                  <a:lnTo>
                    <a:pt x="9566" y="64381"/>
                  </a:lnTo>
                  <a:close/>
                  <a:moveTo>
                    <a:pt x="10526" y="55803"/>
                  </a:moveTo>
                  <a:lnTo>
                    <a:pt x="11599" y="55565"/>
                  </a:lnTo>
                  <a:cubicBezTo>
                    <a:pt x="11476" y="54853"/>
                    <a:pt x="11837" y="53894"/>
                    <a:pt x="12198" y="53419"/>
                  </a:cubicBezTo>
                  <a:cubicBezTo>
                    <a:pt x="11960" y="53419"/>
                    <a:pt x="11723" y="53181"/>
                    <a:pt x="11238" y="53181"/>
                  </a:cubicBezTo>
                  <a:cubicBezTo>
                    <a:pt x="10877" y="53181"/>
                    <a:pt x="10165" y="53780"/>
                    <a:pt x="9566" y="54017"/>
                  </a:cubicBezTo>
                  <a:cubicBezTo>
                    <a:pt x="10041" y="54255"/>
                    <a:pt x="10526" y="54378"/>
                    <a:pt x="10640" y="54730"/>
                  </a:cubicBezTo>
                  <a:cubicBezTo>
                    <a:pt x="10516" y="55090"/>
                    <a:pt x="10402" y="55442"/>
                    <a:pt x="10516" y="55803"/>
                  </a:cubicBezTo>
                  <a:close/>
                  <a:moveTo>
                    <a:pt x="9813" y="8341"/>
                  </a:moveTo>
                  <a:cubicBezTo>
                    <a:pt x="10051" y="8103"/>
                    <a:pt x="10174" y="7866"/>
                    <a:pt x="10174" y="7628"/>
                  </a:cubicBezTo>
                  <a:cubicBezTo>
                    <a:pt x="10174" y="7267"/>
                    <a:pt x="10174" y="7391"/>
                    <a:pt x="9813" y="7030"/>
                  </a:cubicBezTo>
                  <a:lnTo>
                    <a:pt x="9813" y="8341"/>
                  </a:lnTo>
                  <a:close/>
                  <a:moveTo>
                    <a:pt x="13879" y="56639"/>
                  </a:moveTo>
                  <a:lnTo>
                    <a:pt x="13281" y="56639"/>
                  </a:lnTo>
                  <a:cubicBezTo>
                    <a:pt x="12920" y="56763"/>
                    <a:pt x="13043" y="57238"/>
                    <a:pt x="12682" y="57351"/>
                  </a:cubicBezTo>
                  <a:cubicBezTo>
                    <a:pt x="12682" y="56876"/>
                    <a:pt x="12682" y="56515"/>
                    <a:pt x="12322" y="56278"/>
                  </a:cubicBezTo>
                  <a:lnTo>
                    <a:pt x="11599" y="56278"/>
                  </a:lnTo>
                  <a:cubicBezTo>
                    <a:pt x="11723" y="56639"/>
                    <a:pt x="12074" y="56876"/>
                    <a:pt x="12198" y="57114"/>
                  </a:cubicBezTo>
                  <a:cubicBezTo>
                    <a:pt x="11723" y="57475"/>
                    <a:pt x="11124" y="57826"/>
                    <a:pt x="10763" y="58311"/>
                  </a:cubicBezTo>
                  <a:cubicBezTo>
                    <a:pt x="11124" y="58435"/>
                    <a:pt x="11723" y="58672"/>
                    <a:pt x="12084" y="58672"/>
                  </a:cubicBezTo>
                  <a:cubicBezTo>
                    <a:pt x="12445" y="58672"/>
                    <a:pt x="13157" y="58197"/>
                    <a:pt x="13879" y="57960"/>
                  </a:cubicBezTo>
                  <a:lnTo>
                    <a:pt x="13879" y="56649"/>
                  </a:lnTo>
                  <a:close/>
                  <a:moveTo>
                    <a:pt x="11362" y="62842"/>
                  </a:moveTo>
                  <a:cubicBezTo>
                    <a:pt x="11837" y="62481"/>
                    <a:pt x="12559" y="62481"/>
                    <a:pt x="13034" y="62367"/>
                  </a:cubicBezTo>
                  <a:cubicBezTo>
                    <a:pt x="13034" y="62130"/>
                    <a:pt x="12673" y="61892"/>
                    <a:pt x="12559" y="61655"/>
                  </a:cubicBezTo>
                  <a:cubicBezTo>
                    <a:pt x="12198" y="61892"/>
                    <a:pt x="11837" y="61892"/>
                    <a:pt x="11485" y="61892"/>
                  </a:cubicBezTo>
                  <a:cubicBezTo>
                    <a:pt x="11010" y="61892"/>
                    <a:pt x="11010" y="62130"/>
                    <a:pt x="10763" y="62254"/>
                  </a:cubicBezTo>
                  <a:lnTo>
                    <a:pt x="11362" y="62852"/>
                  </a:lnTo>
                  <a:close/>
                  <a:moveTo>
                    <a:pt x="10887" y="69758"/>
                  </a:moveTo>
                  <a:lnTo>
                    <a:pt x="10887" y="70357"/>
                  </a:lnTo>
                  <a:lnTo>
                    <a:pt x="11609" y="70357"/>
                  </a:lnTo>
                  <a:lnTo>
                    <a:pt x="11609" y="69758"/>
                  </a:lnTo>
                  <a:lnTo>
                    <a:pt x="10887" y="69758"/>
                  </a:lnTo>
                  <a:close/>
                  <a:moveTo>
                    <a:pt x="12084" y="28500"/>
                  </a:moveTo>
                  <a:lnTo>
                    <a:pt x="12207" y="28500"/>
                  </a:lnTo>
                  <a:cubicBezTo>
                    <a:pt x="12331" y="28376"/>
                    <a:pt x="12331" y="27901"/>
                    <a:pt x="12207" y="27664"/>
                  </a:cubicBezTo>
                  <a:cubicBezTo>
                    <a:pt x="12084" y="27664"/>
                    <a:pt x="11732" y="28139"/>
                    <a:pt x="11732" y="28263"/>
                  </a:cubicBezTo>
                  <a:lnTo>
                    <a:pt x="12093" y="28500"/>
                  </a:lnTo>
                  <a:close/>
                  <a:moveTo>
                    <a:pt x="11960" y="30885"/>
                  </a:moveTo>
                  <a:lnTo>
                    <a:pt x="12559" y="31008"/>
                  </a:lnTo>
                  <a:lnTo>
                    <a:pt x="12435" y="31246"/>
                  </a:lnTo>
                  <a:lnTo>
                    <a:pt x="11960" y="31122"/>
                  </a:lnTo>
                  <a:lnTo>
                    <a:pt x="11960" y="30885"/>
                  </a:lnTo>
                  <a:close/>
                  <a:moveTo>
                    <a:pt x="12445" y="39701"/>
                  </a:moveTo>
                  <a:cubicBezTo>
                    <a:pt x="12207" y="39824"/>
                    <a:pt x="12084" y="40062"/>
                    <a:pt x="12084" y="40299"/>
                  </a:cubicBezTo>
                  <a:cubicBezTo>
                    <a:pt x="12084" y="40774"/>
                    <a:pt x="12559" y="41135"/>
                    <a:pt x="13043" y="41249"/>
                  </a:cubicBezTo>
                  <a:cubicBezTo>
                    <a:pt x="13167" y="41126"/>
                    <a:pt x="13518" y="41012"/>
                    <a:pt x="13518" y="41012"/>
                  </a:cubicBezTo>
                  <a:lnTo>
                    <a:pt x="13518" y="39938"/>
                  </a:lnTo>
                  <a:cubicBezTo>
                    <a:pt x="13281" y="39815"/>
                    <a:pt x="12797" y="39577"/>
                    <a:pt x="12559" y="39577"/>
                  </a:cubicBezTo>
                  <a:lnTo>
                    <a:pt x="12435" y="39701"/>
                  </a:lnTo>
                  <a:close/>
                  <a:moveTo>
                    <a:pt x="12084" y="66652"/>
                  </a:moveTo>
                  <a:lnTo>
                    <a:pt x="12084" y="67251"/>
                  </a:lnTo>
                  <a:cubicBezTo>
                    <a:pt x="12559" y="67127"/>
                    <a:pt x="12682" y="66890"/>
                    <a:pt x="12682" y="66652"/>
                  </a:cubicBezTo>
                  <a:lnTo>
                    <a:pt x="12084" y="66652"/>
                  </a:lnTo>
                  <a:close/>
                  <a:moveTo>
                    <a:pt x="12207" y="60696"/>
                  </a:moveTo>
                  <a:cubicBezTo>
                    <a:pt x="12445" y="60819"/>
                    <a:pt x="12682" y="60933"/>
                    <a:pt x="12929" y="60933"/>
                  </a:cubicBezTo>
                  <a:cubicBezTo>
                    <a:pt x="12929" y="60572"/>
                    <a:pt x="12692" y="60221"/>
                    <a:pt x="12454" y="60097"/>
                  </a:cubicBezTo>
                  <a:lnTo>
                    <a:pt x="12217" y="60696"/>
                  </a:lnTo>
                  <a:close/>
                  <a:moveTo>
                    <a:pt x="12806" y="59024"/>
                  </a:moveTo>
                  <a:lnTo>
                    <a:pt x="12568" y="59622"/>
                  </a:lnTo>
                  <a:lnTo>
                    <a:pt x="13290" y="59622"/>
                  </a:lnTo>
                  <a:cubicBezTo>
                    <a:pt x="13528" y="59499"/>
                    <a:pt x="13528" y="59147"/>
                    <a:pt x="13528" y="59024"/>
                  </a:cubicBezTo>
                  <a:lnTo>
                    <a:pt x="12806" y="59024"/>
                  </a:lnTo>
                  <a:close/>
                  <a:moveTo>
                    <a:pt x="13756" y="37801"/>
                  </a:moveTo>
                  <a:lnTo>
                    <a:pt x="13756" y="36965"/>
                  </a:lnTo>
                  <a:lnTo>
                    <a:pt x="13157" y="36965"/>
                  </a:lnTo>
                  <a:lnTo>
                    <a:pt x="13157" y="37801"/>
                  </a:lnTo>
                  <a:lnTo>
                    <a:pt x="13756" y="37801"/>
                  </a:lnTo>
                  <a:close/>
                  <a:moveTo>
                    <a:pt x="15675" y="45553"/>
                  </a:moveTo>
                  <a:lnTo>
                    <a:pt x="15913" y="45553"/>
                  </a:lnTo>
                  <a:lnTo>
                    <a:pt x="15913" y="44717"/>
                  </a:lnTo>
                  <a:cubicBezTo>
                    <a:pt x="15675" y="44717"/>
                    <a:pt x="15314" y="44717"/>
                    <a:pt x="15076" y="44479"/>
                  </a:cubicBezTo>
                  <a:lnTo>
                    <a:pt x="14715" y="44717"/>
                  </a:lnTo>
                  <a:cubicBezTo>
                    <a:pt x="14592" y="44717"/>
                    <a:pt x="14478" y="44840"/>
                    <a:pt x="14354" y="44954"/>
                  </a:cubicBezTo>
                  <a:lnTo>
                    <a:pt x="14829" y="45553"/>
                  </a:lnTo>
                  <a:cubicBezTo>
                    <a:pt x="15067" y="45676"/>
                    <a:pt x="15304" y="45676"/>
                    <a:pt x="15428" y="45676"/>
                  </a:cubicBezTo>
                  <a:lnTo>
                    <a:pt x="15665" y="45553"/>
                  </a:lnTo>
                  <a:close/>
                  <a:moveTo>
                    <a:pt x="14478" y="40774"/>
                  </a:moveTo>
                  <a:lnTo>
                    <a:pt x="14715" y="40651"/>
                  </a:lnTo>
                  <a:lnTo>
                    <a:pt x="14715" y="40774"/>
                  </a:lnTo>
                  <a:lnTo>
                    <a:pt x="14839" y="40898"/>
                  </a:lnTo>
                  <a:lnTo>
                    <a:pt x="14478" y="40774"/>
                  </a:lnTo>
                  <a:close/>
                  <a:moveTo>
                    <a:pt x="14953" y="40898"/>
                  </a:moveTo>
                  <a:lnTo>
                    <a:pt x="15076" y="40774"/>
                  </a:lnTo>
                  <a:lnTo>
                    <a:pt x="15076" y="40898"/>
                  </a:lnTo>
                  <a:lnTo>
                    <a:pt x="14953" y="40898"/>
                  </a:lnTo>
                  <a:close/>
                  <a:moveTo>
                    <a:pt x="16150" y="43994"/>
                  </a:moveTo>
                  <a:cubicBezTo>
                    <a:pt x="16748" y="43633"/>
                    <a:pt x="16748" y="43282"/>
                    <a:pt x="16150" y="42921"/>
                  </a:cubicBezTo>
                  <a:lnTo>
                    <a:pt x="16150" y="43994"/>
                  </a:lnTo>
                  <a:close/>
                  <a:moveTo>
                    <a:pt x="18667" y="3335"/>
                  </a:moveTo>
                  <a:cubicBezTo>
                    <a:pt x="18192" y="3572"/>
                    <a:pt x="17831" y="3933"/>
                    <a:pt x="17831" y="4408"/>
                  </a:cubicBezTo>
                  <a:cubicBezTo>
                    <a:pt x="18069" y="4531"/>
                    <a:pt x="18306" y="4408"/>
                    <a:pt x="18430" y="4408"/>
                  </a:cubicBezTo>
                  <a:cubicBezTo>
                    <a:pt x="18671" y="4326"/>
                    <a:pt x="18870" y="4285"/>
                    <a:pt x="19028" y="4285"/>
                  </a:cubicBezTo>
                  <a:lnTo>
                    <a:pt x="18667" y="3335"/>
                  </a:lnTo>
                  <a:close/>
                  <a:moveTo>
                    <a:pt x="18069" y="77624"/>
                  </a:moveTo>
                  <a:lnTo>
                    <a:pt x="18069" y="77986"/>
                  </a:lnTo>
                  <a:lnTo>
                    <a:pt x="18791" y="77986"/>
                  </a:lnTo>
                  <a:lnTo>
                    <a:pt x="18791" y="77624"/>
                  </a:lnTo>
                  <a:lnTo>
                    <a:pt x="18069" y="77624"/>
                  </a:lnTo>
                  <a:close/>
                  <a:moveTo>
                    <a:pt x="18667" y="84902"/>
                  </a:moveTo>
                  <a:lnTo>
                    <a:pt x="18667" y="84778"/>
                  </a:lnTo>
                  <a:lnTo>
                    <a:pt x="19028" y="84655"/>
                  </a:lnTo>
                  <a:cubicBezTo>
                    <a:pt x="19028" y="84417"/>
                    <a:pt x="18553" y="84180"/>
                    <a:pt x="18430" y="84180"/>
                  </a:cubicBezTo>
                  <a:lnTo>
                    <a:pt x="18667" y="84892"/>
                  </a:lnTo>
                  <a:close/>
                  <a:moveTo>
                    <a:pt x="19142" y="8702"/>
                  </a:moveTo>
                  <a:lnTo>
                    <a:pt x="18781" y="8940"/>
                  </a:lnTo>
                  <a:lnTo>
                    <a:pt x="19142" y="8702"/>
                  </a:lnTo>
                  <a:close/>
                  <a:moveTo>
                    <a:pt x="19741" y="3221"/>
                  </a:moveTo>
                  <a:lnTo>
                    <a:pt x="21061" y="3221"/>
                  </a:lnTo>
                  <a:cubicBezTo>
                    <a:pt x="21299" y="3221"/>
                    <a:pt x="21422" y="3221"/>
                    <a:pt x="21422" y="3097"/>
                  </a:cubicBezTo>
                  <a:lnTo>
                    <a:pt x="21783" y="2736"/>
                  </a:lnTo>
                  <a:cubicBezTo>
                    <a:pt x="21308" y="2499"/>
                    <a:pt x="21185" y="2375"/>
                    <a:pt x="21185" y="2138"/>
                  </a:cubicBezTo>
                  <a:lnTo>
                    <a:pt x="21185" y="1900"/>
                  </a:lnTo>
                  <a:lnTo>
                    <a:pt x="21783" y="1188"/>
                  </a:lnTo>
                  <a:cubicBezTo>
                    <a:pt x="21061" y="1549"/>
                    <a:pt x="20824" y="1549"/>
                    <a:pt x="20710" y="1663"/>
                  </a:cubicBezTo>
                  <a:lnTo>
                    <a:pt x="20472" y="1663"/>
                  </a:lnTo>
                  <a:cubicBezTo>
                    <a:pt x="19874" y="1786"/>
                    <a:pt x="19636" y="2261"/>
                    <a:pt x="19399" y="2860"/>
                  </a:cubicBezTo>
                  <a:lnTo>
                    <a:pt x="19760" y="3221"/>
                  </a:lnTo>
                  <a:close/>
                  <a:moveTo>
                    <a:pt x="20938" y="6317"/>
                  </a:moveTo>
                  <a:cubicBezTo>
                    <a:pt x="20938" y="6235"/>
                    <a:pt x="20979" y="6156"/>
                    <a:pt x="21061" y="6080"/>
                  </a:cubicBezTo>
                  <a:cubicBezTo>
                    <a:pt x="20700" y="5719"/>
                    <a:pt x="20463" y="5481"/>
                    <a:pt x="20102" y="5481"/>
                  </a:cubicBezTo>
                  <a:cubicBezTo>
                    <a:pt x="19627" y="5481"/>
                    <a:pt x="19380" y="5956"/>
                    <a:pt x="19380" y="6317"/>
                  </a:cubicBezTo>
                  <a:cubicBezTo>
                    <a:pt x="19617" y="6555"/>
                    <a:pt x="19855" y="6678"/>
                    <a:pt x="20102" y="6792"/>
                  </a:cubicBezTo>
                  <a:lnTo>
                    <a:pt x="20339" y="6916"/>
                  </a:lnTo>
                  <a:cubicBezTo>
                    <a:pt x="20422" y="6916"/>
                    <a:pt x="20501" y="6957"/>
                    <a:pt x="20577" y="7040"/>
                  </a:cubicBezTo>
                  <a:cubicBezTo>
                    <a:pt x="20814" y="6802"/>
                    <a:pt x="20814" y="6678"/>
                    <a:pt x="20814" y="6565"/>
                  </a:cubicBezTo>
                  <a:lnTo>
                    <a:pt x="20938" y="6327"/>
                  </a:lnTo>
                  <a:close/>
                  <a:moveTo>
                    <a:pt x="20225" y="46379"/>
                  </a:moveTo>
                  <a:lnTo>
                    <a:pt x="19988" y="46978"/>
                  </a:lnTo>
                  <a:lnTo>
                    <a:pt x="19988" y="47215"/>
                  </a:lnTo>
                  <a:lnTo>
                    <a:pt x="20947" y="47215"/>
                  </a:lnTo>
                  <a:cubicBezTo>
                    <a:pt x="21185" y="46978"/>
                    <a:pt x="21071" y="46503"/>
                    <a:pt x="21071" y="46142"/>
                  </a:cubicBezTo>
                  <a:lnTo>
                    <a:pt x="20235" y="46142"/>
                  </a:lnTo>
                  <a:lnTo>
                    <a:pt x="20235" y="46379"/>
                  </a:lnTo>
                  <a:close/>
                  <a:moveTo>
                    <a:pt x="20225" y="42683"/>
                  </a:moveTo>
                  <a:lnTo>
                    <a:pt x="20824" y="43282"/>
                  </a:lnTo>
                  <a:cubicBezTo>
                    <a:pt x="21185" y="43044"/>
                    <a:pt x="21185" y="42446"/>
                    <a:pt x="20947" y="42208"/>
                  </a:cubicBezTo>
                  <a:cubicBezTo>
                    <a:pt x="20710" y="42208"/>
                    <a:pt x="20710" y="42332"/>
                    <a:pt x="20586" y="42332"/>
                  </a:cubicBezTo>
                  <a:lnTo>
                    <a:pt x="20225" y="42693"/>
                  </a:lnTo>
                  <a:close/>
                  <a:moveTo>
                    <a:pt x="21299" y="45429"/>
                  </a:moveTo>
                  <a:cubicBezTo>
                    <a:pt x="21299" y="45429"/>
                    <a:pt x="21299" y="45306"/>
                    <a:pt x="21175" y="45306"/>
                  </a:cubicBezTo>
                  <a:lnTo>
                    <a:pt x="21413" y="45306"/>
                  </a:lnTo>
                  <a:lnTo>
                    <a:pt x="21289" y="45429"/>
                  </a:lnTo>
                  <a:close/>
                  <a:moveTo>
                    <a:pt x="22372" y="7153"/>
                  </a:moveTo>
                  <a:lnTo>
                    <a:pt x="22249" y="7277"/>
                  </a:lnTo>
                  <a:cubicBezTo>
                    <a:pt x="22125" y="7401"/>
                    <a:pt x="22011" y="7638"/>
                    <a:pt x="22011" y="7876"/>
                  </a:cubicBezTo>
                  <a:cubicBezTo>
                    <a:pt x="22011" y="8113"/>
                    <a:pt x="22011" y="8237"/>
                    <a:pt x="22135" y="8351"/>
                  </a:cubicBezTo>
                  <a:lnTo>
                    <a:pt x="22971" y="8351"/>
                  </a:lnTo>
                  <a:cubicBezTo>
                    <a:pt x="23208" y="8227"/>
                    <a:pt x="23332" y="7990"/>
                    <a:pt x="23332" y="7638"/>
                  </a:cubicBezTo>
                  <a:cubicBezTo>
                    <a:pt x="23332" y="7287"/>
                    <a:pt x="22971" y="7040"/>
                    <a:pt x="22733" y="7040"/>
                  </a:cubicBezTo>
                  <a:cubicBezTo>
                    <a:pt x="22651" y="7040"/>
                    <a:pt x="22572" y="7081"/>
                    <a:pt x="22496" y="7163"/>
                  </a:cubicBezTo>
                  <a:lnTo>
                    <a:pt x="22372" y="7163"/>
                  </a:lnTo>
                  <a:close/>
                  <a:moveTo>
                    <a:pt x="22733" y="84303"/>
                  </a:moveTo>
                  <a:lnTo>
                    <a:pt x="22733" y="83705"/>
                  </a:lnTo>
                  <a:lnTo>
                    <a:pt x="22496" y="83705"/>
                  </a:lnTo>
                  <a:lnTo>
                    <a:pt x="22372" y="84303"/>
                  </a:lnTo>
                  <a:lnTo>
                    <a:pt x="22733" y="84303"/>
                  </a:lnTo>
                  <a:close/>
                  <a:moveTo>
                    <a:pt x="22857" y="40774"/>
                  </a:moveTo>
                  <a:lnTo>
                    <a:pt x="23579" y="40898"/>
                  </a:lnTo>
                  <a:lnTo>
                    <a:pt x="23341" y="41021"/>
                  </a:lnTo>
                  <a:lnTo>
                    <a:pt x="23341" y="40898"/>
                  </a:lnTo>
                  <a:lnTo>
                    <a:pt x="22743" y="40774"/>
                  </a:lnTo>
                  <a:lnTo>
                    <a:pt x="22866" y="40651"/>
                  </a:lnTo>
                  <a:lnTo>
                    <a:pt x="22866" y="40774"/>
                  </a:lnTo>
                  <a:close/>
                  <a:moveTo>
                    <a:pt x="23332" y="5719"/>
                  </a:moveTo>
                  <a:lnTo>
                    <a:pt x="24291" y="5719"/>
                  </a:lnTo>
                  <a:cubicBezTo>
                    <a:pt x="24291" y="5481"/>
                    <a:pt x="24054" y="5121"/>
                    <a:pt x="23693" y="4769"/>
                  </a:cubicBezTo>
                  <a:lnTo>
                    <a:pt x="23332" y="5719"/>
                  </a:lnTo>
                  <a:close/>
                  <a:moveTo>
                    <a:pt x="23816" y="43044"/>
                  </a:moveTo>
                  <a:lnTo>
                    <a:pt x="24054" y="42094"/>
                  </a:lnTo>
                  <a:lnTo>
                    <a:pt x="23579" y="42094"/>
                  </a:lnTo>
                  <a:lnTo>
                    <a:pt x="23341" y="42807"/>
                  </a:lnTo>
                  <a:lnTo>
                    <a:pt x="23816" y="43044"/>
                  </a:lnTo>
                  <a:close/>
                  <a:moveTo>
                    <a:pt x="24291" y="79059"/>
                  </a:moveTo>
                  <a:lnTo>
                    <a:pt x="24766" y="78822"/>
                  </a:lnTo>
                  <a:cubicBezTo>
                    <a:pt x="24766" y="78698"/>
                    <a:pt x="24529" y="78584"/>
                    <a:pt x="24405" y="78347"/>
                  </a:cubicBezTo>
                  <a:lnTo>
                    <a:pt x="24282" y="79059"/>
                  </a:lnTo>
                  <a:close/>
                  <a:moveTo>
                    <a:pt x="25251" y="7267"/>
                  </a:moveTo>
                  <a:cubicBezTo>
                    <a:pt x="25612" y="7267"/>
                    <a:pt x="25973" y="7505"/>
                    <a:pt x="26448" y="7267"/>
                  </a:cubicBezTo>
                  <a:cubicBezTo>
                    <a:pt x="26448" y="6792"/>
                    <a:pt x="26210" y="6317"/>
                    <a:pt x="25973" y="6194"/>
                  </a:cubicBezTo>
                  <a:cubicBezTo>
                    <a:pt x="25735" y="6317"/>
                    <a:pt x="25374" y="6317"/>
                    <a:pt x="25013" y="6555"/>
                  </a:cubicBezTo>
                  <a:lnTo>
                    <a:pt x="25251" y="7267"/>
                  </a:lnTo>
                  <a:close/>
                  <a:moveTo>
                    <a:pt x="25963" y="3221"/>
                  </a:moveTo>
                  <a:lnTo>
                    <a:pt x="25840" y="3221"/>
                  </a:lnTo>
                  <a:lnTo>
                    <a:pt x="25840" y="2860"/>
                  </a:lnTo>
                  <a:lnTo>
                    <a:pt x="26201" y="2860"/>
                  </a:lnTo>
                  <a:lnTo>
                    <a:pt x="26077" y="3335"/>
                  </a:lnTo>
                  <a:lnTo>
                    <a:pt x="25954" y="3211"/>
                  </a:lnTo>
                  <a:close/>
                  <a:moveTo>
                    <a:pt x="26923" y="83344"/>
                  </a:moveTo>
                  <a:cubicBezTo>
                    <a:pt x="26923" y="83705"/>
                    <a:pt x="27284" y="84180"/>
                    <a:pt x="27522" y="84180"/>
                  </a:cubicBezTo>
                  <a:cubicBezTo>
                    <a:pt x="27645" y="83942"/>
                    <a:pt x="27882" y="83581"/>
                    <a:pt x="27882" y="83344"/>
                  </a:cubicBezTo>
                  <a:lnTo>
                    <a:pt x="26923" y="83344"/>
                  </a:lnTo>
                  <a:close/>
                  <a:moveTo>
                    <a:pt x="28718" y="5121"/>
                  </a:moveTo>
                  <a:cubicBezTo>
                    <a:pt x="28243" y="5358"/>
                    <a:pt x="27759" y="5719"/>
                    <a:pt x="27759" y="6071"/>
                  </a:cubicBezTo>
                  <a:lnTo>
                    <a:pt x="29193" y="5833"/>
                  </a:lnTo>
                  <a:cubicBezTo>
                    <a:pt x="29193" y="5596"/>
                    <a:pt x="29070" y="5472"/>
                    <a:pt x="28956" y="5358"/>
                  </a:cubicBezTo>
                  <a:lnTo>
                    <a:pt x="28718" y="5121"/>
                  </a:lnTo>
                  <a:close/>
                  <a:moveTo>
                    <a:pt x="29203" y="77624"/>
                  </a:moveTo>
                  <a:lnTo>
                    <a:pt x="28965" y="77624"/>
                  </a:lnTo>
                  <a:lnTo>
                    <a:pt x="28965" y="78099"/>
                  </a:lnTo>
                  <a:lnTo>
                    <a:pt x="29203" y="78099"/>
                  </a:lnTo>
                  <a:lnTo>
                    <a:pt x="29203" y="77624"/>
                  </a:lnTo>
                  <a:close/>
                </a:path>
              </a:pathLst>
            </a:custGeom>
            <a:solidFill>
              <a:srgbClr val="000000"/>
            </a:solidFill>
            <a:ln w="939" cap="flat">
              <a:noFill/>
              <a:prstDash val="solid"/>
              <a:miter/>
            </a:ln>
          </p:spPr>
          <p:txBody>
            <a:bodyPr rtlCol="0" anchor="ctr"/>
            <a:lstStyle/>
            <a:p>
              <a:endParaRPr lang="nl-NL"/>
            </a:p>
          </p:txBody>
        </p:sp>
        <p:sp>
          <p:nvSpPr>
            <p:cNvPr id="34" name="Vrije vorm: vorm 33">
              <a:extLst>
                <a:ext uri="{FF2B5EF4-FFF2-40B4-BE49-F238E27FC236}">
                  <a16:creationId xmlns:a16="http://schemas.microsoft.com/office/drawing/2014/main" id="{2F43A503-CB0A-BFC1-7ED1-8EDFEDD422AC}"/>
                </a:ext>
              </a:extLst>
            </p:cNvPr>
            <p:cNvSpPr/>
            <p:nvPr/>
          </p:nvSpPr>
          <p:spPr>
            <a:xfrm>
              <a:off x="11000287" y="6422881"/>
              <a:ext cx="41552" cy="87182"/>
            </a:xfrm>
            <a:custGeom>
              <a:avLst/>
              <a:gdLst>
                <a:gd name="connsiteX0" fmla="*/ 1320 w 41552"/>
                <a:gd name="connsiteY0" fmla="*/ 67983 h 87182"/>
                <a:gd name="connsiteX1" fmla="*/ 960 w 41552"/>
                <a:gd name="connsiteY1" fmla="*/ 67271 h 87182"/>
                <a:gd name="connsiteX2" fmla="*/ 599 w 41552"/>
                <a:gd name="connsiteY2" fmla="*/ 56659 h 87182"/>
                <a:gd name="connsiteX3" fmla="*/ 475 w 41552"/>
                <a:gd name="connsiteY3" fmla="*/ 16835 h 87182"/>
                <a:gd name="connsiteX4" fmla="*/ 0 w 41552"/>
                <a:gd name="connsiteY4" fmla="*/ 8133 h 87182"/>
                <a:gd name="connsiteX5" fmla="*/ 361 w 41552"/>
                <a:gd name="connsiteY5" fmla="*/ 1341 h 87182"/>
                <a:gd name="connsiteX6" fmla="*/ 1919 w 41552"/>
                <a:gd name="connsiteY6" fmla="*/ 30 h 87182"/>
                <a:gd name="connsiteX7" fmla="*/ 9576 w 41552"/>
                <a:gd name="connsiteY7" fmla="*/ 30 h 87182"/>
                <a:gd name="connsiteX8" fmla="*/ 11248 w 41552"/>
                <a:gd name="connsiteY8" fmla="*/ 1464 h 87182"/>
                <a:gd name="connsiteX9" fmla="*/ 11609 w 41552"/>
                <a:gd name="connsiteY9" fmla="*/ 3488 h 87182"/>
                <a:gd name="connsiteX10" fmla="*/ 12569 w 41552"/>
                <a:gd name="connsiteY10" fmla="*/ 5635 h 87182"/>
                <a:gd name="connsiteX11" fmla="*/ 12929 w 41552"/>
                <a:gd name="connsiteY11" fmla="*/ 7421 h 87182"/>
                <a:gd name="connsiteX12" fmla="*/ 14126 w 41552"/>
                <a:gd name="connsiteY12" fmla="*/ 10166 h 87182"/>
                <a:gd name="connsiteX13" fmla="*/ 14364 w 41552"/>
                <a:gd name="connsiteY13" fmla="*/ 11601 h 87182"/>
                <a:gd name="connsiteX14" fmla="*/ 15685 w 41552"/>
                <a:gd name="connsiteY14" fmla="*/ 14223 h 87182"/>
                <a:gd name="connsiteX15" fmla="*/ 15808 w 41552"/>
                <a:gd name="connsiteY15" fmla="*/ 15173 h 87182"/>
                <a:gd name="connsiteX16" fmla="*/ 16283 w 41552"/>
                <a:gd name="connsiteY16" fmla="*/ 15648 h 87182"/>
                <a:gd name="connsiteX17" fmla="*/ 18440 w 41552"/>
                <a:gd name="connsiteY17" fmla="*/ 20892 h 87182"/>
                <a:gd name="connsiteX18" fmla="*/ 18677 w 41552"/>
                <a:gd name="connsiteY18" fmla="*/ 22203 h 87182"/>
                <a:gd name="connsiteX19" fmla="*/ 21546 w 41552"/>
                <a:gd name="connsiteY19" fmla="*/ 30667 h 87182"/>
                <a:gd name="connsiteX20" fmla="*/ 22144 w 41552"/>
                <a:gd name="connsiteY20" fmla="*/ 31266 h 87182"/>
                <a:gd name="connsiteX21" fmla="*/ 23703 w 41552"/>
                <a:gd name="connsiteY21" fmla="*/ 35674 h 87182"/>
                <a:gd name="connsiteX22" fmla="*/ 26695 w 41552"/>
                <a:gd name="connsiteY22" fmla="*/ 45449 h 87182"/>
                <a:gd name="connsiteX23" fmla="*/ 27294 w 41552"/>
                <a:gd name="connsiteY23" fmla="*/ 46162 h 87182"/>
                <a:gd name="connsiteX24" fmla="*/ 27892 w 41552"/>
                <a:gd name="connsiteY24" fmla="*/ 45924 h 87182"/>
                <a:gd name="connsiteX25" fmla="*/ 27417 w 41552"/>
                <a:gd name="connsiteY25" fmla="*/ 41754 h 87182"/>
                <a:gd name="connsiteX26" fmla="*/ 27179 w 41552"/>
                <a:gd name="connsiteY26" fmla="*/ 32928 h 87182"/>
                <a:gd name="connsiteX27" fmla="*/ 27179 w 41552"/>
                <a:gd name="connsiteY27" fmla="*/ 4428 h 87182"/>
                <a:gd name="connsiteX28" fmla="*/ 27303 w 41552"/>
                <a:gd name="connsiteY28" fmla="*/ 2281 h 87182"/>
                <a:gd name="connsiteX29" fmla="*/ 29336 w 41552"/>
                <a:gd name="connsiteY29" fmla="*/ 20 h 87182"/>
                <a:gd name="connsiteX30" fmla="*/ 29935 w 41552"/>
                <a:gd name="connsiteY30" fmla="*/ 144 h 87182"/>
                <a:gd name="connsiteX31" fmla="*/ 30295 w 41552"/>
                <a:gd name="connsiteY31" fmla="*/ 144 h 87182"/>
                <a:gd name="connsiteX32" fmla="*/ 32215 w 41552"/>
                <a:gd name="connsiteY32" fmla="*/ 20 h 87182"/>
                <a:gd name="connsiteX33" fmla="*/ 39159 w 41552"/>
                <a:gd name="connsiteY33" fmla="*/ 381 h 87182"/>
                <a:gd name="connsiteX34" fmla="*/ 41553 w 41552"/>
                <a:gd name="connsiteY34" fmla="*/ 2167 h 87182"/>
                <a:gd name="connsiteX35" fmla="*/ 41553 w 41552"/>
                <a:gd name="connsiteY35" fmla="*/ 60953 h 87182"/>
                <a:gd name="connsiteX36" fmla="*/ 41192 w 41552"/>
                <a:gd name="connsiteY36" fmla="*/ 61428 h 87182"/>
                <a:gd name="connsiteX37" fmla="*/ 41192 w 41552"/>
                <a:gd name="connsiteY37" fmla="*/ 83962 h 87182"/>
                <a:gd name="connsiteX38" fmla="*/ 39159 w 41552"/>
                <a:gd name="connsiteY38" fmla="*/ 86822 h 87182"/>
                <a:gd name="connsiteX39" fmla="*/ 28747 w 41552"/>
                <a:gd name="connsiteY39" fmla="*/ 87059 h 87182"/>
                <a:gd name="connsiteX40" fmla="*/ 27550 w 41552"/>
                <a:gd name="connsiteY40" fmla="*/ 86698 h 87182"/>
                <a:gd name="connsiteX41" fmla="*/ 26353 w 41552"/>
                <a:gd name="connsiteY41" fmla="*/ 82290 h 87182"/>
                <a:gd name="connsiteX42" fmla="*/ 25754 w 41552"/>
                <a:gd name="connsiteY42" fmla="*/ 81578 h 87182"/>
                <a:gd name="connsiteX43" fmla="*/ 24197 w 41552"/>
                <a:gd name="connsiteY43" fmla="*/ 77521 h 87182"/>
                <a:gd name="connsiteX44" fmla="*/ 24197 w 41552"/>
                <a:gd name="connsiteY44" fmla="*/ 77284 h 87182"/>
                <a:gd name="connsiteX45" fmla="*/ 24073 w 41552"/>
                <a:gd name="connsiteY45" fmla="*/ 76685 h 87182"/>
                <a:gd name="connsiteX46" fmla="*/ 24073 w 41552"/>
                <a:gd name="connsiteY46" fmla="*/ 76448 h 87182"/>
                <a:gd name="connsiteX47" fmla="*/ 22040 w 41552"/>
                <a:gd name="connsiteY47" fmla="*/ 71793 h 87182"/>
                <a:gd name="connsiteX48" fmla="*/ 22040 w 41552"/>
                <a:gd name="connsiteY48" fmla="*/ 70843 h 87182"/>
                <a:gd name="connsiteX49" fmla="*/ 20007 w 41552"/>
                <a:gd name="connsiteY49" fmla="*/ 65238 h 87182"/>
                <a:gd name="connsiteX50" fmla="*/ 18933 w 41552"/>
                <a:gd name="connsiteY50" fmla="*/ 62977 h 87182"/>
                <a:gd name="connsiteX51" fmla="*/ 18335 w 41552"/>
                <a:gd name="connsiteY51" fmla="*/ 60469 h 87182"/>
                <a:gd name="connsiteX52" fmla="*/ 17613 w 41552"/>
                <a:gd name="connsiteY52" fmla="*/ 59158 h 87182"/>
                <a:gd name="connsiteX53" fmla="*/ 16891 w 41552"/>
                <a:gd name="connsiteY53" fmla="*/ 55576 h 87182"/>
                <a:gd name="connsiteX54" fmla="*/ 15817 w 41552"/>
                <a:gd name="connsiteY54" fmla="*/ 53429 h 87182"/>
                <a:gd name="connsiteX55" fmla="*/ 15694 w 41552"/>
                <a:gd name="connsiteY55" fmla="*/ 52954 h 87182"/>
                <a:gd name="connsiteX56" fmla="*/ 13063 w 41552"/>
                <a:gd name="connsiteY56" fmla="*/ 46162 h 87182"/>
                <a:gd name="connsiteX57" fmla="*/ 12701 w 41552"/>
                <a:gd name="connsiteY57" fmla="*/ 50095 h 87182"/>
                <a:gd name="connsiteX58" fmla="*/ 12939 w 41552"/>
                <a:gd name="connsiteY58" fmla="*/ 68933 h 87182"/>
                <a:gd name="connsiteX59" fmla="*/ 13300 w 41552"/>
                <a:gd name="connsiteY59" fmla="*/ 70843 h 87182"/>
                <a:gd name="connsiteX60" fmla="*/ 13424 w 41552"/>
                <a:gd name="connsiteY60" fmla="*/ 72515 h 87182"/>
                <a:gd name="connsiteX61" fmla="*/ 13186 w 41552"/>
                <a:gd name="connsiteY61" fmla="*/ 75260 h 87182"/>
                <a:gd name="connsiteX62" fmla="*/ 13424 w 41552"/>
                <a:gd name="connsiteY62" fmla="*/ 76096 h 87182"/>
                <a:gd name="connsiteX63" fmla="*/ 13661 w 41552"/>
                <a:gd name="connsiteY63" fmla="*/ 85159 h 87182"/>
                <a:gd name="connsiteX64" fmla="*/ 12103 w 41552"/>
                <a:gd name="connsiteY64" fmla="*/ 86945 h 87182"/>
                <a:gd name="connsiteX65" fmla="*/ 4199 w 41552"/>
                <a:gd name="connsiteY65" fmla="*/ 86822 h 87182"/>
                <a:gd name="connsiteX66" fmla="*/ 3477 w 41552"/>
                <a:gd name="connsiteY66" fmla="*/ 87183 h 87182"/>
                <a:gd name="connsiteX67" fmla="*/ 2755 w 41552"/>
                <a:gd name="connsiteY67" fmla="*/ 87183 h 87182"/>
                <a:gd name="connsiteX68" fmla="*/ 1558 w 41552"/>
                <a:gd name="connsiteY68" fmla="*/ 85511 h 87182"/>
                <a:gd name="connsiteX69" fmla="*/ 1558 w 41552"/>
                <a:gd name="connsiteY69" fmla="*/ 81454 h 87182"/>
                <a:gd name="connsiteX70" fmla="*/ 1320 w 41552"/>
                <a:gd name="connsiteY70" fmla="*/ 80742 h 87182"/>
                <a:gd name="connsiteX71" fmla="*/ 1320 w 41552"/>
                <a:gd name="connsiteY71" fmla="*/ 67983 h 87182"/>
                <a:gd name="connsiteX72" fmla="*/ 2992 w 41552"/>
                <a:gd name="connsiteY72" fmla="*/ 50931 h 87182"/>
                <a:gd name="connsiteX73" fmla="*/ 2033 w 41552"/>
                <a:gd name="connsiteY73" fmla="*/ 52365 h 87182"/>
                <a:gd name="connsiteX74" fmla="*/ 3353 w 41552"/>
                <a:gd name="connsiteY74" fmla="*/ 52004 h 87182"/>
                <a:gd name="connsiteX75" fmla="*/ 2992 w 41552"/>
                <a:gd name="connsiteY75" fmla="*/ 50931 h 87182"/>
                <a:gd name="connsiteX76" fmla="*/ 3591 w 41552"/>
                <a:gd name="connsiteY76" fmla="*/ 15401 h 87182"/>
                <a:gd name="connsiteX77" fmla="*/ 3591 w 41552"/>
                <a:gd name="connsiteY77" fmla="*/ 15999 h 87182"/>
                <a:gd name="connsiteX78" fmla="*/ 4190 w 41552"/>
                <a:gd name="connsiteY78" fmla="*/ 15999 h 87182"/>
                <a:gd name="connsiteX79" fmla="*/ 4190 w 41552"/>
                <a:gd name="connsiteY79" fmla="*/ 15401 h 87182"/>
                <a:gd name="connsiteX80" fmla="*/ 3591 w 41552"/>
                <a:gd name="connsiteY80" fmla="*/ 15401 h 87182"/>
                <a:gd name="connsiteX81" fmla="*/ 6108 w 41552"/>
                <a:gd name="connsiteY81" fmla="*/ 54389 h 87182"/>
                <a:gd name="connsiteX82" fmla="*/ 4674 w 41552"/>
                <a:gd name="connsiteY82" fmla="*/ 53315 h 87182"/>
                <a:gd name="connsiteX83" fmla="*/ 3601 w 41552"/>
                <a:gd name="connsiteY83" fmla="*/ 52954 h 87182"/>
                <a:gd name="connsiteX84" fmla="*/ 3838 w 41552"/>
                <a:gd name="connsiteY84" fmla="*/ 54503 h 87182"/>
                <a:gd name="connsiteX85" fmla="*/ 5272 w 41552"/>
                <a:gd name="connsiteY85" fmla="*/ 54379 h 87182"/>
                <a:gd name="connsiteX86" fmla="*/ 6108 w 41552"/>
                <a:gd name="connsiteY86" fmla="*/ 54379 h 87182"/>
                <a:gd name="connsiteX87" fmla="*/ 4665 w 41552"/>
                <a:gd name="connsiteY87" fmla="*/ 46399 h 87182"/>
                <a:gd name="connsiteX88" fmla="*/ 4665 w 41552"/>
                <a:gd name="connsiteY88" fmla="*/ 45326 h 87182"/>
                <a:gd name="connsiteX89" fmla="*/ 3828 w 41552"/>
                <a:gd name="connsiteY89" fmla="*/ 45326 h 87182"/>
                <a:gd name="connsiteX90" fmla="*/ 3828 w 41552"/>
                <a:gd name="connsiteY90" fmla="*/ 46399 h 87182"/>
                <a:gd name="connsiteX91" fmla="*/ 4665 w 41552"/>
                <a:gd name="connsiteY91" fmla="*/ 46399 h 87182"/>
                <a:gd name="connsiteX92" fmla="*/ 5386 w 41552"/>
                <a:gd name="connsiteY92" fmla="*/ 63936 h 87182"/>
                <a:gd name="connsiteX93" fmla="*/ 5624 w 41552"/>
                <a:gd name="connsiteY93" fmla="*/ 62502 h 87182"/>
                <a:gd name="connsiteX94" fmla="*/ 4665 w 41552"/>
                <a:gd name="connsiteY94" fmla="*/ 63214 h 87182"/>
                <a:gd name="connsiteX95" fmla="*/ 5386 w 41552"/>
                <a:gd name="connsiteY95" fmla="*/ 63927 h 87182"/>
                <a:gd name="connsiteX96" fmla="*/ 4788 w 41552"/>
                <a:gd name="connsiteY96" fmla="*/ 52128 h 87182"/>
                <a:gd name="connsiteX97" fmla="*/ 4788 w 41552"/>
                <a:gd name="connsiteY97" fmla="*/ 52840 h 87182"/>
                <a:gd name="connsiteX98" fmla="*/ 5747 w 41552"/>
                <a:gd name="connsiteY98" fmla="*/ 52365 h 87182"/>
                <a:gd name="connsiteX99" fmla="*/ 5510 w 41552"/>
                <a:gd name="connsiteY99" fmla="*/ 51653 h 87182"/>
                <a:gd name="connsiteX100" fmla="*/ 4788 w 41552"/>
                <a:gd name="connsiteY100" fmla="*/ 52128 h 87182"/>
                <a:gd name="connsiteX101" fmla="*/ 5747 w 41552"/>
                <a:gd name="connsiteY101" fmla="*/ 74424 h 87182"/>
                <a:gd name="connsiteX102" fmla="*/ 5747 w 41552"/>
                <a:gd name="connsiteY102" fmla="*/ 73351 h 87182"/>
                <a:gd name="connsiteX103" fmla="*/ 4911 w 41552"/>
                <a:gd name="connsiteY103" fmla="*/ 73351 h 87182"/>
                <a:gd name="connsiteX104" fmla="*/ 4911 w 41552"/>
                <a:gd name="connsiteY104" fmla="*/ 74424 h 87182"/>
                <a:gd name="connsiteX105" fmla="*/ 5747 w 41552"/>
                <a:gd name="connsiteY105" fmla="*/ 74424 h 87182"/>
                <a:gd name="connsiteX106" fmla="*/ 5861 w 41552"/>
                <a:gd name="connsiteY106" fmla="*/ 8361 h 87182"/>
                <a:gd name="connsiteX107" fmla="*/ 5624 w 41552"/>
                <a:gd name="connsiteY107" fmla="*/ 7411 h 87182"/>
                <a:gd name="connsiteX108" fmla="*/ 5149 w 41552"/>
                <a:gd name="connsiteY108" fmla="*/ 8010 h 87182"/>
                <a:gd name="connsiteX109" fmla="*/ 5871 w 41552"/>
                <a:gd name="connsiteY109" fmla="*/ 8371 h 87182"/>
                <a:gd name="connsiteX110" fmla="*/ 5386 w 41552"/>
                <a:gd name="connsiteY110" fmla="*/ 38533 h 87182"/>
                <a:gd name="connsiteX111" fmla="*/ 6821 w 41552"/>
                <a:gd name="connsiteY111" fmla="*/ 38533 h 87182"/>
                <a:gd name="connsiteX112" fmla="*/ 6697 w 41552"/>
                <a:gd name="connsiteY112" fmla="*/ 37460 h 87182"/>
                <a:gd name="connsiteX113" fmla="*/ 6697 w 41552"/>
                <a:gd name="connsiteY113" fmla="*/ 37099 h 87182"/>
                <a:gd name="connsiteX114" fmla="*/ 5377 w 41552"/>
                <a:gd name="connsiteY114" fmla="*/ 37574 h 87182"/>
                <a:gd name="connsiteX115" fmla="*/ 5377 w 41552"/>
                <a:gd name="connsiteY115" fmla="*/ 38524 h 87182"/>
                <a:gd name="connsiteX116" fmla="*/ 5510 w 41552"/>
                <a:gd name="connsiteY116" fmla="*/ 40918 h 87182"/>
                <a:gd name="connsiteX117" fmla="*/ 6232 w 41552"/>
                <a:gd name="connsiteY117" fmla="*/ 41279 h 87182"/>
                <a:gd name="connsiteX118" fmla="*/ 5510 w 41552"/>
                <a:gd name="connsiteY118" fmla="*/ 39844 h 87182"/>
                <a:gd name="connsiteX119" fmla="*/ 5510 w 41552"/>
                <a:gd name="connsiteY119" fmla="*/ 40918 h 87182"/>
                <a:gd name="connsiteX120" fmla="*/ 6821 w 41552"/>
                <a:gd name="connsiteY120" fmla="*/ 44851 h 87182"/>
                <a:gd name="connsiteX121" fmla="*/ 6346 w 41552"/>
                <a:gd name="connsiteY121" fmla="*/ 43654 h 87182"/>
                <a:gd name="connsiteX122" fmla="*/ 5747 w 41552"/>
                <a:gd name="connsiteY122" fmla="*/ 44851 h 87182"/>
                <a:gd name="connsiteX123" fmla="*/ 6821 w 41552"/>
                <a:gd name="connsiteY123" fmla="*/ 44851 h 87182"/>
                <a:gd name="connsiteX124" fmla="*/ 5747 w 41552"/>
                <a:gd name="connsiteY124" fmla="*/ 56536 h 87182"/>
                <a:gd name="connsiteX125" fmla="*/ 5747 w 41552"/>
                <a:gd name="connsiteY125" fmla="*/ 57372 h 87182"/>
                <a:gd name="connsiteX126" fmla="*/ 6821 w 41552"/>
                <a:gd name="connsiteY126" fmla="*/ 57372 h 87182"/>
                <a:gd name="connsiteX127" fmla="*/ 6821 w 41552"/>
                <a:gd name="connsiteY127" fmla="*/ 56536 h 87182"/>
                <a:gd name="connsiteX128" fmla="*/ 5747 w 41552"/>
                <a:gd name="connsiteY128" fmla="*/ 56536 h 87182"/>
                <a:gd name="connsiteX129" fmla="*/ 5861 w 41552"/>
                <a:gd name="connsiteY129" fmla="*/ 15638 h 87182"/>
                <a:gd name="connsiteX130" fmla="*/ 6222 w 41552"/>
                <a:gd name="connsiteY130" fmla="*/ 16712 h 87182"/>
                <a:gd name="connsiteX131" fmla="*/ 6697 w 41552"/>
                <a:gd name="connsiteY131" fmla="*/ 15638 h 87182"/>
                <a:gd name="connsiteX132" fmla="*/ 5861 w 41552"/>
                <a:gd name="connsiteY132" fmla="*/ 15638 h 87182"/>
                <a:gd name="connsiteX133" fmla="*/ 5861 w 41552"/>
                <a:gd name="connsiteY133" fmla="*/ 26848 h 87182"/>
                <a:gd name="connsiteX134" fmla="*/ 5861 w 41552"/>
                <a:gd name="connsiteY134" fmla="*/ 27561 h 87182"/>
                <a:gd name="connsiteX135" fmla="*/ 6821 w 41552"/>
                <a:gd name="connsiteY135" fmla="*/ 27561 h 87182"/>
                <a:gd name="connsiteX136" fmla="*/ 6821 w 41552"/>
                <a:gd name="connsiteY136" fmla="*/ 26848 h 87182"/>
                <a:gd name="connsiteX137" fmla="*/ 5861 w 41552"/>
                <a:gd name="connsiteY137" fmla="*/ 26848 h 87182"/>
                <a:gd name="connsiteX138" fmla="*/ 5985 w 41552"/>
                <a:gd name="connsiteY138" fmla="*/ 76334 h 87182"/>
                <a:gd name="connsiteX139" fmla="*/ 7182 w 41552"/>
                <a:gd name="connsiteY139" fmla="*/ 75498 h 87182"/>
                <a:gd name="connsiteX140" fmla="*/ 5985 w 41552"/>
                <a:gd name="connsiteY140" fmla="*/ 75137 h 87182"/>
                <a:gd name="connsiteX141" fmla="*/ 5985 w 41552"/>
                <a:gd name="connsiteY141" fmla="*/ 76334 h 87182"/>
                <a:gd name="connsiteX142" fmla="*/ 7182 w 41552"/>
                <a:gd name="connsiteY142" fmla="*/ 59880 h 87182"/>
                <a:gd name="connsiteX143" fmla="*/ 7182 w 41552"/>
                <a:gd name="connsiteY143" fmla="*/ 58806 h 87182"/>
                <a:gd name="connsiteX144" fmla="*/ 6460 w 41552"/>
                <a:gd name="connsiteY144" fmla="*/ 58806 h 87182"/>
                <a:gd name="connsiteX145" fmla="*/ 6460 w 41552"/>
                <a:gd name="connsiteY145" fmla="*/ 59880 h 87182"/>
                <a:gd name="connsiteX146" fmla="*/ 7182 w 41552"/>
                <a:gd name="connsiteY146" fmla="*/ 59880 h 87182"/>
                <a:gd name="connsiteX147" fmla="*/ 6821 w 41552"/>
                <a:gd name="connsiteY147" fmla="*/ 40680 h 87182"/>
                <a:gd name="connsiteX148" fmla="*/ 6821 w 41552"/>
                <a:gd name="connsiteY148" fmla="*/ 41393 h 87182"/>
                <a:gd name="connsiteX149" fmla="*/ 7781 w 41552"/>
                <a:gd name="connsiteY149" fmla="*/ 41393 h 87182"/>
                <a:gd name="connsiteX150" fmla="*/ 7781 w 41552"/>
                <a:gd name="connsiteY150" fmla="*/ 40680 h 87182"/>
                <a:gd name="connsiteX151" fmla="*/ 6821 w 41552"/>
                <a:gd name="connsiteY151" fmla="*/ 40680 h 87182"/>
                <a:gd name="connsiteX152" fmla="*/ 7058 w 41552"/>
                <a:gd name="connsiteY152" fmla="*/ 16474 h 87182"/>
                <a:gd name="connsiteX153" fmla="*/ 7058 w 41552"/>
                <a:gd name="connsiteY153" fmla="*/ 17073 h 87182"/>
                <a:gd name="connsiteX154" fmla="*/ 8018 w 41552"/>
                <a:gd name="connsiteY154" fmla="*/ 17073 h 87182"/>
                <a:gd name="connsiteX155" fmla="*/ 8018 w 41552"/>
                <a:gd name="connsiteY155" fmla="*/ 16949 h 87182"/>
                <a:gd name="connsiteX156" fmla="*/ 8256 w 41552"/>
                <a:gd name="connsiteY156" fmla="*/ 17187 h 87182"/>
                <a:gd name="connsiteX157" fmla="*/ 9092 w 41552"/>
                <a:gd name="connsiteY157" fmla="*/ 17785 h 87182"/>
                <a:gd name="connsiteX158" fmla="*/ 10051 w 41552"/>
                <a:gd name="connsiteY158" fmla="*/ 17187 h 87182"/>
                <a:gd name="connsiteX159" fmla="*/ 10174 w 41552"/>
                <a:gd name="connsiteY159" fmla="*/ 16949 h 87182"/>
                <a:gd name="connsiteX160" fmla="*/ 8018 w 41552"/>
                <a:gd name="connsiteY160" fmla="*/ 16949 h 87182"/>
                <a:gd name="connsiteX161" fmla="*/ 8018 w 41552"/>
                <a:gd name="connsiteY161" fmla="*/ 16474 h 87182"/>
                <a:gd name="connsiteX162" fmla="*/ 7058 w 41552"/>
                <a:gd name="connsiteY162" fmla="*/ 16474 h 87182"/>
                <a:gd name="connsiteX163" fmla="*/ 7419 w 41552"/>
                <a:gd name="connsiteY163" fmla="*/ 78595 h 87182"/>
                <a:gd name="connsiteX164" fmla="*/ 7419 w 41552"/>
                <a:gd name="connsiteY164" fmla="*/ 79431 h 87182"/>
                <a:gd name="connsiteX165" fmla="*/ 8617 w 41552"/>
                <a:gd name="connsiteY165" fmla="*/ 79431 h 87182"/>
                <a:gd name="connsiteX166" fmla="*/ 8617 w 41552"/>
                <a:gd name="connsiteY166" fmla="*/ 78595 h 87182"/>
                <a:gd name="connsiteX167" fmla="*/ 7419 w 41552"/>
                <a:gd name="connsiteY167" fmla="*/ 78595 h 87182"/>
                <a:gd name="connsiteX168" fmla="*/ 7781 w 41552"/>
                <a:gd name="connsiteY168" fmla="*/ 18260 h 87182"/>
                <a:gd name="connsiteX169" fmla="*/ 8854 w 41552"/>
                <a:gd name="connsiteY169" fmla="*/ 18498 h 87182"/>
                <a:gd name="connsiteX170" fmla="*/ 7781 w 41552"/>
                <a:gd name="connsiteY170" fmla="*/ 18260 h 87182"/>
                <a:gd name="connsiteX171" fmla="*/ 8256 w 41552"/>
                <a:gd name="connsiteY171" fmla="*/ 35075 h 87182"/>
                <a:gd name="connsiteX172" fmla="*/ 9453 w 41552"/>
                <a:gd name="connsiteY172" fmla="*/ 35075 h 87182"/>
                <a:gd name="connsiteX173" fmla="*/ 8256 w 41552"/>
                <a:gd name="connsiteY173" fmla="*/ 35075 h 87182"/>
                <a:gd name="connsiteX174" fmla="*/ 10051 w 41552"/>
                <a:gd name="connsiteY174" fmla="*/ 46399 h 87182"/>
                <a:gd name="connsiteX175" fmla="*/ 10051 w 41552"/>
                <a:gd name="connsiteY175" fmla="*/ 45088 h 87182"/>
                <a:gd name="connsiteX176" fmla="*/ 9329 w 41552"/>
                <a:gd name="connsiteY176" fmla="*/ 45088 h 87182"/>
                <a:gd name="connsiteX177" fmla="*/ 9329 w 41552"/>
                <a:gd name="connsiteY177" fmla="*/ 46399 h 87182"/>
                <a:gd name="connsiteX178" fmla="*/ 10051 w 41552"/>
                <a:gd name="connsiteY178" fmla="*/ 46399 h 87182"/>
                <a:gd name="connsiteX179" fmla="*/ 10897 w 41552"/>
                <a:gd name="connsiteY179" fmla="*/ 17909 h 87182"/>
                <a:gd name="connsiteX180" fmla="*/ 11134 w 41552"/>
                <a:gd name="connsiteY180" fmla="*/ 17434 h 87182"/>
                <a:gd name="connsiteX181" fmla="*/ 10174 w 41552"/>
                <a:gd name="connsiteY181" fmla="*/ 17073 h 87182"/>
                <a:gd name="connsiteX182" fmla="*/ 10174 w 41552"/>
                <a:gd name="connsiteY182" fmla="*/ 17548 h 87182"/>
                <a:gd name="connsiteX183" fmla="*/ 10897 w 41552"/>
                <a:gd name="connsiteY183" fmla="*/ 17909 h 87182"/>
                <a:gd name="connsiteX184" fmla="*/ 11248 w 41552"/>
                <a:gd name="connsiteY184" fmla="*/ 34239 h 87182"/>
                <a:gd name="connsiteX185" fmla="*/ 11248 w 41552"/>
                <a:gd name="connsiteY185" fmla="*/ 33166 h 87182"/>
                <a:gd name="connsiteX186" fmla="*/ 10412 w 41552"/>
                <a:gd name="connsiteY186" fmla="*/ 33166 h 87182"/>
                <a:gd name="connsiteX187" fmla="*/ 10412 w 41552"/>
                <a:gd name="connsiteY187" fmla="*/ 34239 h 87182"/>
                <a:gd name="connsiteX188" fmla="*/ 11248 w 41552"/>
                <a:gd name="connsiteY188" fmla="*/ 34239 h 87182"/>
                <a:gd name="connsiteX189" fmla="*/ 10649 w 41552"/>
                <a:gd name="connsiteY189" fmla="*/ 36747 h 87182"/>
                <a:gd name="connsiteX190" fmla="*/ 10649 w 41552"/>
                <a:gd name="connsiteY190" fmla="*/ 37460 h 87182"/>
                <a:gd name="connsiteX191" fmla="*/ 11847 w 41552"/>
                <a:gd name="connsiteY191" fmla="*/ 37460 h 87182"/>
                <a:gd name="connsiteX192" fmla="*/ 11847 w 41552"/>
                <a:gd name="connsiteY192" fmla="*/ 36747 h 87182"/>
                <a:gd name="connsiteX193" fmla="*/ 10649 w 41552"/>
                <a:gd name="connsiteY193" fmla="*/ 36747 h 87182"/>
                <a:gd name="connsiteX194" fmla="*/ 11609 w 41552"/>
                <a:gd name="connsiteY194" fmla="*/ 66083 h 87182"/>
                <a:gd name="connsiteX195" fmla="*/ 11609 w 41552"/>
                <a:gd name="connsiteY195" fmla="*/ 65133 h 87182"/>
                <a:gd name="connsiteX196" fmla="*/ 10773 w 41552"/>
                <a:gd name="connsiteY196" fmla="*/ 65133 h 87182"/>
                <a:gd name="connsiteX197" fmla="*/ 10773 w 41552"/>
                <a:gd name="connsiteY197" fmla="*/ 66083 h 87182"/>
                <a:gd name="connsiteX198" fmla="*/ 11609 w 41552"/>
                <a:gd name="connsiteY198" fmla="*/ 66083 h 87182"/>
                <a:gd name="connsiteX199" fmla="*/ 11847 w 41552"/>
                <a:gd name="connsiteY199" fmla="*/ 16598 h 87182"/>
                <a:gd name="connsiteX200" fmla="*/ 11010 w 41552"/>
                <a:gd name="connsiteY200" fmla="*/ 15524 h 87182"/>
                <a:gd name="connsiteX201" fmla="*/ 11248 w 41552"/>
                <a:gd name="connsiteY201" fmla="*/ 16835 h 87182"/>
                <a:gd name="connsiteX202" fmla="*/ 11847 w 41552"/>
                <a:gd name="connsiteY202" fmla="*/ 16598 h 87182"/>
                <a:gd name="connsiteX203" fmla="*/ 11134 w 41552"/>
                <a:gd name="connsiteY203" fmla="*/ 28283 h 87182"/>
                <a:gd name="connsiteX204" fmla="*/ 11134 w 41552"/>
                <a:gd name="connsiteY204" fmla="*/ 28995 h 87182"/>
                <a:gd name="connsiteX205" fmla="*/ 12331 w 41552"/>
                <a:gd name="connsiteY205" fmla="*/ 28995 h 87182"/>
                <a:gd name="connsiteX206" fmla="*/ 12331 w 41552"/>
                <a:gd name="connsiteY206" fmla="*/ 28283 h 87182"/>
                <a:gd name="connsiteX207" fmla="*/ 11134 w 41552"/>
                <a:gd name="connsiteY207" fmla="*/ 28283 h 87182"/>
                <a:gd name="connsiteX208" fmla="*/ 11733 w 41552"/>
                <a:gd name="connsiteY208" fmla="*/ 18023 h 87182"/>
                <a:gd name="connsiteX209" fmla="*/ 12692 w 41552"/>
                <a:gd name="connsiteY209" fmla="*/ 17548 h 87182"/>
                <a:gd name="connsiteX210" fmla="*/ 11856 w 41552"/>
                <a:gd name="connsiteY210" fmla="*/ 17073 h 87182"/>
                <a:gd name="connsiteX211" fmla="*/ 11733 w 41552"/>
                <a:gd name="connsiteY211" fmla="*/ 18023 h 87182"/>
                <a:gd name="connsiteX212" fmla="*/ 11970 w 41552"/>
                <a:gd name="connsiteY212" fmla="*/ 32567 h 87182"/>
                <a:gd name="connsiteX213" fmla="*/ 12569 w 41552"/>
                <a:gd name="connsiteY213" fmla="*/ 34116 h 87182"/>
                <a:gd name="connsiteX214" fmla="*/ 11970 w 41552"/>
                <a:gd name="connsiteY214" fmla="*/ 32567 h 87182"/>
                <a:gd name="connsiteX215" fmla="*/ 13290 w 41552"/>
                <a:gd name="connsiteY215" fmla="*/ 35436 h 87182"/>
                <a:gd name="connsiteX216" fmla="*/ 14963 w 41552"/>
                <a:gd name="connsiteY216" fmla="*/ 35436 h 87182"/>
                <a:gd name="connsiteX217" fmla="*/ 13290 w 41552"/>
                <a:gd name="connsiteY217" fmla="*/ 35436 h 87182"/>
                <a:gd name="connsiteX218" fmla="*/ 16397 w 41552"/>
                <a:gd name="connsiteY218" fmla="*/ 44015 h 87182"/>
                <a:gd name="connsiteX219" fmla="*/ 17233 w 41552"/>
                <a:gd name="connsiteY219" fmla="*/ 44015 h 87182"/>
                <a:gd name="connsiteX220" fmla="*/ 17110 w 41552"/>
                <a:gd name="connsiteY220" fmla="*/ 43302 h 87182"/>
                <a:gd name="connsiteX221" fmla="*/ 16635 w 41552"/>
                <a:gd name="connsiteY221" fmla="*/ 42941 h 87182"/>
                <a:gd name="connsiteX222" fmla="*/ 16397 w 41552"/>
                <a:gd name="connsiteY222" fmla="*/ 43654 h 87182"/>
                <a:gd name="connsiteX223" fmla="*/ 16397 w 41552"/>
                <a:gd name="connsiteY223" fmla="*/ 44015 h 87182"/>
                <a:gd name="connsiteX224" fmla="*/ 18192 w 41552"/>
                <a:gd name="connsiteY224" fmla="*/ 52004 h 87182"/>
                <a:gd name="connsiteX225" fmla="*/ 17955 w 41552"/>
                <a:gd name="connsiteY225" fmla="*/ 51881 h 87182"/>
                <a:gd name="connsiteX226" fmla="*/ 17356 w 41552"/>
                <a:gd name="connsiteY226" fmla="*/ 52004 h 87182"/>
                <a:gd name="connsiteX227" fmla="*/ 16881 w 41552"/>
                <a:gd name="connsiteY227" fmla="*/ 52479 h 87182"/>
                <a:gd name="connsiteX228" fmla="*/ 16758 w 41552"/>
                <a:gd name="connsiteY228" fmla="*/ 52840 h 87182"/>
                <a:gd name="connsiteX229" fmla="*/ 16397 w 41552"/>
                <a:gd name="connsiteY229" fmla="*/ 53315 h 87182"/>
                <a:gd name="connsiteX230" fmla="*/ 18791 w 41552"/>
                <a:gd name="connsiteY230" fmla="*/ 51767 h 87182"/>
                <a:gd name="connsiteX231" fmla="*/ 18192 w 41552"/>
                <a:gd name="connsiteY231" fmla="*/ 52004 h 87182"/>
                <a:gd name="connsiteX232" fmla="*/ 19513 w 41552"/>
                <a:gd name="connsiteY232" fmla="*/ 35436 h 87182"/>
                <a:gd name="connsiteX233" fmla="*/ 19513 w 41552"/>
                <a:gd name="connsiteY233" fmla="*/ 34600 h 87182"/>
                <a:gd name="connsiteX234" fmla="*/ 18915 w 41552"/>
                <a:gd name="connsiteY234" fmla="*/ 34600 h 87182"/>
                <a:gd name="connsiteX235" fmla="*/ 18915 w 41552"/>
                <a:gd name="connsiteY235" fmla="*/ 35436 h 87182"/>
                <a:gd name="connsiteX236" fmla="*/ 19513 w 41552"/>
                <a:gd name="connsiteY236" fmla="*/ 35436 h 87182"/>
                <a:gd name="connsiteX237" fmla="*/ 20226 w 41552"/>
                <a:gd name="connsiteY237" fmla="*/ 52365 h 87182"/>
                <a:gd name="connsiteX238" fmla="*/ 20824 w 41552"/>
                <a:gd name="connsiteY238" fmla="*/ 51890 h 87182"/>
                <a:gd name="connsiteX239" fmla="*/ 19988 w 41552"/>
                <a:gd name="connsiteY239" fmla="*/ 50940 h 87182"/>
                <a:gd name="connsiteX240" fmla="*/ 19152 w 41552"/>
                <a:gd name="connsiteY240" fmla="*/ 51653 h 87182"/>
                <a:gd name="connsiteX241" fmla="*/ 20226 w 41552"/>
                <a:gd name="connsiteY241" fmla="*/ 52365 h 87182"/>
                <a:gd name="connsiteX242" fmla="*/ 19988 w 41552"/>
                <a:gd name="connsiteY242" fmla="*/ 39369 h 87182"/>
                <a:gd name="connsiteX243" fmla="*/ 19988 w 41552"/>
                <a:gd name="connsiteY243" fmla="*/ 39968 h 87182"/>
                <a:gd name="connsiteX244" fmla="*/ 20824 w 41552"/>
                <a:gd name="connsiteY244" fmla="*/ 39968 h 87182"/>
                <a:gd name="connsiteX245" fmla="*/ 20824 w 41552"/>
                <a:gd name="connsiteY245" fmla="*/ 39369 h 87182"/>
                <a:gd name="connsiteX246" fmla="*/ 19988 w 41552"/>
                <a:gd name="connsiteY246" fmla="*/ 39369 h 87182"/>
                <a:gd name="connsiteX247" fmla="*/ 20349 w 41552"/>
                <a:gd name="connsiteY247" fmla="*/ 34714 h 87182"/>
                <a:gd name="connsiteX248" fmla="*/ 21907 w 41552"/>
                <a:gd name="connsiteY248" fmla="*/ 33166 h 87182"/>
                <a:gd name="connsiteX249" fmla="*/ 21308 w 41552"/>
                <a:gd name="connsiteY249" fmla="*/ 32928 h 87182"/>
                <a:gd name="connsiteX250" fmla="*/ 20111 w 41552"/>
                <a:gd name="connsiteY250" fmla="*/ 34125 h 87182"/>
                <a:gd name="connsiteX251" fmla="*/ 20349 w 41552"/>
                <a:gd name="connsiteY251" fmla="*/ 34724 h 87182"/>
                <a:gd name="connsiteX252" fmla="*/ 21308 w 41552"/>
                <a:gd name="connsiteY252" fmla="*/ 41279 h 87182"/>
                <a:gd name="connsiteX253" fmla="*/ 21185 w 41552"/>
                <a:gd name="connsiteY253" fmla="*/ 41516 h 87182"/>
                <a:gd name="connsiteX254" fmla="*/ 20586 w 41552"/>
                <a:gd name="connsiteY254" fmla="*/ 42229 h 87182"/>
                <a:gd name="connsiteX255" fmla="*/ 21061 w 41552"/>
                <a:gd name="connsiteY255" fmla="*/ 42827 h 87182"/>
                <a:gd name="connsiteX256" fmla="*/ 21897 w 41552"/>
                <a:gd name="connsiteY256" fmla="*/ 42590 h 87182"/>
                <a:gd name="connsiteX257" fmla="*/ 21536 w 41552"/>
                <a:gd name="connsiteY257" fmla="*/ 40918 h 87182"/>
                <a:gd name="connsiteX258" fmla="*/ 21299 w 41552"/>
                <a:gd name="connsiteY258" fmla="*/ 41279 h 87182"/>
                <a:gd name="connsiteX259" fmla="*/ 20824 w 41552"/>
                <a:gd name="connsiteY259" fmla="*/ 35199 h 87182"/>
                <a:gd name="connsiteX260" fmla="*/ 20947 w 41552"/>
                <a:gd name="connsiteY260" fmla="*/ 36272 h 87182"/>
                <a:gd name="connsiteX261" fmla="*/ 21071 w 41552"/>
                <a:gd name="connsiteY261" fmla="*/ 36272 h 87182"/>
                <a:gd name="connsiteX262" fmla="*/ 21071 w 41552"/>
                <a:gd name="connsiteY262" fmla="*/ 35436 h 87182"/>
                <a:gd name="connsiteX263" fmla="*/ 20833 w 41552"/>
                <a:gd name="connsiteY263" fmla="*/ 35199 h 87182"/>
                <a:gd name="connsiteX264" fmla="*/ 21783 w 41552"/>
                <a:gd name="connsiteY264" fmla="*/ 51178 h 87182"/>
                <a:gd name="connsiteX265" fmla="*/ 22144 w 41552"/>
                <a:gd name="connsiteY265" fmla="*/ 50465 h 87182"/>
                <a:gd name="connsiteX266" fmla="*/ 22268 w 41552"/>
                <a:gd name="connsiteY266" fmla="*/ 51064 h 87182"/>
                <a:gd name="connsiteX267" fmla="*/ 23703 w 41552"/>
                <a:gd name="connsiteY267" fmla="*/ 50589 h 87182"/>
                <a:gd name="connsiteX268" fmla="*/ 23465 w 41552"/>
                <a:gd name="connsiteY268" fmla="*/ 49990 h 87182"/>
                <a:gd name="connsiteX269" fmla="*/ 22144 w 41552"/>
                <a:gd name="connsiteY269" fmla="*/ 50465 h 87182"/>
                <a:gd name="connsiteX270" fmla="*/ 22268 w 41552"/>
                <a:gd name="connsiteY270" fmla="*/ 50228 h 87182"/>
                <a:gd name="connsiteX271" fmla="*/ 21546 w 41552"/>
                <a:gd name="connsiteY271" fmla="*/ 49990 h 87182"/>
                <a:gd name="connsiteX272" fmla="*/ 21185 w 41552"/>
                <a:gd name="connsiteY272" fmla="*/ 50826 h 87182"/>
                <a:gd name="connsiteX273" fmla="*/ 21783 w 41552"/>
                <a:gd name="connsiteY273" fmla="*/ 51187 h 87182"/>
                <a:gd name="connsiteX274" fmla="*/ 22021 w 41552"/>
                <a:gd name="connsiteY274" fmla="*/ 38410 h 87182"/>
                <a:gd name="connsiteX275" fmla="*/ 22021 w 41552"/>
                <a:gd name="connsiteY275" fmla="*/ 37811 h 87182"/>
                <a:gd name="connsiteX276" fmla="*/ 21546 w 41552"/>
                <a:gd name="connsiteY276" fmla="*/ 37811 h 87182"/>
                <a:gd name="connsiteX277" fmla="*/ 21546 w 41552"/>
                <a:gd name="connsiteY277" fmla="*/ 38410 h 87182"/>
                <a:gd name="connsiteX278" fmla="*/ 22021 w 41552"/>
                <a:gd name="connsiteY278" fmla="*/ 38410 h 87182"/>
                <a:gd name="connsiteX279" fmla="*/ 21907 w 41552"/>
                <a:gd name="connsiteY279" fmla="*/ 59994 h 87182"/>
                <a:gd name="connsiteX280" fmla="*/ 21669 w 41552"/>
                <a:gd name="connsiteY280" fmla="*/ 60706 h 87182"/>
                <a:gd name="connsiteX281" fmla="*/ 22392 w 41552"/>
                <a:gd name="connsiteY281" fmla="*/ 60469 h 87182"/>
                <a:gd name="connsiteX282" fmla="*/ 21917 w 41552"/>
                <a:gd name="connsiteY282" fmla="*/ 59994 h 87182"/>
                <a:gd name="connsiteX283" fmla="*/ 22382 w 41552"/>
                <a:gd name="connsiteY283" fmla="*/ 56061 h 87182"/>
                <a:gd name="connsiteX284" fmla="*/ 21660 w 41552"/>
                <a:gd name="connsiteY284" fmla="*/ 55111 h 87182"/>
                <a:gd name="connsiteX285" fmla="*/ 21660 w 41552"/>
                <a:gd name="connsiteY285" fmla="*/ 55586 h 87182"/>
                <a:gd name="connsiteX286" fmla="*/ 22382 w 41552"/>
                <a:gd name="connsiteY286" fmla="*/ 56061 h 87182"/>
                <a:gd name="connsiteX287" fmla="*/ 22021 w 41552"/>
                <a:gd name="connsiteY287" fmla="*/ 64649 h 87182"/>
                <a:gd name="connsiteX288" fmla="*/ 23094 w 41552"/>
                <a:gd name="connsiteY288" fmla="*/ 64649 h 87182"/>
                <a:gd name="connsiteX289" fmla="*/ 22021 w 41552"/>
                <a:gd name="connsiteY289" fmla="*/ 64050 h 87182"/>
                <a:gd name="connsiteX290" fmla="*/ 22021 w 41552"/>
                <a:gd name="connsiteY290" fmla="*/ 64649 h 87182"/>
                <a:gd name="connsiteX291" fmla="*/ 23218 w 41552"/>
                <a:gd name="connsiteY291" fmla="*/ 47834 h 87182"/>
                <a:gd name="connsiteX292" fmla="*/ 22144 w 41552"/>
                <a:gd name="connsiteY292" fmla="*/ 47834 h 87182"/>
                <a:gd name="connsiteX293" fmla="*/ 23218 w 41552"/>
                <a:gd name="connsiteY293" fmla="*/ 48907 h 87182"/>
                <a:gd name="connsiteX294" fmla="*/ 23218 w 41552"/>
                <a:gd name="connsiteY294" fmla="*/ 47834 h 87182"/>
                <a:gd name="connsiteX295" fmla="*/ 22268 w 41552"/>
                <a:gd name="connsiteY295" fmla="*/ 57134 h 87182"/>
                <a:gd name="connsiteX296" fmla="*/ 22990 w 41552"/>
                <a:gd name="connsiteY296" fmla="*/ 56773 h 87182"/>
                <a:gd name="connsiteX297" fmla="*/ 23228 w 41552"/>
                <a:gd name="connsiteY297" fmla="*/ 56536 h 87182"/>
                <a:gd name="connsiteX298" fmla="*/ 22268 w 41552"/>
                <a:gd name="connsiteY298" fmla="*/ 56175 h 87182"/>
                <a:gd name="connsiteX299" fmla="*/ 22268 w 41552"/>
                <a:gd name="connsiteY299" fmla="*/ 57125 h 87182"/>
                <a:gd name="connsiteX300" fmla="*/ 22867 w 41552"/>
                <a:gd name="connsiteY300" fmla="*/ 61789 h 87182"/>
                <a:gd name="connsiteX301" fmla="*/ 23104 w 41552"/>
                <a:gd name="connsiteY301" fmla="*/ 62388 h 87182"/>
                <a:gd name="connsiteX302" fmla="*/ 23940 w 41552"/>
                <a:gd name="connsiteY302" fmla="*/ 62150 h 87182"/>
                <a:gd name="connsiteX303" fmla="*/ 23703 w 41552"/>
                <a:gd name="connsiteY303" fmla="*/ 61552 h 87182"/>
                <a:gd name="connsiteX304" fmla="*/ 22867 w 41552"/>
                <a:gd name="connsiteY304" fmla="*/ 61789 h 87182"/>
                <a:gd name="connsiteX305" fmla="*/ 23940 w 41552"/>
                <a:gd name="connsiteY305" fmla="*/ 59281 h 87182"/>
                <a:gd name="connsiteX306" fmla="*/ 24178 w 41552"/>
                <a:gd name="connsiteY306" fmla="*/ 58683 h 87182"/>
                <a:gd name="connsiteX307" fmla="*/ 23579 w 41552"/>
                <a:gd name="connsiteY307" fmla="*/ 58445 h 87182"/>
                <a:gd name="connsiteX308" fmla="*/ 23342 w 41552"/>
                <a:gd name="connsiteY308" fmla="*/ 58920 h 87182"/>
                <a:gd name="connsiteX309" fmla="*/ 23940 w 41552"/>
                <a:gd name="connsiteY309" fmla="*/ 59281 h 87182"/>
                <a:gd name="connsiteX310" fmla="*/ 23940 w 41552"/>
                <a:gd name="connsiteY310" fmla="*/ 70729 h 87182"/>
                <a:gd name="connsiteX311" fmla="*/ 24415 w 41552"/>
                <a:gd name="connsiteY311" fmla="*/ 71090 h 87182"/>
                <a:gd name="connsiteX312" fmla="*/ 25013 w 41552"/>
                <a:gd name="connsiteY312" fmla="*/ 71451 h 87182"/>
                <a:gd name="connsiteX313" fmla="*/ 25137 w 41552"/>
                <a:gd name="connsiteY313" fmla="*/ 70254 h 87182"/>
                <a:gd name="connsiteX314" fmla="*/ 23940 w 41552"/>
                <a:gd name="connsiteY314" fmla="*/ 70729 h 87182"/>
                <a:gd name="connsiteX315" fmla="*/ 24776 w 41552"/>
                <a:gd name="connsiteY315" fmla="*/ 66558 h 87182"/>
                <a:gd name="connsiteX316" fmla="*/ 24776 w 41552"/>
                <a:gd name="connsiteY316" fmla="*/ 65722 h 87182"/>
                <a:gd name="connsiteX317" fmla="*/ 24301 w 41552"/>
                <a:gd name="connsiteY317" fmla="*/ 65722 h 87182"/>
                <a:gd name="connsiteX318" fmla="*/ 24301 w 41552"/>
                <a:gd name="connsiteY318" fmla="*/ 66558 h 87182"/>
                <a:gd name="connsiteX319" fmla="*/ 24776 w 41552"/>
                <a:gd name="connsiteY319" fmla="*/ 66558 h 87182"/>
                <a:gd name="connsiteX320" fmla="*/ 24301 w 41552"/>
                <a:gd name="connsiteY320" fmla="*/ 69180 h 87182"/>
                <a:gd name="connsiteX321" fmla="*/ 24301 w 41552"/>
                <a:gd name="connsiteY321" fmla="*/ 69893 h 87182"/>
                <a:gd name="connsiteX322" fmla="*/ 25137 w 41552"/>
                <a:gd name="connsiteY322" fmla="*/ 69893 h 87182"/>
                <a:gd name="connsiteX323" fmla="*/ 25137 w 41552"/>
                <a:gd name="connsiteY323" fmla="*/ 69180 h 87182"/>
                <a:gd name="connsiteX324" fmla="*/ 24301 w 41552"/>
                <a:gd name="connsiteY324" fmla="*/ 69180 h 87182"/>
                <a:gd name="connsiteX325" fmla="*/ 25735 w 41552"/>
                <a:gd name="connsiteY325" fmla="*/ 50104 h 87182"/>
                <a:gd name="connsiteX326" fmla="*/ 26097 w 41552"/>
                <a:gd name="connsiteY326" fmla="*/ 49981 h 87182"/>
                <a:gd name="connsiteX327" fmla="*/ 24424 w 41552"/>
                <a:gd name="connsiteY327" fmla="*/ 49268 h 87182"/>
                <a:gd name="connsiteX328" fmla="*/ 25384 w 41552"/>
                <a:gd name="connsiteY328" fmla="*/ 50342 h 87182"/>
                <a:gd name="connsiteX329" fmla="*/ 25745 w 41552"/>
                <a:gd name="connsiteY329" fmla="*/ 50104 h 87182"/>
                <a:gd name="connsiteX330" fmla="*/ 25260 w 41552"/>
                <a:gd name="connsiteY330" fmla="*/ 50931 h 87182"/>
                <a:gd name="connsiteX331" fmla="*/ 25384 w 41552"/>
                <a:gd name="connsiteY331" fmla="*/ 51529 h 87182"/>
                <a:gd name="connsiteX332" fmla="*/ 26458 w 41552"/>
                <a:gd name="connsiteY332" fmla="*/ 51292 h 87182"/>
                <a:gd name="connsiteX333" fmla="*/ 26220 w 41552"/>
                <a:gd name="connsiteY333" fmla="*/ 50693 h 87182"/>
                <a:gd name="connsiteX334" fmla="*/ 25260 w 41552"/>
                <a:gd name="connsiteY334" fmla="*/ 50931 h 87182"/>
                <a:gd name="connsiteX335" fmla="*/ 26334 w 41552"/>
                <a:gd name="connsiteY335" fmla="*/ 67147 h 87182"/>
                <a:gd name="connsiteX336" fmla="*/ 27294 w 41552"/>
                <a:gd name="connsiteY336" fmla="*/ 66786 h 87182"/>
                <a:gd name="connsiteX337" fmla="*/ 26458 w 41552"/>
                <a:gd name="connsiteY337" fmla="*/ 66188 h 87182"/>
                <a:gd name="connsiteX338" fmla="*/ 25983 w 41552"/>
                <a:gd name="connsiteY338" fmla="*/ 65950 h 87182"/>
                <a:gd name="connsiteX339" fmla="*/ 26344 w 41552"/>
                <a:gd name="connsiteY339" fmla="*/ 67147 h 87182"/>
                <a:gd name="connsiteX340" fmla="*/ 29089 w 41552"/>
                <a:gd name="connsiteY340" fmla="*/ 61903 h 87182"/>
                <a:gd name="connsiteX341" fmla="*/ 28015 w 41552"/>
                <a:gd name="connsiteY341" fmla="*/ 62141 h 87182"/>
                <a:gd name="connsiteX342" fmla="*/ 27654 w 41552"/>
                <a:gd name="connsiteY342" fmla="*/ 62378 h 87182"/>
                <a:gd name="connsiteX343" fmla="*/ 27179 w 41552"/>
                <a:gd name="connsiteY343" fmla="*/ 61428 h 87182"/>
                <a:gd name="connsiteX344" fmla="*/ 26458 w 41552"/>
                <a:gd name="connsiteY344" fmla="*/ 61552 h 87182"/>
                <a:gd name="connsiteX345" fmla="*/ 27417 w 41552"/>
                <a:gd name="connsiteY345" fmla="*/ 63575 h 87182"/>
                <a:gd name="connsiteX346" fmla="*/ 29089 w 41552"/>
                <a:gd name="connsiteY346" fmla="*/ 61903 h 87182"/>
                <a:gd name="connsiteX347" fmla="*/ 27531 w 41552"/>
                <a:gd name="connsiteY347" fmla="*/ 57495 h 87182"/>
                <a:gd name="connsiteX348" fmla="*/ 27408 w 41552"/>
                <a:gd name="connsiteY348" fmla="*/ 56298 h 87182"/>
                <a:gd name="connsiteX349" fmla="*/ 26933 w 41552"/>
                <a:gd name="connsiteY349" fmla="*/ 56536 h 87182"/>
                <a:gd name="connsiteX350" fmla="*/ 26933 w 41552"/>
                <a:gd name="connsiteY350" fmla="*/ 57486 h 87182"/>
                <a:gd name="connsiteX351" fmla="*/ 27531 w 41552"/>
                <a:gd name="connsiteY351" fmla="*/ 57486 h 87182"/>
                <a:gd name="connsiteX352" fmla="*/ 27892 w 41552"/>
                <a:gd name="connsiteY352" fmla="*/ 76932 h 87182"/>
                <a:gd name="connsiteX353" fmla="*/ 30524 w 41552"/>
                <a:gd name="connsiteY353" fmla="*/ 75023 h 87182"/>
                <a:gd name="connsiteX354" fmla="*/ 28367 w 41552"/>
                <a:gd name="connsiteY354" fmla="*/ 75621 h 87182"/>
                <a:gd name="connsiteX355" fmla="*/ 26933 w 41552"/>
                <a:gd name="connsiteY355" fmla="*/ 76220 h 87182"/>
                <a:gd name="connsiteX356" fmla="*/ 27892 w 41552"/>
                <a:gd name="connsiteY356" fmla="*/ 76932 h 87182"/>
                <a:gd name="connsiteX357" fmla="*/ 28129 w 41552"/>
                <a:gd name="connsiteY357" fmla="*/ 54636 h 87182"/>
                <a:gd name="connsiteX358" fmla="*/ 28490 w 41552"/>
                <a:gd name="connsiteY358" fmla="*/ 54161 h 87182"/>
                <a:gd name="connsiteX359" fmla="*/ 28129 w 41552"/>
                <a:gd name="connsiteY359" fmla="*/ 53923 h 87182"/>
                <a:gd name="connsiteX360" fmla="*/ 27892 w 41552"/>
                <a:gd name="connsiteY360" fmla="*/ 53923 h 87182"/>
                <a:gd name="connsiteX361" fmla="*/ 27769 w 41552"/>
                <a:gd name="connsiteY361" fmla="*/ 53800 h 87182"/>
                <a:gd name="connsiteX362" fmla="*/ 27645 w 41552"/>
                <a:gd name="connsiteY362" fmla="*/ 52726 h 87182"/>
                <a:gd name="connsiteX363" fmla="*/ 28244 w 41552"/>
                <a:gd name="connsiteY363" fmla="*/ 52489 h 87182"/>
                <a:gd name="connsiteX364" fmla="*/ 28244 w 41552"/>
                <a:gd name="connsiteY364" fmla="*/ 52365 h 87182"/>
                <a:gd name="connsiteX365" fmla="*/ 27408 w 41552"/>
                <a:gd name="connsiteY365" fmla="*/ 52603 h 87182"/>
                <a:gd name="connsiteX366" fmla="*/ 27645 w 41552"/>
                <a:gd name="connsiteY366" fmla="*/ 53914 h 87182"/>
                <a:gd name="connsiteX367" fmla="*/ 27883 w 41552"/>
                <a:gd name="connsiteY367" fmla="*/ 54037 h 87182"/>
                <a:gd name="connsiteX368" fmla="*/ 28120 w 41552"/>
                <a:gd name="connsiteY368" fmla="*/ 54037 h 87182"/>
                <a:gd name="connsiteX369" fmla="*/ 28358 w 41552"/>
                <a:gd name="connsiteY369" fmla="*/ 54161 h 87182"/>
                <a:gd name="connsiteX370" fmla="*/ 27997 w 41552"/>
                <a:gd name="connsiteY370" fmla="*/ 54522 h 87182"/>
                <a:gd name="connsiteX371" fmla="*/ 27759 w 41552"/>
                <a:gd name="connsiteY371" fmla="*/ 54759 h 87182"/>
                <a:gd name="connsiteX372" fmla="*/ 27522 w 41552"/>
                <a:gd name="connsiteY372" fmla="*/ 54997 h 87182"/>
                <a:gd name="connsiteX373" fmla="*/ 27645 w 41552"/>
                <a:gd name="connsiteY373" fmla="*/ 55120 h 87182"/>
                <a:gd name="connsiteX374" fmla="*/ 27769 w 41552"/>
                <a:gd name="connsiteY374" fmla="*/ 54883 h 87182"/>
                <a:gd name="connsiteX375" fmla="*/ 28129 w 41552"/>
                <a:gd name="connsiteY375" fmla="*/ 54645 h 87182"/>
                <a:gd name="connsiteX376" fmla="*/ 27654 w 41552"/>
                <a:gd name="connsiteY376" fmla="*/ 63689 h 87182"/>
                <a:gd name="connsiteX377" fmla="*/ 28015 w 41552"/>
                <a:gd name="connsiteY377" fmla="*/ 64639 h 87182"/>
                <a:gd name="connsiteX378" fmla="*/ 28376 w 41552"/>
                <a:gd name="connsiteY378" fmla="*/ 64278 h 87182"/>
                <a:gd name="connsiteX379" fmla="*/ 29574 w 41552"/>
                <a:gd name="connsiteY379" fmla="*/ 64278 h 87182"/>
                <a:gd name="connsiteX380" fmla="*/ 30410 w 41552"/>
                <a:gd name="connsiteY380" fmla="*/ 63917 h 87182"/>
                <a:gd name="connsiteX381" fmla="*/ 30172 w 41552"/>
                <a:gd name="connsiteY381" fmla="*/ 63319 h 87182"/>
                <a:gd name="connsiteX382" fmla="*/ 29213 w 41552"/>
                <a:gd name="connsiteY382" fmla="*/ 63680 h 87182"/>
                <a:gd name="connsiteX383" fmla="*/ 29574 w 41552"/>
                <a:gd name="connsiteY383" fmla="*/ 64278 h 87182"/>
                <a:gd name="connsiteX384" fmla="*/ 29336 w 41552"/>
                <a:gd name="connsiteY384" fmla="*/ 64041 h 87182"/>
                <a:gd name="connsiteX385" fmla="*/ 29099 w 41552"/>
                <a:gd name="connsiteY385" fmla="*/ 63680 h 87182"/>
                <a:gd name="connsiteX386" fmla="*/ 28624 w 41552"/>
                <a:gd name="connsiteY386" fmla="*/ 63917 h 87182"/>
                <a:gd name="connsiteX387" fmla="*/ 28861 w 41552"/>
                <a:gd name="connsiteY387" fmla="*/ 63442 h 87182"/>
                <a:gd name="connsiteX388" fmla="*/ 28025 w 41552"/>
                <a:gd name="connsiteY388" fmla="*/ 63566 h 87182"/>
                <a:gd name="connsiteX389" fmla="*/ 27664 w 41552"/>
                <a:gd name="connsiteY389" fmla="*/ 63689 h 87182"/>
                <a:gd name="connsiteX390" fmla="*/ 28490 w 41552"/>
                <a:gd name="connsiteY390" fmla="*/ 73237 h 87182"/>
                <a:gd name="connsiteX391" fmla="*/ 28015 w 41552"/>
                <a:gd name="connsiteY391" fmla="*/ 71926 h 87182"/>
                <a:gd name="connsiteX392" fmla="*/ 28490 w 41552"/>
                <a:gd name="connsiteY392" fmla="*/ 73237 h 87182"/>
                <a:gd name="connsiteX393" fmla="*/ 28367 w 41552"/>
                <a:gd name="connsiteY393" fmla="*/ 64288 h 87182"/>
                <a:gd name="connsiteX394" fmla="*/ 28129 w 41552"/>
                <a:gd name="connsiteY394" fmla="*/ 64288 h 87182"/>
                <a:gd name="connsiteX395" fmla="*/ 28604 w 41552"/>
                <a:gd name="connsiteY395" fmla="*/ 63927 h 87182"/>
                <a:gd name="connsiteX396" fmla="*/ 28367 w 41552"/>
                <a:gd name="connsiteY396" fmla="*/ 64288 h 87182"/>
                <a:gd name="connsiteX397" fmla="*/ 28129 w 41552"/>
                <a:gd name="connsiteY397" fmla="*/ 65722 h 87182"/>
                <a:gd name="connsiteX398" fmla="*/ 28129 w 41552"/>
                <a:gd name="connsiteY398" fmla="*/ 66321 h 87182"/>
                <a:gd name="connsiteX399" fmla="*/ 29801 w 41552"/>
                <a:gd name="connsiteY399" fmla="*/ 66682 h 87182"/>
                <a:gd name="connsiteX400" fmla="*/ 29801 w 41552"/>
                <a:gd name="connsiteY400" fmla="*/ 66207 h 87182"/>
                <a:gd name="connsiteX401" fmla="*/ 28965 w 41552"/>
                <a:gd name="connsiteY401" fmla="*/ 65371 h 87182"/>
                <a:gd name="connsiteX402" fmla="*/ 28129 w 41552"/>
                <a:gd name="connsiteY402" fmla="*/ 65732 h 87182"/>
                <a:gd name="connsiteX403" fmla="*/ 30049 w 41552"/>
                <a:gd name="connsiteY403" fmla="*/ 61903 h 87182"/>
                <a:gd name="connsiteX404" fmla="*/ 30172 w 41552"/>
                <a:gd name="connsiteY404" fmla="*/ 61780 h 87182"/>
                <a:gd name="connsiteX405" fmla="*/ 30049 w 41552"/>
                <a:gd name="connsiteY405" fmla="*/ 61419 h 87182"/>
                <a:gd name="connsiteX406" fmla="*/ 30049 w 41552"/>
                <a:gd name="connsiteY406" fmla="*/ 59747 h 87182"/>
                <a:gd name="connsiteX407" fmla="*/ 29925 w 41552"/>
                <a:gd name="connsiteY407" fmla="*/ 59747 h 87182"/>
                <a:gd name="connsiteX408" fmla="*/ 29564 w 41552"/>
                <a:gd name="connsiteY408" fmla="*/ 59272 h 87182"/>
                <a:gd name="connsiteX409" fmla="*/ 28965 w 41552"/>
                <a:gd name="connsiteY409" fmla="*/ 59870 h 87182"/>
                <a:gd name="connsiteX410" fmla="*/ 29203 w 41552"/>
                <a:gd name="connsiteY410" fmla="*/ 60345 h 87182"/>
                <a:gd name="connsiteX411" fmla="*/ 29925 w 41552"/>
                <a:gd name="connsiteY411" fmla="*/ 59747 h 87182"/>
                <a:gd name="connsiteX412" fmla="*/ 30049 w 41552"/>
                <a:gd name="connsiteY412" fmla="*/ 61770 h 87182"/>
                <a:gd name="connsiteX413" fmla="*/ 30049 w 41552"/>
                <a:gd name="connsiteY413" fmla="*/ 61894 h 87182"/>
                <a:gd name="connsiteX414" fmla="*/ 30286 w 41552"/>
                <a:gd name="connsiteY414" fmla="*/ 71204 h 87182"/>
                <a:gd name="connsiteX415" fmla="*/ 29564 w 41552"/>
                <a:gd name="connsiteY415" fmla="*/ 68943 h 87182"/>
                <a:gd name="connsiteX416" fmla="*/ 28965 w 41552"/>
                <a:gd name="connsiteY416" fmla="*/ 69180 h 87182"/>
                <a:gd name="connsiteX417" fmla="*/ 29688 w 41552"/>
                <a:gd name="connsiteY417" fmla="*/ 71327 h 87182"/>
                <a:gd name="connsiteX418" fmla="*/ 30286 w 41552"/>
                <a:gd name="connsiteY418" fmla="*/ 71204 h 87182"/>
                <a:gd name="connsiteX419" fmla="*/ 29688 w 41552"/>
                <a:gd name="connsiteY419" fmla="*/ 19457 h 87182"/>
                <a:gd name="connsiteX420" fmla="*/ 29811 w 41552"/>
                <a:gd name="connsiteY420" fmla="*/ 18982 h 87182"/>
                <a:gd name="connsiteX421" fmla="*/ 29213 w 41552"/>
                <a:gd name="connsiteY421" fmla="*/ 18745 h 87182"/>
                <a:gd name="connsiteX422" fmla="*/ 29688 w 41552"/>
                <a:gd name="connsiteY422" fmla="*/ 19457 h 87182"/>
                <a:gd name="connsiteX423" fmla="*/ 31360 w 41552"/>
                <a:gd name="connsiteY423" fmla="*/ 74310 h 87182"/>
                <a:gd name="connsiteX424" fmla="*/ 31360 w 41552"/>
                <a:gd name="connsiteY424" fmla="*/ 74434 h 87182"/>
                <a:gd name="connsiteX425" fmla="*/ 30524 w 41552"/>
                <a:gd name="connsiteY425" fmla="*/ 75745 h 87182"/>
                <a:gd name="connsiteX426" fmla="*/ 31958 w 41552"/>
                <a:gd name="connsiteY426" fmla="*/ 75032 h 87182"/>
                <a:gd name="connsiteX427" fmla="*/ 32433 w 41552"/>
                <a:gd name="connsiteY427" fmla="*/ 74434 h 87182"/>
                <a:gd name="connsiteX428" fmla="*/ 32072 w 41552"/>
                <a:gd name="connsiteY428" fmla="*/ 73360 h 87182"/>
                <a:gd name="connsiteX429" fmla="*/ 31835 w 41552"/>
                <a:gd name="connsiteY429" fmla="*/ 73237 h 87182"/>
                <a:gd name="connsiteX430" fmla="*/ 31597 w 41552"/>
                <a:gd name="connsiteY430" fmla="*/ 73237 h 87182"/>
                <a:gd name="connsiteX431" fmla="*/ 30999 w 41552"/>
                <a:gd name="connsiteY431" fmla="*/ 72999 h 87182"/>
                <a:gd name="connsiteX432" fmla="*/ 31236 w 41552"/>
                <a:gd name="connsiteY432" fmla="*/ 74073 h 87182"/>
                <a:gd name="connsiteX433" fmla="*/ 31360 w 41552"/>
                <a:gd name="connsiteY433" fmla="*/ 74310 h 87182"/>
                <a:gd name="connsiteX434" fmla="*/ 30761 w 41552"/>
                <a:gd name="connsiteY434" fmla="*/ 64174 h 87182"/>
                <a:gd name="connsiteX435" fmla="*/ 31122 w 41552"/>
                <a:gd name="connsiteY435" fmla="*/ 65124 h 87182"/>
                <a:gd name="connsiteX436" fmla="*/ 31720 w 41552"/>
                <a:gd name="connsiteY436" fmla="*/ 64886 h 87182"/>
                <a:gd name="connsiteX437" fmla="*/ 31360 w 41552"/>
                <a:gd name="connsiteY437" fmla="*/ 63936 h 87182"/>
                <a:gd name="connsiteX438" fmla="*/ 30761 w 41552"/>
                <a:gd name="connsiteY438" fmla="*/ 64174 h 87182"/>
                <a:gd name="connsiteX439" fmla="*/ 31958 w 41552"/>
                <a:gd name="connsiteY439" fmla="*/ 82651 h 87182"/>
                <a:gd name="connsiteX440" fmla="*/ 31597 w 41552"/>
                <a:gd name="connsiteY440" fmla="*/ 81939 h 87182"/>
                <a:gd name="connsiteX441" fmla="*/ 31474 w 41552"/>
                <a:gd name="connsiteY441" fmla="*/ 82176 h 87182"/>
                <a:gd name="connsiteX442" fmla="*/ 31350 w 41552"/>
                <a:gd name="connsiteY442" fmla="*/ 82053 h 87182"/>
                <a:gd name="connsiteX443" fmla="*/ 30875 w 41552"/>
                <a:gd name="connsiteY443" fmla="*/ 83003 h 87182"/>
                <a:gd name="connsiteX444" fmla="*/ 31711 w 41552"/>
                <a:gd name="connsiteY444" fmla="*/ 83240 h 87182"/>
                <a:gd name="connsiteX445" fmla="*/ 31835 w 41552"/>
                <a:gd name="connsiteY445" fmla="*/ 82642 h 87182"/>
                <a:gd name="connsiteX446" fmla="*/ 31958 w 41552"/>
                <a:gd name="connsiteY446" fmla="*/ 82642 h 87182"/>
                <a:gd name="connsiteX447" fmla="*/ 31597 w 41552"/>
                <a:gd name="connsiteY447" fmla="*/ 71926 h 87182"/>
                <a:gd name="connsiteX448" fmla="*/ 30999 w 41552"/>
                <a:gd name="connsiteY448" fmla="*/ 72524 h 87182"/>
                <a:gd name="connsiteX449" fmla="*/ 32556 w 41552"/>
                <a:gd name="connsiteY449" fmla="*/ 72885 h 87182"/>
                <a:gd name="connsiteX450" fmla="*/ 34476 w 41552"/>
                <a:gd name="connsiteY450" fmla="*/ 73959 h 87182"/>
                <a:gd name="connsiteX451" fmla="*/ 32917 w 41552"/>
                <a:gd name="connsiteY451" fmla="*/ 72410 h 87182"/>
                <a:gd name="connsiteX452" fmla="*/ 32917 w 41552"/>
                <a:gd name="connsiteY452" fmla="*/ 71812 h 87182"/>
                <a:gd name="connsiteX453" fmla="*/ 32917 w 41552"/>
                <a:gd name="connsiteY453" fmla="*/ 71451 h 87182"/>
                <a:gd name="connsiteX454" fmla="*/ 32917 w 41552"/>
                <a:gd name="connsiteY454" fmla="*/ 71213 h 87182"/>
                <a:gd name="connsiteX455" fmla="*/ 31597 w 41552"/>
                <a:gd name="connsiteY455" fmla="*/ 71926 h 87182"/>
                <a:gd name="connsiteX456" fmla="*/ 31122 w 41552"/>
                <a:gd name="connsiteY456" fmla="*/ 63338 h 87182"/>
                <a:gd name="connsiteX457" fmla="*/ 31245 w 41552"/>
                <a:gd name="connsiteY457" fmla="*/ 62739 h 87182"/>
                <a:gd name="connsiteX458" fmla="*/ 31369 w 41552"/>
                <a:gd name="connsiteY458" fmla="*/ 62739 h 87182"/>
                <a:gd name="connsiteX459" fmla="*/ 31245 w 41552"/>
                <a:gd name="connsiteY459" fmla="*/ 63338 h 87182"/>
                <a:gd name="connsiteX460" fmla="*/ 31245 w 41552"/>
                <a:gd name="connsiteY460" fmla="*/ 63461 h 87182"/>
                <a:gd name="connsiteX461" fmla="*/ 31122 w 41552"/>
                <a:gd name="connsiteY461" fmla="*/ 63461 h 87182"/>
                <a:gd name="connsiteX462" fmla="*/ 31122 w 41552"/>
                <a:gd name="connsiteY462" fmla="*/ 63338 h 87182"/>
                <a:gd name="connsiteX463" fmla="*/ 31360 w 41552"/>
                <a:gd name="connsiteY463" fmla="*/ 39730 h 87182"/>
                <a:gd name="connsiteX464" fmla="*/ 31483 w 41552"/>
                <a:gd name="connsiteY464" fmla="*/ 39369 h 87182"/>
                <a:gd name="connsiteX465" fmla="*/ 31720 w 41552"/>
                <a:gd name="connsiteY465" fmla="*/ 39369 h 87182"/>
                <a:gd name="connsiteX466" fmla="*/ 31483 w 41552"/>
                <a:gd name="connsiteY466" fmla="*/ 39844 h 87182"/>
                <a:gd name="connsiteX467" fmla="*/ 31360 w 41552"/>
                <a:gd name="connsiteY467" fmla="*/ 39721 h 87182"/>
                <a:gd name="connsiteX468" fmla="*/ 31483 w 41552"/>
                <a:gd name="connsiteY468" fmla="*/ 82176 h 87182"/>
                <a:gd name="connsiteX469" fmla="*/ 31844 w 41552"/>
                <a:gd name="connsiteY469" fmla="*/ 82651 h 87182"/>
                <a:gd name="connsiteX470" fmla="*/ 31369 w 41552"/>
                <a:gd name="connsiteY470" fmla="*/ 82651 h 87182"/>
                <a:gd name="connsiteX471" fmla="*/ 31492 w 41552"/>
                <a:gd name="connsiteY471" fmla="*/ 82176 h 87182"/>
                <a:gd name="connsiteX472" fmla="*/ 32319 w 41552"/>
                <a:gd name="connsiteY472" fmla="*/ 78357 h 87182"/>
                <a:gd name="connsiteX473" fmla="*/ 33516 w 41552"/>
                <a:gd name="connsiteY473" fmla="*/ 77407 h 87182"/>
                <a:gd name="connsiteX474" fmla="*/ 33877 w 41552"/>
                <a:gd name="connsiteY474" fmla="*/ 76210 h 87182"/>
                <a:gd name="connsiteX475" fmla="*/ 34352 w 41552"/>
                <a:gd name="connsiteY475" fmla="*/ 76210 h 87182"/>
                <a:gd name="connsiteX476" fmla="*/ 34352 w 41552"/>
                <a:gd name="connsiteY476" fmla="*/ 76087 h 87182"/>
                <a:gd name="connsiteX477" fmla="*/ 33991 w 41552"/>
                <a:gd name="connsiteY477" fmla="*/ 76087 h 87182"/>
                <a:gd name="connsiteX478" fmla="*/ 33867 w 41552"/>
                <a:gd name="connsiteY478" fmla="*/ 76087 h 87182"/>
                <a:gd name="connsiteX479" fmla="*/ 33867 w 41552"/>
                <a:gd name="connsiteY479" fmla="*/ 75963 h 87182"/>
                <a:gd name="connsiteX480" fmla="*/ 32433 w 41552"/>
                <a:gd name="connsiteY480" fmla="*/ 78224 h 87182"/>
                <a:gd name="connsiteX481" fmla="*/ 31835 w 41552"/>
                <a:gd name="connsiteY481" fmla="*/ 76438 h 87182"/>
                <a:gd name="connsiteX482" fmla="*/ 33031 w 41552"/>
                <a:gd name="connsiteY482" fmla="*/ 75602 h 87182"/>
                <a:gd name="connsiteX483" fmla="*/ 33269 w 41552"/>
                <a:gd name="connsiteY483" fmla="*/ 75602 h 87182"/>
                <a:gd name="connsiteX484" fmla="*/ 33392 w 41552"/>
                <a:gd name="connsiteY484" fmla="*/ 75602 h 87182"/>
                <a:gd name="connsiteX485" fmla="*/ 33516 w 41552"/>
                <a:gd name="connsiteY485" fmla="*/ 75840 h 87182"/>
                <a:gd name="connsiteX486" fmla="*/ 33754 w 41552"/>
                <a:gd name="connsiteY486" fmla="*/ 75963 h 87182"/>
                <a:gd name="connsiteX487" fmla="*/ 33991 w 41552"/>
                <a:gd name="connsiteY487" fmla="*/ 74766 h 87182"/>
                <a:gd name="connsiteX488" fmla="*/ 34713 w 41552"/>
                <a:gd name="connsiteY488" fmla="*/ 75241 h 87182"/>
                <a:gd name="connsiteX489" fmla="*/ 35074 w 41552"/>
                <a:gd name="connsiteY489" fmla="*/ 75479 h 87182"/>
                <a:gd name="connsiteX490" fmla="*/ 35197 w 41552"/>
                <a:gd name="connsiteY490" fmla="*/ 75355 h 87182"/>
                <a:gd name="connsiteX491" fmla="*/ 34836 w 41552"/>
                <a:gd name="connsiteY491" fmla="*/ 75118 h 87182"/>
                <a:gd name="connsiteX492" fmla="*/ 34476 w 41552"/>
                <a:gd name="connsiteY492" fmla="*/ 74994 h 87182"/>
                <a:gd name="connsiteX493" fmla="*/ 33877 w 41552"/>
                <a:gd name="connsiteY493" fmla="*/ 74633 h 87182"/>
                <a:gd name="connsiteX494" fmla="*/ 33754 w 41552"/>
                <a:gd name="connsiteY494" fmla="*/ 75346 h 87182"/>
                <a:gd name="connsiteX495" fmla="*/ 33630 w 41552"/>
                <a:gd name="connsiteY495" fmla="*/ 75821 h 87182"/>
                <a:gd name="connsiteX496" fmla="*/ 33630 w 41552"/>
                <a:gd name="connsiteY496" fmla="*/ 75697 h 87182"/>
                <a:gd name="connsiteX497" fmla="*/ 33506 w 41552"/>
                <a:gd name="connsiteY497" fmla="*/ 75574 h 87182"/>
                <a:gd name="connsiteX498" fmla="*/ 32908 w 41552"/>
                <a:gd name="connsiteY498" fmla="*/ 75450 h 87182"/>
                <a:gd name="connsiteX499" fmla="*/ 31588 w 41552"/>
                <a:gd name="connsiteY499" fmla="*/ 76400 h 87182"/>
                <a:gd name="connsiteX500" fmla="*/ 32310 w 41552"/>
                <a:gd name="connsiteY500" fmla="*/ 78310 h 87182"/>
                <a:gd name="connsiteX501" fmla="*/ 33155 w 41552"/>
                <a:gd name="connsiteY501" fmla="*/ 80029 h 87182"/>
                <a:gd name="connsiteX502" fmla="*/ 32319 w 41552"/>
                <a:gd name="connsiteY502" fmla="*/ 78832 h 87182"/>
                <a:gd name="connsiteX503" fmla="*/ 31597 w 41552"/>
                <a:gd name="connsiteY503" fmla="*/ 79906 h 87182"/>
                <a:gd name="connsiteX504" fmla="*/ 32072 w 41552"/>
                <a:gd name="connsiteY504" fmla="*/ 80381 h 87182"/>
                <a:gd name="connsiteX505" fmla="*/ 33145 w 41552"/>
                <a:gd name="connsiteY505" fmla="*/ 80020 h 87182"/>
                <a:gd name="connsiteX506" fmla="*/ 31958 w 41552"/>
                <a:gd name="connsiteY506" fmla="*/ 66910 h 87182"/>
                <a:gd name="connsiteX507" fmla="*/ 32081 w 41552"/>
                <a:gd name="connsiteY507" fmla="*/ 66910 h 87182"/>
                <a:gd name="connsiteX508" fmla="*/ 32319 w 41552"/>
                <a:gd name="connsiteY508" fmla="*/ 65599 h 87182"/>
                <a:gd name="connsiteX509" fmla="*/ 32794 w 41552"/>
                <a:gd name="connsiteY509" fmla="*/ 66074 h 87182"/>
                <a:gd name="connsiteX510" fmla="*/ 32794 w 41552"/>
                <a:gd name="connsiteY510" fmla="*/ 66311 h 87182"/>
                <a:gd name="connsiteX511" fmla="*/ 32917 w 41552"/>
                <a:gd name="connsiteY511" fmla="*/ 66311 h 87182"/>
                <a:gd name="connsiteX512" fmla="*/ 32917 w 41552"/>
                <a:gd name="connsiteY512" fmla="*/ 66074 h 87182"/>
                <a:gd name="connsiteX513" fmla="*/ 32195 w 41552"/>
                <a:gd name="connsiteY513" fmla="*/ 65475 h 87182"/>
                <a:gd name="connsiteX514" fmla="*/ 31958 w 41552"/>
                <a:gd name="connsiteY514" fmla="*/ 66786 h 87182"/>
                <a:gd name="connsiteX515" fmla="*/ 31958 w 41552"/>
                <a:gd name="connsiteY515" fmla="*/ 66910 h 87182"/>
                <a:gd name="connsiteX516" fmla="*/ 33877 w 41552"/>
                <a:gd name="connsiteY516" fmla="*/ 70130 h 87182"/>
                <a:gd name="connsiteX517" fmla="*/ 33640 w 41552"/>
                <a:gd name="connsiteY517" fmla="*/ 70130 h 87182"/>
                <a:gd name="connsiteX518" fmla="*/ 33877 w 41552"/>
                <a:gd name="connsiteY518" fmla="*/ 69655 h 87182"/>
                <a:gd name="connsiteX519" fmla="*/ 33877 w 41552"/>
                <a:gd name="connsiteY519" fmla="*/ 69532 h 87182"/>
                <a:gd name="connsiteX520" fmla="*/ 34001 w 41552"/>
                <a:gd name="connsiteY520" fmla="*/ 69532 h 87182"/>
                <a:gd name="connsiteX521" fmla="*/ 34001 w 41552"/>
                <a:gd name="connsiteY521" fmla="*/ 69655 h 87182"/>
                <a:gd name="connsiteX522" fmla="*/ 33877 w 41552"/>
                <a:gd name="connsiteY522" fmla="*/ 70016 h 87182"/>
                <a:gd name="connsiteX523" fmla="*/ 33877 w 41552"/>
                <a:gd name="connsiteY523" fmla="*/ 70140 h 87182"/>
                <a:gd name="connsiteX524" fmla="*/ 34229 w 41552"/>
                <a:gd name="connsiteY524" fmla="*/ 80153 h 87182"/>
                <a:gd name="connsiteX525" fmla="*/ 33754 w 41552"/>
                <a:gd name="connsiteY525" fmla="*/ 79915 h 87182"/>
                <a:gd name="connsiteX526" fmla="*/ 33877 w 41552"/>
                <a:gd name="connsiteY526" fmla="*/ 80514 h 87182"/>
                <a:gd name="connsiteX527" fmla="*/ 34352 w 41552"/>
                <a:gd name="connsiteY527" fmla="*/ 80390 h 87182"/>
                <a:gd name="connsiteX528" fmla="*/ 34229 w 41552"/>
                <a:gd name="connsiteY528" fmla="*/ 80153 h 87182"/>
                <a:gd name="connsiteX529" fmla="*/ 34115 w 41552"/>
                <a:gd name="connsiteY529" fmla="*/ 82300 h 87182"/>
                <a:gd name="connsiteX530" fmla="*/ 34115 w 41552"/>
                <a:gd name="connsiteY530" fmla="*/ 82423 h 87182"/>
                <a:gd name="connsiteX531" fmla="*/ 34238 w 41552"/>
                <a:gd name="connsiteY531" fmla="*/ 82423 h 87182"/>
                <a:gd name="connsiteX532" fmla="*/ 34713 w 41552"/>
                <a:gd name="connsiteY532" fmla="*/ 81473 h 87182"/>
                <a:gd name="connsiteX533" fmla="*/ 35672 w 41552"/>
                <a:gd name="connsiteY533" fmla="*/ 81473 h 87182"/>
                <a:gd name="connsiteX534" fmla="*/ 35796 w 41552"/>
                <a:gd name="connsiteY534" fmla="*/ 81350 h 87182"/>
                <a:gd name="connsiteX535" fmla="*/ 35074 w 41552"/>
                <a:gd name="connsiteY535" fmla="*/ 81226 h 87182"/>
                <a:gd name="connsiteX536" fmla="*/ 34599 w 41552"/>
                <a:gd name="connsiteY536" fmla="*/ 81350 h 87182"/>
                <a:gd name="connsiteX537" fmla="*/ 34124 w 41552"/>
                <a:gd name="connsiteY537" fmla="*/ 82300 h 87182"/>
                <a:gd name="connsiteX538" fmla="*/ 34827 w 41552"/>
                <a:gd name="connsiteY538" fmla="*/ 50817 h 87182"/>
                <a:gd name="connsiteX539" fmla="*/ 35188 w 41552"/>
                <a:gd name="connsiteY539" fmla="*/ 50104 h 87182"/>
                <a:gd name="connsiteX540" fmla="*/ 34713 w 41552"/>
                <a:gd name="connsiteY540" fmla="*/ 49981 h 87182"/>
                <a:gd name="connsiteX541" fmla="*/ 34352 w 41552"/>
                <a:gd name="connsiteY541" fmla="*/ 50579 h 87182"/>
                <a:gd name="connsiteX542" fmla="*/ 34827 w 41552"/>
                <a:gd name="connsiteY542" fmla="*/ 50817 h 87182"/>
                <a:gd name="connsiteX543" fmla="*/ 34476 w 41552"/>
                <a:gd name="connsiteY543" fmla="*/ 56061 h 87182"/>
                <a:gd name="connsiteX544" fmla="*/ 34352 w 41552"/>
                <a:gd name="connsiteY544" fmla="*/ 55937 h 87182"/>
                <a:gd name="connsiteX545" fmla="*/ 34827 w 41552"/>
                <a:gd name="connsiteY545" fmla="*/ 56887 h 87182"/>
                <a:gd name="connsiteX546" fmla="*/ 34951 w 41552"/>
                <a:gd name="connsiteY546" fmla="*/ 56051 h 87182"/>
                <a:gd name="connsiteX547" fmla="*/ 34476 w 41552"/>
                <a:gd name="connsiteY547" fmla="*/ 56051 h 87182"/>
                <a:gd name="connsiteX548" fmla="*/ 34352 w 41552"/>
                <a:gd name="connsiteY548" fmla="*/ 69057 h 87182"/>
                <a:gd name="connsiteX549" fmla="*/ 35188 w 41552"/>
                <a:gd name="connsiteY549" fmla="*/ 69418 h 87182"/>
                <a:gd name="connsiteX550" fmla="*/ 35065 w 41552"/>
                <a:gd name="connsiteY550" fmla="*/ 68344 h 87182"/>
                <a:gd name="connsiteX551" fmla="*/ 34342 w 41552"/>
                <a:gd name="connsiteY551" fmla="*/ 69057 h 87182"/>
                <a:gd name="connsiteX552" fmla="*/ 35188 w 41552"/>
                <a:gd name="connsiteY552" fmla="*/ 79193 h 87182"/>
                <a:gd name="connsiteX553" fmla="*/ 35311 w 41552"/>
                <a:gd name="connsiteY553" fmla="*/ 78243 h 87182"/>
                <a:gd name="connsiteX554" fmla="*/ 34713 w 41552"/>
                <a:gd name="connsiteY554" fmla="*/ 78243 h 87182"/>
                <a:gd name="connsiteX555" fmla="*/ 34590 w 41552"/>
                <a:gd name="connsiteY555" fmla="*/ 79079 h 87182"/>
                <a:gd name="connsiteX556" fmla="*/ 35188 w 41552"/>
                <a:gd name="connsiteY556" fmla="*/ 79203 h 87182"/>
                <a:gd name="connsiteX557" fmla="*/ 35672 w 41552"/>
                <a:gd name="connsiteY557" fmla="*/ 76695 h 87182"/>
                <a:gd name="connsiteX558" fmla="*/ 37231 w 41552"/>
                <a:gd name="connsiteY558" fmla="*/ 75146 h 87182"/>
                <a:gd name="connsiteX559" fmla="*/ 36632 w 41552"/>
                <a:gd name="connsiteY559" fmla="*/ 74909 h 87182"/>
                <a:gd name="connsiteX560" fmla="*/ 35435 w 41552"/>
                <a:gd name="connsiteY560" fmla="*/ 76106 h 87182"/>
                <a:gd name="connsiteX561" fmla="*/ 35672 w 41552"/>
                <a:gd name="connsiteY561" fmla="*/ 76704 h 87182"/>
                <a:gd name="connsiteX562" fmla="*/ 36622 w 41552"/>
                <a:gd name="connsiteY562" fmla="*/ 82176 h 87182"/>
                <a:gd name="connsiteX563" fmla="*/ 37221 w 41552"/>
                <a:gd name="connsiteY563" fmla="*/ 81340 h 87182"/>
                <a:gd name="connsiteX564" fmla="*/ 37344 w 41552"/>
                <a:gd name="connsiteY564" fmla="*/ 81464 h 87182"/>
                <a:gd name="connsiteX565" fmla="*/ 37221 w 41552"/>
                <a:gd name="connsiteY565" fmla="*/ 81464 h 87182"/>
                <a:gd name="connsiteX566" fmla="*/ 36622 w 41552"/>
                <a:gd name="connsiteY566" fmla="*/ 82300 h 87182"/>
                <a:gd name="connsiteX567" fmla="*/ 36499 w 41552"/>
                <a:gd name="connsiteY567" fmla="*/ 82176 h 87182"/>
                <a:gd name="connsiteX568" fmla="*/ 36622 w 41552"/>
                <a:gd name="connsiteY568" fmla="*/ 82176 h 87182"/>
                <a:gd name="connsiteX569" fmla="*/ 37819 w 41552"/>
                <a:gd name="connsiteY569" fmla="*/ 44138 h 87182"/>
                <a:gd name="connsiteX570" fmla="*/ 37582 w 41552"/>
                <a:gd name="connsiteY570" fmla="*/ 44138 h 87182"/>
                <a:gd name="connsiteX571" fmla="*/ 37582 w 41552"/>
                <a:gd name="connsiteY571" fmla="*/ 43663 h 87182"/>
                <a:gd name="connsiteX572" fmla="*/ 37819 w 41552"/>
                <a:gd name="connsiteY572" fmla="*/ 43663 h 87182"/>
                <a:gd name="connsiteX573" fmla="*/ 37819 w 41552"/>
                <a:gd name="connsiteY573" fmla="*/ 44138 h 8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552" h="87182">
                  <a:moveTo>
                    <a:pt x="1320" y="67983"/>
                  </a:moveTo>
                  <a:cubicBezTo>
                    <a:pt x="1320" y="67508"/>
                    <a:pt x="1083" y="67508"/>
                    <a:pt x="960" y="67271"/>
                  </a:cubicBezTo>
                  <a:cubicBezTo>
                    <a:pt x="836" y="62616"/>
                    <a:pt x="960" y="60231"/>
                    <a:pt x="599" y="56659"/>
                  </a:cubicBezTo>
                  <a:lnTo>
                    <a:pt x="475" y="16835"/>
                  </a:lnTo>
                  <a:cubicBezTo>
                    <a:pt x="475" y="13852"/>
                    <a:pt x="0" y="8485"/>
                    <a:pt x="0" y="8133"/>
                  </a:cubicBezTo>
                  <a:cubicBezTo>
                    <a:pt x="0" y="7782"/>
                    <a:pt x="124" y="3963"/>
                    <a:pt x="361" y="1341"/>
                  </a:cubicBezTo>
                  <a:cubicBezTo>
                    <a:pt x="361" y="866"/>
                    <a:pt x="485" y="30"/>
                    <a:pt x="1919" y="30"/>
                  </a:cubicBezTo>
                  <a:lnTo>
                    <a:pt x="9576" y="30"/>
                  </a:lnTo>
                  <a:cubicBezTo>
                    <a:pt x="11134" y="30"/>
                    <a:pt x="11134" y="980"/>
                    <a:pt x="11248" y="1464"/>
                  </a:cubicBezTo>
                  <a:cubicBezTo>
                    <a:pt x="11372" y="2177"/>
                    <a:pt x="11485" y="2899"/>
                    <a:pt x="11609" y="3488"/>
                  </a:cubicBezTo>
                  <a:cubicBezTo>
                    <a:pt x="11733" y="3963"/>
                    <a:pt x="12445" y="4799"/>
                    <a:pt x="12569" y="5635"/>
                  </a:cubicBezTo>
                  <a:cubicBezTo>
                    <a:pt x="12806" y="6110"/>
                    <a:pt x="12806" y="6832"/>
                    <a:pt x="12929" y="7421"/>
                  </a:cubicBezTo>
                  <a:cubicBezTo>
                    <a:pt x="13053" y="8257"/>
                    <a:pt x="13651" y="9207"/>
                    <a:pt x="14126" y="10166"/>
                  </a:cubicBezTo>
                  <a:cubicBezTo>
                    <a:pt x="14250" y="10641"/>
                    <a:pt x="14126" y="11240"/>
                    <a:pt x="14364" y="11601"/>
                  </a:cubicBezTo>
                  <a:cubicBezTo>
                    <a:pt x="14601" y="12313"/>
                    <a:pt x="15561" y="13510"/>
                    <a:pt x="15685" y="14223"/>
                  </a:cubicBezTo>
                  <a:cubicBezTo>
                    <a:pt x="15808" y="14460"/>
                    <a:pt x="15808" y="14821"/>
                    <a:pt x="15808" y="15173"/>
                  </a:cubicBezTo>
                  <a:cubicBezTo>
                    <a:pt x="15931" y="15296"/>
                    <a:pt x="16169" y="15648"/>
                    <a:pt x="16283" y="15648"/>
                  </a:cubicBezTo>
                  <a:cubicBezTo>
                    <a:pt x="16758" y="17082"/>
                    <a:pt x="17717" y="19106"/>
                    <a:pt x="18440" y="20892"/>
                  </a:cubicBezTo>
                  <a:cubicBezTo>
                    <a:pt x="18563" y="21129"/>
                    <a:pt x="18563" y="21728"/>
                    <a:pt x="18677" y="22203"/>
                  </a:cubicBezTo>
                  <a:cubicBezTo>
                    <a:pt x="19636" y="24587"/>
                    <a:pt x="21194" y="27922"/>
                    <a:pt x="21546" y="30667"/>
                  </a:cubicBezTo>
                  <a:cubicBezTo>
                    <a:pt x="21669" y="30905"/>
                    <a:pt x="22021" y="31142"/>
                    <a:pt x="22144" y="31266"/>
                  </a:cubicBezTo>
                  <a:cubicBezTo>
                    <a:pt x="22506" y="32577"/>
                    <a:pt x="23218" y="34125"/>
                    <a:pt x="23703" y="35674"/>
                  </a:cubicBezTo>
                  <a:cubicBezTo>
                    <a:pt x="24776" y="38894"/>
                    <a:pt x="26097" y="42713"/>
                    <a:pt x="26695" y="45449"/>
                  </a:cubicBezTo>
                  <a:cubicBezTo>
                    <a:pt x="26819" y="45573"/>
                    <a:pt x="26933" y="45924"/>
                    <a:pt x="27294" y="46162"/>
                  </a:cubicBezTo>
                  <a:cubicBezTo>
                    <a:pt x="27417" y="46162"/>
                    <a:pt x="27654" y="46038"/>
                    <a:pt x="27892" y="45924"/>
                  </a:cubicBezTo>
                  <a:cubicBezTo>
                    <a:pt x="27892" y="44376"/>
                    <a:pt x="27417" y="43065"/>
                    <a:pt x="27417" y="41754"/>
                  </a:cubicBezTo>
                  <a:cubicBezTo>
                    <a:pt x="27294" y="38894"/>
                    <a:pt x="27179" y="33403"/>
                    <a:pt x="27179" y="32928"/>
                  </a:cubicBezTo>
                  <a:lnTo>
                    <a:pt x="27179" y="4428"/>
                  </a:lnTo>
                  <a:cubicBezTo>
                    <a:pt x="27179" y="4191"/>
                    <a:pt x="27303" y="3231"/>
                    <a:pt x="27303" y="2281"/>
                  </a:cubicBezTo>
                  <a:cubicBezTo>
                    <a:pt x="27303" y="733"/>
                    <a:pt x="27778" y="20"/>
                    <a:pt x="29336" y="20"/>
                  </a:cubicBezTo>
                  <a:lnTo>
                    <a:pt x="29935" y="144"/>
                  </a:lnTo>
                  <a:lnTo>
                    <a:pt x="30295" y="144"/>
                  </a:lnTo>
                  <a:cubicBezTo>
                    <a:pt x="30656" y="144"/>
                    <a:pt x="31730" y="144"/>
                    <a:pt x="32215" y="20"/>
                  </a:cubicBezTo>
                  <a:cubicBezTo>
                    <a:pt x="34485" y="-103"/>
                    <a:pt x="38798" y="381"/>
                    <a:pt x="39159" y="381"/>
                  </a:cubicBezTo>
                  <a:cubicBezTo>
                    <a:pt x="41078" y="-94"/>
                    <a:pt x="41553" y="742"/>
                    <a:pt x="41553" y="2167"/>
                  </a:cubicBezTo>
                  <a:lnTo>
                    <a:pt x="41553" y="60953"/>
                  </a:lnTo>
                  <a:lnTo>
                    <a:pt x="41192" y="61428"/>
                  </a:lnTo>
                  <a:lnTo>
                    <a:pt x="41192" y="83962"/>
                  </a:lnTo>
                  <a:cubicBezTo>
                    <a:pt x="41192" y="84912"/>
                    <a:pt x="41667" y="86822"/>
                    <a:pt x="39159" y="86822"/>
                  </a:cubicBezTo>
                  <a:lnTo>
                    <a:pt x="28747" y="87059"/>
                  </a:lnTo>
                  <a:cubicBezTo>
                    <a:pt x="28386" y="87059"/>
                    <a:pt x="27911" y="86936"/>
                    <a:pt x="27550" y="86698"/>
                  </a:cubicBezTo>
                  <a:cubicBezTo>
                    <a:pt x="26828" y="85625"/>
                    <a:pt x="26828" y="83364"/>
                    <a:pt x="26353" y="82290"/>
                  </a:cubicBezTo>
                  <a:cubicBezTo>
                    <a:pt x="26229" y="82053"/>
                    <a:pt x="25878" y="81692"/>
                    <a:pt x="25754" y="81578"/>
                  </a:cubicBezTo>
                  <a:cubicBezTo>
                    <a:pt x="25754" y="80628"/>
                    <a:pt x="24681" y="78718"/>
                    <a:pt x="24197" y="77521"/>
                  </a:cubicBezTo>
                  <a:lnTo>
                    <a:pt x="24197" y="77284"/>
                  </a:lnTo>
                  <a:lnTo>
                    <a:pt x="24073" y="76685"/>
                  </a:lnTo>
                  <a:lnTo>
                    <a:pt x="24073" y="76448"/>
                  </a:lnTo>
                  <a:lnTo>
                    <a:pt x="22040" y="71793"/>
                  </a:lnTo>
                  <a:lnTo>
                    <a:pt x="22040" y="70843"/>
                  </a:lnTo>
                  <a:cubicBezTo>
                    <a:pt x="21442" y="69171"/>
                    <a:pt x="20482" y="66910"/>
                    <a:pt x="20007" y="65238"/>
                  </a:cubicBezTo>
                  <a:cubicBezTo>
                    <a:pt x="19883" y="64639"/>
                    <a:pt x="19171" y="63689"/>
                    <a:pt x="18933" y="62977"/>
                  </a:cubicBezTo>
                  <a:cubicBezTo>
                    <a:pt x="18572" y="62264"/>
                    <a:pt x="18572" y="61191"/>
                    <a:pt x="18335" y="60469"/>
                  </a:cubicBezTo>
                  <a:cubicBezTo>
                    <a:pt x="18097" y="60108"/>
                    <a:pt x="17736" y="59633"/>
                    <a:pt x="17613" y="59158"/>
                  </a:cubicBezTo>
                  <a:cubicBezTo>
                    <a:pt x="17252" y="58208"/>
                    <a:pt x="17138" y="56650"/>
                    <a:pt x="16891" y="55576"/>
                  </a:cubicBezTo>
                  <a:cubicBezTo>
                    <a:pt x="16653" y="55101"/>
                    <a:pt x="16055" y="54265"/>
                    <a:pt x="15817" y="53429"/>
                  </a:cubicBezTo>
                  <a:lnTo>
                    <a:pt x="15694" y="52954"/>
                  </a:lnTo>
                  <a:cubicBezTo>
                    <a:pt x="14260" y="50332"/>
                    <a:pt x="14136" y="47587"/>
                    <a:pt x="13063" y="46162"/>
                  </a:cubicBezTo>
                  <a:cubicBezTo>
                    <a:pt x="12588" y="47235"/>
                    <a:pt x="12701" y="49145"/>
                    <a:pt x="12701" y="50095"/>
                  </a:cubicBezTo>
                  <a:cubicBezTo>
                    <a:pt x="12701" y="50456"/>
                    <a:pt x="12939" y="61305"/>
                    <a:pt x="12939" y="68933"/>
                  </a:cubicBezTo>
                  <a:cubicBezTo>
                    <a:pt x="12939" y="69408"/>
                    <a:pt x="13176" y="70244"/>
                    <a:pt x="13300" y="70843"/>
                  </a:cubicBezTo>
                  <a:cubicBezTo>
                    <a:pt x="13300" y="71204"/>
                    <a:pt x="13424" y="72040"/>
                    <a:pt x="13424" y="72515"/>
                  </a:cubicBezTo>
                  <a:cubicBezTo>
                    <a:pt x="13547" y="73351"/>
                    <a:pt x="13547" y="74424"/>
                    <a:pt x="13186" y="75260"/>
                  </a:cubicBezTo>
                  <a:cubicBezTo>
                    <a:pt x="13186" y="75384"/>
                    <a:pt x="13424" y="75735"/>
                    <a:pt x="13424" y="76096"/>
                  </a:cubicBezTo>
                  <a:cubicBezTo>
                    <a:pt x="13424" y="78842"/>
                    <a:pt x="13547" y="82176"/>
                    <a:pt x="13661" y="85159"/>
                  </a:cubicBezTo>
                  <a:cubicBezTo>
                    <a:pt x="13661" y="86831"/>
                    <a:pt x="13063" y="86945"/>
                    <a:pt x="12103" y="86945"/>
                  </a:cubicBezTo>
                  <a:cubicBezTo>
                    <a:pt x="9833" y="86945"/>
                    <a:pt x="6717" y="86822"/>
                    <a:pt x="4199" y="86822"/>
                  </a:cubicBezTo>
                  <a:cubicBezTo>
                    <a:pt x="4076" y="86822"/>
                    <a:pt x="3838" y="87183"/>
                    <a:pt x="3477" y="87183"/>
                  </a:cubicBezTo>
                  <a:lnTo>
                    <a:pt x="2755" y="87183"/>
                  </a:lnTo>
                  <a:cubicBezTo>
                    <a:pt x="1681" y="87183"/>
                    <a:pt x="1558" y="86233"/>
                    <a:pt x="1558" y="85511"/>
                  </a:cubicBezTo>
                  <a:lnTo>
                    <a:pt x="1558" y="81454"/>
                  </a:lnTo>
                  <a:cubicBezTo>
                    <a:pt x="1435" y="81217"/>
                    <a:pt x="1320" y="81093"/>
                    <a:pt x="1320" y="80742"/>
                  </a:cubicBezTo>
                  <a:lnTo>
                    <a:pt x="1320" y="67983"/>
                  </a:lnTo>
                  <a:close/>
                  <a:moveTo>
                    <a:pt x="2992" y="50931"/>
                  </a:moveTo>
                  <a:cubicBezTo>
                    <a:pt x="2394" y="51406"/>
                    <a:pt x="2033" y="51767"/>
                    <a:pt x="2033" y="52365"/>
                  </a:cubicBezTo>
                  <a:cubicBezTo>
                    <a:pt x="2631" y="52365"/>
                    <a:pt x="2992" y="52242"/>
                    <a:pt x="3353" y="52004"/>
                  </a:cubicBezTo>
                  <a:lnTo>
                    <a:pt x="2992" y="50931"/>
                  </a:lnTo>
                  <a:close/>
                  <a:moveTo>
                    <a:pt x="3591" y="15401"/>
                  </a:moveTo>
                  <a:lnTo>
                    <a:pt x="3591" y="15999"/>
                  </a:lnTo>
                  <a:lnTo>
                    <a:pt x="4190" y="15999"/>
                  </a:lnTo>
                  <a:lnTo>
                    <a:pt x="4190" y="15401"/>
                  </a:lnTo>
                  <a:lnTo>
                    <a:pt x="3591" y="15401"/>
                  </a:lnTo>
                  <a:close/>
                  <a:moveTo>
                    <a:pt x="6108" y="54389"/>
                  </a:moveTo>
                  <a:cubicBezTo>
                    <a:pt x="5035" y="53676"/>
                    <a:pt x="4911" y="53439"/>
                    <a:pt x="4674" y="53315"/>
                  </a:cubicBezTo>
                  <a:cubicBezTo>
                    <a:pt x="4436" y="53192"/>
                    <a:pt x="4199" y="53078"/>
                    <a:pt x="3601" y="52954"/>
                  </a:cubicBezTo>
                  <a:lnTo>
                    <a:pt x="3838" y="54503"/>
                  </a:lnTo>
                  <a:cubicBezTo>
                    <a:pt x="4436" y="54503"/>
                    <a:pt x="4797" y="54503"/>
                    <a:pt x="5272" y="54379"/>
                  </a:cubicBezTo>
                  <a:lnTo>
                    <a:pt x="6108" y="54379"/>
                  </a:lnTo>
                  <a:close/>
                  <a:moveTo>
                    <a:pt x="4665" y="46399"/>
                  </a:moveTo>
                  <a:lnTo>
                    <a:pt x="4665" y="45326"/>
                  </a:lnTo>
                  <a:lnTo>
                    <a:pt x="3828" y="45326"/>
                  </a:lnTo>
                  <a:lnTo>
                    <a:pt x="3828" y="46399"/>
                  </a:lnTo>
                  <a:lnTo>
                    <a:pt x="4665" y="46399"/>
                  </a:lnTo>
                  <a:close/>
                  <a:moveTo>
                    <a:pt x="5386" y="63936"/>
                  </a:moveTo>
                  <a:cubicBezTo>
                    <a:pt x="5624" y="63338"/>
                    <a:pt x="5624" y="62739"/>
                    <a:pt x="5624" y="62502"/>
                  </a:cubicBezTo>
                  <a:cubicBezTo>
                    <a:pt x="4902" y="62502"/>
                    <a:pt x="4788" y="62863"/>
                    <a:pt x="4665" y="63214"/>
                  </a:cubicBezTo>
                  <a:lnTo>
                    <a:pt x="5386" y="63927"/>
                  </a:lnTo>
                  <a:close/>
                  <a:moveTo>
                    <a:pt x="4788" y="52128"/>
                  </a:moveTo>
                  <a:lnTo>
                    <a:pt x="4788" y="52840"/>
                  </a:lnTo>
                  <a:lnTo>
                    <a:pt x="5747" y="52365"/>
                  </a:lnTo>
                  <a:lnTo>
                    <a:pt x="5510" y="51653"/>
                  </a:lnTo>
                  <a:lnTo>
                    <a:pt x="4788" y="52128"/>
                  </a:lnTo>
                  <a:close/>
                  <a:moveTo>
                    <a:pt x="5747" y="74424"/>
                  </a:moveTo>
                  <a:lnTo>
                    <a:pt x="5747" y="73351"/>
                  </a:lnTo>
                  <a:lnTo>
                    <a:pt x="4911" y="73351"/>
                  </a:lnTo>
                  <a:lnTo>
                    <a:pt x="4911" y="74424"/>
                  </a:lnTo>
                  <a:lnTo>
                    <a:pt x="5747" y="74424"/>
                  </a:lnTo>
                  <a:close/>
                  <a:moveTo>
                    <a:pt x="5861" y="8361"/>
                  </a:moveTo>
                  <a:cubicBezTo>
                    <a:pt x="5861" y="7763"/>
                    <a:pt x="5738" y="7525"/>
                    <a:pt x="5624" y="7411"/>
                  </a:cubicBezTo>
                  <a:cubicBezTo>
                    <a:pt x="5386" y="7411"/>
                    <a:pt x="5263" y="7649"/>
                    <a:pt x="5149" y="8010"/>
                  </a:cubicBezTo>
                  <a:lnTo>
                    <a:pt x="5871" y="8371"/>
                  </a:lnTo>
                  <a:close/>
                  <a:moveTo>
                    <a:pt x="5386" y="38533"/>
                  </a:moveTo>
                  <a:lnTo>
                    <a:pt x="6821" y="38533"/>
                  </a:lnTo>
                  <a:cubicBezTo>
                    <a:pt x="6821" y="38172"/>
                    <a:pt x="6821" y="37821"/>
                    <a:pt x="6697" y="37460"/>
                  </a:cubicBezTo>
                  <a:lnTo>
                    <a:pt x="6697" y="37099"/>
                  </a:lnTo>
                  <a:cubicBezTo>
                    <a:pt x="5976" y="37099"/>
                    <a:pt x="5624" y="37336"/>
                    <a:pt x="5377" y="37574"/>
                  </a:cubicBezTo>
                  <a:lnTo>
                    <a:pt x="5377" y="38524"/>
                  </a:lnTo>
                  <a:close/>
                  <a:moveTo>
                    <a:pt x="5510" y="40918"/>
                  </a:moveTo>
                  <a:lnTo>
                    <a:pt x="6232" y="41279"/>
                  </a:lnTo>
                  <a:cubicBezTo>
                    <a:pt x="6593" y="40804"/>
                    <a:pt x="6469" y="40205"/>
                    <a:pt x="5510" y="39844"/>
                  </a:cubicBezTo>
                  <a:lnTo>
                    <a:pt x="5510" y="40918"/>
                  </a:lnTo>
                  <a:close/>
                  <a:moveTo>
                    <a:pt x="6821" y="44851"/>
                  </a:moveTo>
                  <a:cubicBezTo>
                    <a:pt x="6697" y="44252"/>
                    <a:pt x="6583" y="43901"/>
                    <a:pt x="6346" y="43654"/>
                  </a:cubicBezTo>
                  <a:cubicBezTo>
                    <a:pt x="6108" y="43777"/>
                    <a:pt x="5747" y="44129"/>
                    <a:pt x="5747" y="44851"/>
                  </a:cubicBezTo>
                  <a:lnTo>
                    <a:pt x="6821" y="44851"/>
                  </a:lnTo>
                  <a:close/>
                  <a:moveTo>
                    <a:pt x="5747" y="56536"/>
                  </a:moveTo>
                  <a:lnTo>
                    <a:pt x="5747" y="57372"/>
                  </a:lnTo>
                  <a:lnTo>
                    <a:pt x="6821" y="57372"/>
                  </a:lnTo>
                  <a:lnTo>
                    <a:pt x="6821" y="56536"/>
                  </a:lnTo>
                  <a:lnTo>
                    <a:pt x="5747" y="56536"/>
                  </a:lnTo>
                  <a:close/>
                  <a:moveTo>
                    <a:pt x="5861" y="15638"/>
                  </a:moveTo>
                  <a:cubicBezTo>
                    <a:pt x="5861" y="15999"/>
                    <a:pt x="6099" y="16351"/>
                    <a:pt x="6222" y="16712"/>
                  </a:cubicBezTo>
                  <a:cubicBezTo>
                    <a:pt x="6583" y="16351"/>
                    <a:pt x="6697" y="15999"/>
                    <a:pt x="6697" y="15638"/>
                  </a:cubicBezTo>
                  <a:lnTo>
                    <a:pt x="5861" y="15638"/>
                  </a:lnTo>
                  <a:close/>
                  <a:moveTo>
                    <a:pt x="5861" y="26848"/>
                  </a:moveTo>
                  <a:lnTo>
                    <a:pt x="5861" y="27561"/>
                  </a:lnTo>
                  <a:lnTo>
                    <a:pt x="6821" y="27561"/>
                  </a:lnTo>
                  <a:lnTo>
                    <a:pt x="6821" y="26848"/>
                  </a:lnTo>
                  <a:lnTo>
                    <a:pt x="5861" y="26848"/>
                  </a:lnTo>
                  <a:close/>
                  <a:moveTo>
                    <a:pt x="5985" y="76334"/>
                  </a:moveTo>
                  <a:cubicBezTo>
                    <a:pt x="6821" y="75973"/>
                    <a:pt x="7058" y="75735"/>
                    <a:pt x="7182" y="75498"/>
                  </a:cubicBezTo>
                  <a:cubicBezTo>
                    <a:pt x="6821" y="75137"/>
                    <a:pt x="6460" y="75137"/>
                    <a:pt x="5985" y="75137"/>
                  </a:cubicBezTo>
                  <a:lnTo>
                    <a:pt x="5985" y="76334"/>
                  </a:lnTo>
                  <a:close/>
                  <a:moveTo>
                    <a:pt x="7182" y="59880"/>
                  </a:moveTo>
                  <a:lnTo>
                    <a:pt x="7182" y="58806"/>
                  </a:lnTo>
                  <a:lnTo>
                    <a:pt x="6460" y="58806"/>
                  </a:lnTo>
                  <a:lnTo>
                    <a:pt x="6460" y="59880"/>
                  </a:lnTo>
                  <a:lnTo>
                    <a:pt x="7182" y="59880"/>
                  </a:lnTo>
                  <a:close/>
                  <a:moveTo>
                    <a:pt x="6821" y="40680"/>
                  </a:moveTo>
                  <a:lnTo>
                    <a:pt x="6821" y="41393"/>
                  </a:lnTo>
                  <a:lnTo>
                    <a:pt x="7781" y="41393"/>
                  </a:lnTo>
                  <a:lnTo>
                    <a:pt x="7781" y="40680"/>
                  </a:lnTo>
                  <a:lnTo>
                    <a:pt x="6821" y="40680"/>
                  </a:lnTo>
                  <a:close/>
                  <a:moveTo>
                    <a:pt x="7058" y="16474"/>
                  </a:moveTo>
                  <a:lnTo>
                    <a:pt x="7058" y="17073"/>
                  </a:lnTo>
                  <a:lnTo>
                    <a:pt x="8018" y="17073"/>
                  </a:lnTo>
                  <a:lnTo>
                    <a:pt x="8018" y="16949"/>
                  </a:lnTo>
                  <a:lnTo>
                    <a:pt x="8256" y="17187"/>
                  </a:lnTo>
                  <a:cubicBezTo>
                    <a:pt x="8493" y="17424"/>
                    <a:pt x="8731" y="17785"/>
                    <a:pt x="9092" y="17785"/>
                  </a:cubicBezTo>
                  <a:cubicBezTo>
                    <a:pt x="9453" y="17785"/>
                    <a:pt x="9690" y="17548"/>
                    <a:pt x="10051" y="17187"/>
                  </a:cubicBezTo>
                  <a:lnTo>
                    <a:pt x="10174" y="16949"/>
                  </a:lnTo>
                  <a:lnTo>
                    <a:pt x="8018" y="16949"/>
                  </a:lnTo>
                  <a:lnTo>
                    <a:pt x="8018" y="16474"/>
                  </a:lnTo>
                  <a:lnTo>
                    <a:pt x="7058" y="16474"/>
                  </a:lnTo>
                  <a:close/>
                  <a:moveTo>
                    <a:pt x="7419" y="78595"/>
                  </a:moveTo>
                  <a:lnTo>
                    <a:pt x="7419" y="79431"/>
                  </a:lnTo>
                  <a:lnTo>
                    <a:pt x="8617" y="79431"/>
                  </a:lnTo>
                  <a:lnTo>
                    <a:pt x="8617" y="78595"/>
                  </a:lnTo>
                  <a:lnTo>
                    <a:pt x="7419" y="78595"/>
                  </a:lnTo>
                  <a:close/>
                  <a:moveTo>
                    <a:pt x="7781" y="18260"/>
                  </a:moveTo>
                  <a:cubicBezTo>
                    <a:pt x="8018" y="18621"/>
                    <a:pt x="8379" y="18735"/>
                    <a:pt x="8854" y="18498"/>
                  </a:cubicBezTo>
                  <a:cubicBezTo>
                    <a:pt x="8493" y="18260"/>
                    <a:pt x="8132" y="18137"/>
                    <a:pt x="7781" y="18260"/>
                  </a:cubicBezTo>
                  <a:close/>
                  <a:moveTo>
                    <a:pt x="8256" y="35075"/>
                  </a:moveTo>
                  <a:cubicBezTo>
                    <a:pt x="8854" y="36025"/>
                    <a:pt x="9329" y="35674"/>
                    <a:pt x="9453" y="35075"/>
                  </a:cubicBezTo>
                  <a:lnTo>
                    <a:pt x="8256" y="35075"/>
                  </a:lnTo>
                  <a:close/>
                  <a:moveTo>
                    <a:pt x="10051" y="46399"/>
                  </a:moveTo>
                  <a:lnTo>
                    <a:pt x="10051" y="45088"/>
                  </a:lnTo>
                  <a:lnTo>
                    <a:pt x="9329" y="45088"/>
                  </a:lnTo>
                  <a:lnTo>
                    <a:pt x="9329" y="46399"/>
                  </a:lnTo>
                  <a:lnTo>
                    <a:pt x="10051" y="46399"/>
                  </a:lnTo>
                  <a:close/>
                  <a:moveTo>
                    <a:pt x="10897" y="17909"/>
                  </a:moveTo>
                  <a:lnTo>
                    <a:pt x="11134" y="17434"/>
                  </a:lnTo>
                  <a:lnTo>
                    <a:pt x="10174" y="17073"/>
                  </a:lnTo>
                  <a:lnTo>
                    <a:pt x="10174" y="17548"/>
                  </a:lnTo>
                  <a:lnTo>
                    <a:pt x="10897" y="17909"/>
                  </a:lnTo>
                  <a:close/>
                  <a:moveTo>
                    <a:pt x="11248" y="34239"/>
                  </a:moveTo>
                  <a:lnTo>
                    <a:pt x="11248" y="33166"/>
                  </a:lnTo>
                  <a:lnTo>
                    <a:pt x="10412" y="33166"/>
                  </a:lnTo>
                  <a:lnTo>
                    <a:pt x="10412" y="34239"/>
                  </a:lnTo>
                  <a:lnTo>
                    <a:pt x="11248" y="34239"/>
                  </a:lnTo>
                  <a:close/>
                  <a:moveTo>
                    <a:pt x="10649" y="36747"/>
                  </a:moveTo>
                  <a:lnTo>
                    <a:pt x="10649" y="37460"/>
                  </a:lnTo>
                  <a:lnTo>
                    <a:pt x="11847" y="37460"/>
                  </a:lnTo>
                  <a:lnTo>
                    <a:pt x="11847" y="36747"/>
                  </a:lnTo>
                  <a:lnTo>
                    <a:pt x="10649" y="36747"/>
                  </a:lnTo>
                  <a:close/>
                  <a:moveTo>
                    <a:pt x="11609" y="66083"/>
                  </a:moveTo>
                  <a:lnTo>
                    <a:pt x="11609" y="65133"/>
                  </a:lnTo>
                  <a:lnTo>
                    <a:pt x="10773" y="65133"/>
                  </a:lnTo>
                  <a:lnTo>
                    <a:pt x="10773" y="66083"/>
                  </a:lnTo>
                  <a:lnTo>
                    <a:pt x="11609" y="66083"/>
                  </a:lnTo>
                  <a:close/>
                  <a:moveTo>
                    <a:pt x="11847" y="16598"/>
                  </a:moveTo>
                  <a:cubicBezTo>
                    <a:pt x="11723" y="16360"/>
                    <a:pt x="11485" y="15999"/>
                    <a:pt x="11010" y="15524"/>
                  </a:cubicBezTo>
                  <a:cubicBezTo>
                    <a:pt x="11010" y="16237"/>
                    <a:pt x="11134" y="16598"/>
                    <a:pt x="11248" y="16835"/>
                  </a:cubicBezTo>
                  <a:lnTo>
                    <a:pt x="11847" y="16598"/>
                  </a:lnTo>
                  <a:close/>
                  <a:moveTo>
                    <a:pt x="11134" y="28283"/>
                  </a:moveTo>
                  <a:lnTo>
                    <a:pt x="11134" y="28995"/>
                  </a:lnTo>
                  <a:lnTo>
                    <a:pt x="12331" y="28995"/>
                  </a:lnTo>
                  <a:lnTo>
                    <a:pt x="12331" y="28283"/>
                  </a:lnTo>
                  <a:lnTo>
                    <a:pt x="11134" y="28283"/>
                  </a:lnTo>
                  <a:close/>
                  <a:moveTo>
                    <a:pt x="11733" y="18023"/>
                  </a:moveTo>
                  <a:cubicBezTo>
                    <a:pt x="12208" y="18023"/>
                    <a:pt x="12454" y="17785"/>
                    <a:pt x="12692" y="17548"/>
                  </a:cubicBezTo>
                  <a:cubicBezTo>
                    <a:pt x="12454" y="17310"/>
                    <a:pt x="12094" y="17073"/>
                    <a:pt x="11856" y="17073"/>
                  </a:cubicBezTo>
                  <a:cubicBezTo>
                    <a:pt x="11619" y="17434"/>
                    <a:pt x="11733" y="17548"/>
                    <a:pt x="11733" y="18023"/>
                  </a:cubicBezTo>
                  <a:close/>
                  <a:moveTo>
                    <a:pt x="11970" y="32567"/>
                  </a:moveTo>
                  <a:cubicBezTo>
                    <a:pt x="12094" y="33280"/>
                    <a:pt x="12208" y="33641"/>
                    <a:pt x="12569" y="34116"/>
                  </a:cubicBezTo>
                  <a:cubicBezTo>
                    <a:pt x="13044" y="33517"/>
                    <a:pt x="12806" y="33042"/>
                    <a:pt x="11970" y="32567"/>
                  </a:cubicBezTo>
                  <a:close/>
                  <a:moveTo>
                    <a:pt x="13290" y="35436"/>
                  </a:moveTo>
                  <a:cubicBezTo>
                    <a:pt x="14013" y="35911"/>
                    <a:pt x="14488" y="36035"/>
                    <a:pt x="14963" y="35436"/>
                  </a:cubicBezTo>
                  <a:lnTo>
                    <a:pt x="13290" y="35436"/>
                  </a:lnTo>
                  <a:close/>
                  <a:moveTo>
                    <a:pt x="16397" y="44015"/>
                  </a:moveTo>
                  <a:lnTo>
                    <a:pt x="17233" y="44015"/>
                  </a:lnTo>
                  <a:cubicBezTo>
                    <a:pt x="17233" y="43540"/>
                    <a:pt x="17110" y="43416"/>
                    <a:pt x="17110" y="43302"/>
                  </a:cubicBezTo>
                  <a:lnTo>
                    <a:pt x="16635" y="42941"/>
                  </a:lnTo>
                  <a:cubicBezTo>
                    <a:pt x="16397" y="43179"/>
                    <a:pt x="16397" y="43302"/>
                    <a:pt x="16397" y="43654"/>
                  </a:cubicBezTo>
                  <a:lnTo>
                    <a:pt x="16397" y="44015"/>
                  </a:lnTo>
                  <a:close/>
                  <a:moveTo>
                    <a:pt x="18192" y="52004"/>
                  </a:moveTo>
                  <a:lnTo>
                    <a:pt x="17955" y="51881"/>
                  </a:lnTo>
                  <a:cubicBezTo>
                    <a:pt x="17831" y="51881"/>
                    <a:pt x="17594" y="51881"/>
                    <a:pt x="17356" y="52004"/>
                  </a:cubicBezTo>
                  <a:cubicBezTo>
                    <a:pt x="16995" y="52128"/>
                    <a:pt x="16881" y="52365"/>
                    <a:pt x="16881" y="52479"/>
                  </a:cubicBezTo>
                  <a:lnTo>
                    <a:pt x="16758" y="52840"/>
                  </a:lnTo>
                  <a:cubicBezTo>
                    <a:pt x="16758" y="52922"/>
                    <a:pt x="16638" y="53081"/>
                    <a:pt x="16397" y="53315"/>
                  </a:cubicBezTo>
                  <a:cubicBezTo>
                    <a:pt x="17233" y="53078"/>
                    <a:pt x="18069" y="52479"/>
                    <a:pt x="18791" y="51767"/>
                  </a:cubicBezTo>
                  <a:lnTo>
                    <a:pt x="18192" y="52004"/>
                  </a:lnTo>
                  <a:close/>
                  <a:moveTo>
                    <a:pt x="19513" y="35436"/>
                  </a:moveTo>
                  <a:lnTo>
                    <a:pt x="19513" y="34600"/>
                  </a:lnTo>
                  <a:lnTo>
                    <a:pt x="18915" y="34600"/>
                  </a:lnTo>
                  <a:lnTo>
                    <a:pt x="18915" y="35436"/>
                  </a:lnTo>
                  <a:lnTo>
                    <a:pt x="19513" y="35436"/>
                  </a:lnTo>
                  <a:close/>
                  <a:moveTo>
                    <a:pt x="20226" y="52365"/>
                  </a:moveTo>
                  <a:cubicBezTo>
                    <a:pt x="20463" y="52242"/>
                    <a:pt x="20824" y="51890"/>
                    <a:pt x="20824" y="51890"/>
                  </a:cubicBezTo>
                  <a:cubicBezTo>
                    <a:pt x="20701" y="51529"/>
                    <a:pt x="20463" y="51178"/>
                    <a:pt x="19988" y="50940"/>
                  </a:cubicBezTo>
                  <a:cubicBezTo>
                    <a:pt x="19865" y="51301"/>
                    <a:pt x="19627" y="51539"/>
                    <a:pt x="19152" y="51653"/>
                  </a:cubicBezTo>
                  <a:lnTo>
                    <a:pt x="20226" y="52365"/>
                  </a:lnTo>
                  <a:close/>
                  <a:moveTo>
                    <a:pt x="19988" y="39369"/>
                  </a:moveTo>
                  <a:lnTo>
                    <a:pt x="19988" y="39968"/>
                  </a:lnTo>
                  <a:lnTo>
                    <a:pt x="20824" y="39968"/>
                  </a:lnTo>
                  <a:lnTo>
                    <a:pt x="20824" y="39369"/>
                  </a:lnTo>
                  <a:lnTo>
                    <a:pt x="19988" y="39369"/>
                  </a:lnTo>
                  <a:close/>
                  <a:moveTo>
                    <a:pt x="20349" y="34714"/>
                  </a:moveTo>
                  <a:lnTo>
                    <a:pt x="21907" y="33166"/>
                  </a:lnTo>
                  <a:lnTo>
                    <a:pt x="21308" y="32928"/>
                  </a:lnTo>
                  <a:cubicBezTo>
                    <a:pt x="21308" y="33878"/>
                    <a:pt x="21308" y="34125"/>
                    <a:pt x="20111" y="34125"/>
                  </a:cubicBezTo>
                  <a:lnTo>
                    <a:pt x="20349" y="34724"/>
                  </a:lnTo>
                  <a:close/>
                  <a:moveTo>
                    <a:pt x="21308" y="41279"/>
                  </a:moveTo>
                  <a:cubicBezTo>
                    <a:pt x="21308" y="41361"/>
                    <a:pt x="21267" y="41440"/>
                    <a:pt x="21185" y="41516"/>
                  </a:cubicBezTo>
                  <a:lnTo>
                    <a:pt x="20586" y="42229"/>
                  </a:lnTo>
                  <a:cubicBezTo>
                    <a:pt x="20824" y="42466"/>
                    <a:pt x="20824" y="42704"/>
                    <a:pt x="21061" y="42827"/>
                  </a:cubicBezTo>
                  <a:cubicBezTo>
                    <a:pt x="21299" y="42827"/>
                    <a:pt x="21536" y="42827"/>
                    <a:pt x="21897" y="42590"/>
                  </a:cubicBezTo>
                  <a:cubicBezTo>
                    <a:pt x="21660" y="41991"/>
                    <a:pt x="21660" y="41640"/>
                    <a:pt x="21536" y="40918"/>
                  </a:cubicBezTo>
                  <a:lnTo>
                    <a:pt x="21299" y="41279"/>
                  </a:lnTo>
                  <a:close/>
                  <a:moveTo>
                    <a:pt x="20824" y="35199"/>
                  </a:moveTo>
                  <a:cubicBezTo>
                    <a:pt x="20701" y="35674"/>
                    <a:pt x="20824" y="35797"/>
                    <a:pt x="20947" y="36272"/>
                  </a:cubicBezTo>
                  <a:lnTo>
                    <a:pt x="21071" y="36272"/>
                  </a:lnTo>
                  <a:cubicBezTo>
                    <a:pt x="21071" y="35911"/>
                    <a:pt x="21194" y="35674"/>
                    <a:pt x="21071" y="35436"/>
                  </a:cubicBezTo>
                  <a:lnTo>
                    <a:pt x="20833" y="35199"/>
                  </a:lnTo>
                  <a:close/>
                  <a:moveTo>
                    <a:pt x="21783" y="51178"/>
                  </a:moveTo>
                  <a:lnTo>
                    <a:pt x="22144" y="50465"/>
                  </a:lnTo>
                  <a:lnTo>
                    <a:pt x="22268" y="51064"/>
                  </a:lnTo>
                  <a:lnTo>
                    <a:pt x="23703" y="50589"/>
                  </a:lnTo>
                  <a:lnTo>
                    <a:pt x="23465" y="49990"/>
                  </a:lnTo>
                  <a:lnTo>
                    <a:pt x="22144" y="50465"/>
                  </a:lnTo>
                  <a:lnTo>
                    <a:pt x="22268" y="50228"/>
                  </a:lnTo>
                  <a:lnTo>
                    <a:pt x="21546" y="49990"/>
                  </a:lnTo>
                  <a:lnTo>
                    <a:pt x="21185" y="50826"/>
                  </a:lnTo>
                  <a:lnTo>
                    <a:pt x="21783" y="51187"/>
                  </a:lnTo>
                  <a:close/>
                  <a:moveTo>
                    <a:pt x="22021" y="38410"/>
                  </a:moveTo>
                  <a:lnTo>
                    <a:pt x="22021" y="37811"/>
                  </a:lnTo>
                  <a:lnTo>
                    <a:pt x="21546" y="37811"/>
                  </a:lnTo>
                  <a:lnTo>
                    <a:pt x="21546" y="38410"/>
                  </a:lnTo>
                  <a:lnTo>
                    <a:pt x="22021" y="38410"/>
                  </a:lnTo>
                  <a:close/>
                  <a:moveTo>
                    <a:pt x="21907" y="59994"/>
                  </a:moveTo>
                  <a:cubicBezTo>
                    <a:pt x="21669" y="59994"/>
                    <a:pt x="21432" y="60469"/>
                    <a:pt x="21669" y="60706"/>
                  </a:cubicBezTo>
                  <a:cubicBezTo>
                    <a:pt x="21907" y="60706"/>
                    <a:pt x="22144" y="60583"/>
                    <a:pt x="22392" y="60469"/>
                  </a:cubicBezTo>
                  <a:lnTo>
                    <a:pt x="21917" y="59994"/>
                  </a:lnTo>
                  <a:close/>
                  <a:moveTo>
                    <a:pt x="22382" y="56061"/>
                  </a:moveTo>
                  <a:cubicBezTo>
                    <a:pt x="22258" y="55462"/>
                    <a:pt x="21907" y="55111"/>
                    <a:pt x="21660" y="55111"/>
                  </a:cubicBezTo>
                  <a:cubicBezTo>
                    <a:pt x="21536" y="55234"/>
                    <a:pt x="21536" y="55348"/>
                    <a:pt x="21660" y="55586"/>
                  </a:cubicBezTo>
                  <a:lnTo>
                    <a:pt x="22382" y="56061"/>
                  </a:lnTo>
                  <a:close/>
                  <a:moveTo>
                    <a:pt x="22021" y="64649"/>
                  </a:moveTo>
                  <a:cubicBezTo>
                    <a:pt x="22382" y="64886"/>
                    <a:pt x="22743" y="64886"/>
                    <a:pt x="23094" y="64649"/>
                  </a:cubicBezTo>
                  <a:cubicBezTo>
                    <a:pt x="22857" y="64288"/>
                    <a:pt x="22496" y="64050"/>
                    <a:pt x="22021" y="64050"/>
                  </a:cubicBezTo>
                  <a:lnTo>
                    <a:pt x="22021" y="64649"/>
                  </a:lnTo>
                  <a:close/>
                  <a:moveTo>
                    <a:pt x="23218" y="47834"/>
                  </a:moveTo>
                  <a:lnTo>
                    <a:pt x="22144" y="47834"/>
                  </a:lnTo>
                  <a:cubicBezTo>
                    <a:pt x="22268" y="48546"/>
                    <a:pt x="22619" y="48784"/>
                    <a:pt x="23218" y="48907"/>
                  </a:cubicBezTo>
                  <a:lnTo>
                    <a:pt x="23218" y="47834"/>
                  </a:lnTo>
                  <a:close/>
                  <a:moveTo>
                    <a:pt x="22268" y="57134"/>
                  </a:moveTo>
                  <a:cubicBezTo>
                    <a:pt x="22743" y="57134"/>
                    <a:pt x="22743" y="57011"/>
                    <a:pt x="22990" y="56773"/>
                  </a:cubicBezTo>
                  <a:lnTo>
                    <a:pt x="23228" y="56536"/>
                  </a:lnTo>
                  <a:cubicBezTo>
                    <a:pt x="22867" y="56298"/>
                    <a:pt x="22629" y="56175"/>
                    <a:pt x="22268" y="56175"/>
                  </a:cubicBezTo>
                  <a:lnTo>
                    <a:pt x="22268" y="57125"/>
                  </a:lnTo>
                  <a:close/>
                  <a:moveTo>
                    <a:pt x="22867" y="61789"/>
                  </a:moveTo>
                  <a:lnTo>
                    <a:pt x="23104" y="62388"/>
                  </a:lnTo>
                  <a:lnTo>
                    <a:pt x="23940" y="62150"/>
                  </a:lnTo>
                  <a:lnTo>
                    <a:pt x="23703" y="61552"/>
                  </a:lnTo>
                  <a:lnTo>
                    <a:pt x="22867" y="61789"/>
                  </a:lnTo>
                  <a:close/>
                  <a:moveTo>
                    <a:pt x="23940" y="59281"/>
                  </a:moveTo>
                  <a:lnTo>
                    <a:pt x="24178" y="58683"/>
                  </a:lnTo>
                  <a:lnTo>
                    <a:pt x="23579" y="58445"/>
                  </a:lnTo>
                  <a:lnTo>
                    <a:pt x="23342" y="58920"/>
                  </a:lnTo>
                  <a:lnTo>
                    <a:pt x="23940" y="59281"/>
                  </a:lnTo>
                  <a:close/>
                  <a:moveTo>
                    <a:pt x="23940" y="70729"/>
                  </a:moveTo>
                  <a:cubicBezTo>
                    <a:pt x="24063" y="70966"/>
                    <a:pt x="24178" y="71090"/>
                    <a:pt x="24415" y="71090"/>
                  </a:cubicBezTo>
                  <a:lnTo>
                    <a:pt x="25013" y="71451"/>
                  </a:lnTo>
                  <a:cubicBezTo>
                    <a:pt x="24890" y="70976"/>
                    <a:pt x="25013" y="70615"/>
                    <a:pt x="25137" y="70254"/>
                  </a:cubicBezTo>
                  <a:lnTo>
                    <a:pt x="23940" y="70729"/>
                  </a:lnTo>
                  <a:close/>
                  <a:moveTo>
                    <a:pt x="24776" y="66558"/>
                  </a:moveTo>
                  <a:lnTo>
                    <a:pt x="24776" y="65722"/>
                  </a:lnTo>
                  <a:lnTo>
                    <a:pt x="24301" y="65722"/>
                  </a:lnTo>
                  <a:lnTo>
                    <a:pt x="24301" y="66558"/>
                  </a:lnTo>
                  <a:lnTo>
                    <a:pt x="24776" y="66558"/>
                  </a:lnTo>
                  <a:close/>
                  <a:moveTo>
                    <a:pt x="24301" y="69180"/>
                  </a:moveTo>
                  <a:lnTo>
                    <a:pt x="24301" y="69893"/>
                  </a:lnTo>
                  <a:lnTo>
                    <a:pt x="25137" y="69893"/>
                  </a:lnTo>
                  <a:lnTo>
                    <a:pt x="25137" y="69180"/>
                  </a:lnTo>
                  <a:lnTo>
                    <a:pt x="24301" y="69180"/>
                  </a:lnTo>
                  <a:close/>
                  <a:moveTo>
                    <a:pt x="25735" y="50104"/>
                  </a:moveTo>
                  <a:lnTo>
                    <a:pt x="26097" y="49981"/>
                  </a:lnTo>
                  <a:cubicBezTo>
                    <a:pt x="25498" y="49506"/>
                    <a:pt x="25023" y="49268"/>
                    <a:pt x="24424" y="49268"/>
                  </a:cubicBezTo>
                  <a:cubicBezTo>
                    <a:pt x="24548" y="49981"/>
                    <a:pt x="24899" y="50218"/>
                    <a:pt x="25384" y="50342"/>
                  </a:cubicBezTo>
                  <a:cubicBezTo>
                    <a:pt x="25508" y="50218"/>
                    <a:pt x="25622" y="50104"/>
                    <a:pt x="25745" y="50104"/>
                  </a:cubicBezTo>
                  <a:close/>
                  <a:moveTo>
                    <a:pt x="25260" y="50931"/>
                  </a:moveTo>
                  <a:lnTo>
                    <a:pt x="25384" y="51529"/>
                  </a:lnTo>
                  <a:lnTo>
                    <a:pt x="26458" y="51292"/>
                  </a:lnTo>
                  <a:lnTo>
                    <a:pt x="26220" y="50693"/>
                  </a:lnTo>
                  <a:lnTo>
                    <a:pt x="25260" y="50931"/>
                  </a:lnTo>
                  <a:close/>
                  <a:moveTo>
                    <a:pt x="26334" y="67147"/>
                  </a:moveTo>
                  <a:lnTo>
                    <a:pt x="27294" y="66786"/>
                  </a:lnTo>
                  <a:cubicBezTo>
                    <a:pt x="27170" y="66311"/>
                    <a:pt x="26933" y="66311"/>
                    <a:pt x="26458" y="66188"/>
                  </a:cubicBezTo>
                  <a:cubicBezTo>
                    <a:pt x="26375" y="66188"/>
                    <a:pt x="26217" y="66109"/>
                    <a:pt x="25983" y="65950"/>
                  </a:cubicBezTo>
                  <a:lnTo>
                    <a:pt x="26344" y="67147"/>
                  </a:lnTo>
                  <a:close/>
                  <a:moveTo>
                    <a:pt x="29089" y="61903"/>
                  </a:moveTo>
                  <a:cubicBezTo>
                    <a:pt x="28367" y="62141"/>
                    <a:pt x="28253" y="62141"/>
                    <a:pt x="28015" y="62141"/>
                  </a:cubicBezTo>
                  <a:lnTo>
                    <a:pt x="27654" y="62378"/>
                  </a:lnTo>
                  <a:cubicBezTo>
                    <a:pt x="27417" y="62141"/>
                    <a:pt x="27417" y="61780"/>
                    <a:pt x="27179" y="61428"/>
                  </a:cubicBezTo>
                  <a:cubicBezTo>
                    <a:pt x="26942" y="61428"/>
                    <a:pt x="26458" y="61552"/>
                    <a:pt x="26458" y="61552"/>
                  </a:cubicBezTo>
                  <a:cubicBezTo>
                    <a:pt x="26458" y="62388"/>
                    <a:pt x="27056" y="63100"/>
                    <a:pt x="27417" y="63575"/>
                  </a:cubicBezTo>
                  <a:cubicBezTo>
                    <a:pt x="27892" y="63100"/>
                    <a:pt x="28253" y="62625"/>
                    <a:pt x="29089" y="61903"/>
                  </a:cubicBezTo>
                  <a:close/>
                  <a:moveTo>
                    <a:pt x="27531" y="57495"/>
                  </a:moveTo>
                  <a:lnTo>
                    <a:pt x="27408" y="56298"/>
                  </a:lnTo>
                  <a:lnTo>
                    <a:pt x="26933" y="56536"/>
                  </a:lnTo>
                  <a:lnTo>
                    <a:pt x="26933" y="57486"/>
                  </a:lnTo>
                  <a:lnTo>
                    <a:pt x="27531" y="57486"/>
                  </a:lnTo>
                  <a:close/>
                  <a:moveTo>
                    <a:pt x="27892" y="76932"/>
                  </a:moveTo>
                  <a:lnTo>
                    <a:pt x="30524" y="75023"/>
                  </a:lnTo>
                  <a:lnTo>
                    <a:pt x="28367" y="75621"/>
                  </a:lnTo>
                  <a:cubicBezTo>
                    <a:pt x="27892" y="75745"/>
                    <a:pt x="27408" y="75859"/>
                    <a:pt x="26933" y="76220"/>
                  </a:cubicBezTo>
                  <a:lnTo>
                    <a:pt x="27892" y="76932"/>
                  </a:lnTo>
                  <a:close/>
                  <a:moveTo>
                    <a:pt x="28129" y="54636"/>
                  </a:moveTo>
                  <a:cubicBezTo>
                    <a:pt x="28253" y="54512"/>
                    <a:pt x="28490" y="54398"/>
                    <a:pt x="28490" y="54161"/>
                  </a:cubicBezTo>
                  <a:cubicBezTo>
                    <a:pt x="28490" y="54037"/>
                    <a:pt x="28367" y="53923"/>
                    <a:pt x="28129" y="53923"/>
                  </a:cubicBezTo>
                  <a:lnTo>
                    <a:pt x="27892" y="53923"/>
                  </a:lnTo>
                  <a:cubicBezTo>
                    <a:pt x="27892" y="53800"/>
                    <a:pt x="27769" y="53800"/>
                    <a:pt x="27769" y="53800"/>
                  </a:cubicBezTo>
                  <a:lnTo>
                    <a:pt x="27645" y="52726"/>
                  </a:lnTo>
                  <a:lnTo>
                    <a:pt x="28244" y="52489"/>
                  </a:lnTo>
                  <a:lnTo>
                    <a:pt x="28244" y="52365"/>
                  </a:lnTo>
                  <a:lnTo>
                    <a:pt x="27408" y="52603"/>
                  </a:lnTo>
                  <a:lnTo>
                    <a:pt x="27645" y="53914"/>
                  </a:lnTo>
                  <a:cubicBezTo>
                    <a:pt x="27645" y="53914"/>
                    <a:pt x="27769" y="53914"/>
                    <a:pt x="27883" y="54037"/>
                  </a:cubicBezTo>
                  <a:lnTo>
                    <a:pt x="28120" y="54037"/>
                  </a:lnTo>
                  <a:cubicBezTo>
                    <a:pt x="28244" y="54037"/>
                    <a:pt x="28358" y="54161"/>
                    <a:pt x="28358" y="54161"/>
                  </a:cubicBezTo>
                  <a:cubicBezTo>
                    <a:pt x="28358" y="54284"/>
                    <a:pt x="28120" y="54398"/>
                    <a:pt x="27997" y="54522"/>
                  </a:cubicBezTo>
                  <a:lnTo>
                    <a:pt x="27759" y="54759"/>
                  </a:lnTo>
                  <a:cubicBezTo>
                    <a:pt x="27635" y="54759"/>
                    <a:pt x="27635" y="54883"/>
                    <a:pt x="27522" y="54997"/>
                  </a:cubicBezTo>
                  <a:lnTo>
                    <a:pt x="27645" y="55120"/>
                  </a:lnTo>
                  <a:cubicBezTo>
                    <a:pt x="27645" y="54997"/>
                    <a:pt x="27769" y="54883"/>
                    <a:pt x="27769" y="54883"/>
                  </a:cubicBezTo>
                  <a:lnTo>
                    <a:pt x="28129" y="54645"/>
                  </a:lnTo>
                  <a:close/>
                  <a:moveTo>
                    <a:pt x="27654" y="63689"/>
                  </a:moveTo>
                  <a:cubicBezTo>
                    <a:pt x="27654" y="64288"/>
                    <a:pt x="28015" y="64639"/>
                    <a:pt x="28015" y="64639"/>
                  </a:cubicBezTo>
                  <a:cubicBezTo>
                    <a:pt x="28139" y="64639"/>
                    <a:pt x="28253" y="64402"/>
                    <a:pt x="28376" y="64278"/>
                  </a:cubicBezTo>
                  <a:lnTo>
                    <a:pt x="29574" y="64278"/>
                  </a:lnTo>
                  <a:lnTo>
                    <a:pt x="30410" y="63917"/>
                  </a:lnTo>
                  <a:lnTo>
                    <a:pt x="30172" y="63319"/>
                  </a:lnTo>
                  <a:lnTo>
                    <a:pt x="29213" y="63680"/>
                  </a:lnTo>
                  <a:lnTo>
                    <a:pt x="29574" y="64278"/>
                  </a:lnTo>
                  <a:lnTo>
                    <a:pt x="29336" y="64041"/>
                  </a:lnTo>
                  <a:cubicBezTo>
                    <a:pt x="29213" y="63680"/>
                    <a:pt x="29099" y="63680"/>
                    <a:pt x="29099" y="63680"/>
                  </a:cubicBezTo>
                  <a:cubicBezTo>
                    <a:pt x="28975" y="63680"/>
                    <a:pt x="28738" y="63803"/>
                    <a:pt x="28624" y="63917"/>
                  </a:cubicBezTo>
                  <a:cubicBezTo>
                    <a:pt x="28747" y="63794"/>
                    <a:pt x="28747" y="63556"/>
                    <a:pt x="28861" y="63442"/>
                  </a:cubicBezTo>
                  <a:cubicBezTo>
                    <a:pt x="28500" y="63566"/>
                    <a:pt x="28263" y="63566"/>
                    <a:pt x="28025" y="63566"/>
                  </a:cubicBezTo>
                  <a:lnTo>
                    <a:pt x="27664" y="63689"/>
                  </a:lnTo>
                  <a:close/>
                  <a:moveTo>
                    <a:pt x="28490" y="73237"/>
                  </a:moveTo>
                  <a:cubicBezTo>
                    <a:pt x="29089" y="72638"/>
                    <a:pt x="28614" y="72287"/>
                    <a:pt x="28015" y="71926"/>
                  </a:cubicBezTo>
                  <a:lnTo>
                    <a:pt x="28490" y="73237"/>
                  </a:lnTo>
                  <a:close/>
                  <a:moveTo>
                    <a:pt x="28367" y="64288"/>
                  </a:moveTo>
                  <a:lnTo>
                    <a:pt x="28129" y="64288"/>
                  </a:lnTo>
                  <a:cubicBezTo>
                    <a:pt x="28253" y="64288"/>
                    <a:pt x="28367" y="64050"/>
                    <a:pt x="28604" y="63927"/>
                  </a:cubicBezTo>
                  <a:cubicBezTo>
                    <a:pt x="28604" y="64050"/>
                    <a:pt x="28481" y="64164"/>
                    <a:pt x="28367" y="64288"/>
                  </a:cubicBezTo>
                  <a:close/>
                  <a:moveTo>
                    <a:pt x="28129" y="65722"/>
                  </a:moveTo>
                  <a:lnTo>
                    <a:pt x="28129" y="66321"/>
                  </a:lnTo>
                  <a:cubicBezTo>
                    <a:pt x="28728" y="66682"/>
                    <a:pt x="29326" y="66796"/>
                    <a:pt x="29801" y="66682"/>
                  </a:cubicBezTo>
                  <a:cubicBezTo>
                    <a:pt x="29678" y="66444"/>
                    <a:pt x="29801" y="66207"/>
                    <a:pt x="29801" y="66207"/>
                  </a:cubicBezTo>
                  <a:cubicBezTo>
                    <a:pt x="29801" y="65846"/>
                    <a:pt x="29326" y="65494"/>
                    <a:pt x="28965" y="65371"/>
                  </a:cubicBezTo>
                  <a:lnTo>
                    <a:pt x="28129" y="65732"/>
                  </a:lnTo>
                  <a:close/>
                  <a:moveTo>
                    <a:pt x="30049" y="61903"/>
                  </a:moveTo>
                  <a:lnTo>
                    <a:pt x="30172" y="61780"/>
                  </a:lnTo>
                  <a:cubicBezTo>
                    <a:pt x="30049" y="61656"/>
                    <a:pt x="30049" y="61542"/>
                    <a:pt x="30049" y="61419"/>
                  </a:cubicBezTo>
                  <a:cubicBezTo>
                    <a:pt x="30172" y="60820"/>
                    <a:pt x="30286" y="60345"/>
                    <a:pt x="30049" y="59747"/>
                  </a:cubicBezTo>
                  <a:lnTo>
                    <a:pt x="29925" y="59747"/>
                  </a:lnTo>
                  <a:lnTo>
                    <a:pt x="29564" y="59272"/>
                  </a:lnTo>
                  <a:lnTo>
                    <a:pt x="28965" y="59870"/>
                  </a:lnTo>
                  <a:lnTo>
                    <a:pt x="29203" y="60345"/>
                  </a:lnTo>
                  <a:lnTo>
                    <a:pt x="29925" y="59747"/>
                  </a:lnTo>
                  <a:cubicBezTo>
                    <a:pt x="30163" y="60459"/>
                    <a:pt x="29801" y="61295"/>
                    <a:pt x="30049" y="61770"/>
                  </a:cubicBezTo>
                  <a:lnTo>
                    <a:pt x="30049" y="61894"/>
                  </a:lnTo>
                  <a:close/>
                  <a:moveTo>
                    <a:pt x="30286" y="71204"/>
                  </a:moveTo>
                  <a:lnTo>
                    <a:pt x="29564" y="68943"/>
                  </a:lnTo>
                  <a:lnTo>
                    <a:pt x="28965" y="69180"/>
                  </a:lnTo>
                  <a:lnTo>
                    <a:pt x="29688" y="71327"/>
                  </a:lnTo>
                  <a:lnTo>
                    <a:pt x="30286" y="71204"/>
                  </a:lnTo>
                  <a:close/>
                  <a:moveTo>
                    <a:pt x="29688" y="19457"/>
                  </a:moveTo>
                  <a:cubicBezTo>
                    <a:pt x="29811" y="19220"/>
                    <a:pt x="29811" y="19096"/>
                    <a:pt x="29811" y="18982"/>
                  </a:cubicBezTo>
                  <a:cubicBezTo>
                    <a:pt x="29688" y="18859"/>
                    <a:pt x="29574" y="18745"/>
                    <a:pt x="29213" y="18745"/>
                  </a:cubicBezTo>
                  <a:cubicBezTo>
                    <a:pt x="29213" y="19106"/>
                    <a:pt x="29450" y="19220"/>
                    <a:pt x="29688" y="19457"/>
                  </a:cubicBezTo>
                  <a:close/>
                  <a:moveTo>
                    <a:pt x="31360" y="74310"/>
                  </a:moveTo>
                  <a:lnTo>
                    <a:pt x="31360" y="74434"/>
                  </a:lnTo>
                  <a:cubicBezTo>
                    <a:pt x="31483" y="74795"/>
                    <a:pt x="31483" y="75032"/>
                    <a:pt x="30524" y="75745"/>
                  </a:cubicBezTo>
                  <a:cubicBezTo>
                    <a:pt x="31597" y="75384"/>
                    <a:pt x="31844" y="75146"/>
                    <a:pt x="31958" y="75032"/>
                  </a:cubicBezTo>
                  <a:lnTo>
                    <a:pt x="32433" y="74434"/>
                  </a:lnTo>
                  <a:lnTo>
                    <a:pt x="32072" y="73360"/>
                  </a:lnTo>
                  <a:cubicBezTo>
                    <a:pt x="31949" y="73237"/>
                    <a:pt x="31835" y="73237"/>
                    <a:pt x="31835" y="73237"/>
                  </a:cubicBezTo>
                  <a:lnTo>
                    <a:pt x="31597" y="73237"/>
                  </a:lnTo>
                  <a:cubicBezTo>
                    <a:pt x="31474" y="73237"/>
                    <a:pt x="31236" y="73237"/>
                    <a:pt x="30999" y="72999"/>
                  </a:cubicBezTo>
                  <a:cubicBezTo>
                    <a:pt x="30999" y="73474"/>
                    <a:pt x="31122" y="73712"/>
                    <a:pt x="31236" y="74073"/>
                  </a:cubicBezTo>
                  <a:lnTo>
                    <a:pt x="31360" y="74310"/>
                  </a:lnTo>
                  <a:close/>
                  <a:moveTo>
                    <a:pt x="30761" y="64174"/>
                  </a:moveTo>
                  <a:lnTo>
                    <a:pt x="31122" y="65124"/>
                  </a:lnTo>
                  <a:lnTo>
                    <a:pt x="31720" y="64886"/>
                  </a:lnTo>
                  <a:lnTo>
                    <a:pt x="31360" y="63936"/>
                  </a:lnTo>
                  <a:lnTo>
                    <a:pt x="30761" y="64174"/>
                  </a:lnTo>
                  <a:close/>
                  <a:moveTo>
                    <a:pt x="31958" y="82651"/>
                  </a:moveTo>
                  <a:cubicBezTo>
                    <a:pt x="31958" y="82414"/>
                    <a:pt x="31835" y="82176"/>
                    <a:pt x="31597" y="81939"/>
                  </a:cubicBezTo>
                  <a:lnTo>
                    <a:pt x="31474" y="82176"/>
                  </a:lnTo>
                  <a:lnTo>
                    <a:pt x="31350" y="82053"/>
                  </a:lnTo>
                  <a:lnTo>
                    <a:pt x="30875" y="83003"/>
                  </a:lnTo>
                  <a:cubicBezTo>
                    <a:pt x="31236" y="83240"/>
                    <a:pt x="31711" y="83240"/>
                    <a:pt x="31711" y="83240"/>
                  </a:cubicBezTo>
                  <a:cubicBezTo>
                    <a:pt x="31835" y="83003"/>
                    <a:pt x="31835" y="82879"/>
                    <a:pt x="31835" y="82642"/>
                  </a:cubicBezTo>
                  <a:lnTo>
                    <a:pt x="31958" y="82642"/>
                  </a:lnTo>
                  <a:close/>
                  <a:moveTo>
                    <a:pt x="31597" y="71926"/>
                  </a:moveTo>
                  <a:cubicBezTo>
                    <a:pt x="31360" y="72049"/>
                    <a:pt x="31236" y="72287"/>
                    <a:pt x="30999" y="72524"/>
                  </a:cubicBezTo>
                  <a:cubicBezTo>
                    <a:pt x="31597" y="72648"/>
                    <a:pt x="32072" y="72648"/>
                    <a:pt x="32556" y="72885"/>
                  </a:cubicBezTo>
                  <a:cubicBezTo>
                    <a:pt x="32680" y="73598"/>
                    <a:pt x="33031" y="74671"/>
                    <a:pt x="34476" y="73959"/>
                  </a:cubicBezTo>
                  <a:cubicBezTo>
                    <a:pt x="33640" y="73360"/>
                    <a:pt x="33041" y="72885"/>
                    <a:pt x="32917" y="72410"/>
                  </a:cubicBezTo>
                  <a:cubicBezTo>
                    <a:pt x="32794" y="72173"/>
                    <a:pt x="32917" y="72049"/>
                    <a:pt x="32917" y="71812"/>
                  </a:cubicBezTo>
                  <a:lnTo>
                    <a:pt x="32917" y="71451"/>
                  </a:lnTo>
                  <a:cubicBezTo>
                    <a:pt x="32917" y="71451"/>
                    <a:pt x="33041" y="71327"/>
                    <a:pt x="32917" y="71213"/>
                  </a:cubicBezTo>
                  <a:lnTo>
                    <a:pt x="31597" y="71926"/>
                  </a:lnTo>
                  <a:close/>
                  <a:moveTo>
                    <a:pt x="31122" y="63338"/>
                  </a:moveTo>
                  <a:lnTo>
                    <a:pt x="31245" y="62739"/>
                  </a:lnTo>
                  <a:lnTo>
                    <a:pt x="31369" y="62739"/>
                  </a:lnTo>
                  <a:lnTo>
                    <a:pt x="31245" y="63338"/>
                  </a:lnTo>
                  <a:lnTo>
                    <a:pt x="31245" y="63461"/>
                  </a:lnTo>
                  <a:lnTo>
                    <a:pt x="31122" y="63461"/>
                  </a:lnTo>
                  <a:lnTo>
                    <a:pt x="31122" y="63338"/>
                  </a:lnTo>
                  <a:close/>
                  <a:moveTo>
                    <a:pt x="31360" y="39730"/>
                  </a:moveTo>
                  <a:lnTo>
                    <a:pt x="31483" y="39369"/>
                  </a:lnTo>
                  <a:lnTo>
                    <a:pt x="31720" y="39369"/>
                  </a:lnTo>
                  <a:lnTo>
                    <a:pt x="31483" y="39844"/>
                  </a:lnTo>
                  <a:lnTo>
                    <a:pt x="31360" y="39721"/>
                  </a:lnTo>
                  <a:close/>
                  <a:moveTo>
                    <a:pt x="31483" y="82176"/>
                  </a:moveTo>
                  <a:cubicBezTo>
                    <a:pt x="31606" y="82300"/>
                    <a:pt x="31720" y="82537"/>
                    <a:pt x="31844" y="82651"/>
                  </a:cubicBezTo>
                  <a:cubicBezTo>
                    <a:pt x="31686" y="82734"/>
                    <a:pt x="31527" y="82734"/>
                    <a:pt x="31369" y="82651"/>
                  </a:cubicBezTo>
                  <a:lnTo>
                    <a:pt x="31492" y="82176"/>
                  </a:lnTo>
                  <a:close/>
                  <a:moveTo>
                    <a:pt x="32319" y="78357"/>
                  </a:moveTo>
                  <a:cubicBezTo>
                    <a:pt x="33041" y="78357"/>
                    <a:pt x="33279" y="77882"/>
                    <a:pt x="33516" y="77407"/>
                  </a:cubicBezTo>
                  <a:lnTo>
                    <a:pt x="33877" y="76210"/>
                  </a:lnTo>
                  <a:cubicBezTo>
                    <a:pt x="34001" y="76334"/>
                    <a:pt x="34115" y="76334"/>
                    <a:pt x="34352" y="76210"/>
                  </a:cubicBezTo>
                  <a:lnTo>
                    <a:pt x="34352" y="76087"/>
                  </a:lnTo>
                  <a:cubicBezTo>
                    <a:pt x="34229" y="76087"/>
                    <a:pt x="33991" y="76210"/>
                    <a:pt x="33991" y="76087"/>
                  </a:cubicBezTo>
                  <a:lnTo>
                    <a:pt x="33867" y="76087"/>
                  </a:lnTo>
                  <a:lnTo>
                    <a:pt x="33867" y="75963"/>
                  </a:lnTo>
                  <a:cubicBezTo>
                    <a:pt x="33630" y="76799"/>
                    <a:pt x="33269" y="78110"/>
                    <a:pt x="32433" y="78224"/>
                  </a:cubicBezTo>
                  <a:lnTo>
                    <a:pt x="31835" y="76438"/>
                  </a:lnTo>
                  <a:cubicBezTo>
                    <a:pt x="32195" y="76077"/>
                    <a:pt x="32556" y="75726"/>
                    <a:pt x="33031" y="75602"/>
                  </a:cubicBezTo>
                  <a:cubicBezTo>
                    <a:pt x="33155" y="75479"/>
                    <a:pt x="33155" y="75602"/>
                    <a:pt x="33269" y="75602"/>
                  </a:cubicBezTo>
                  <a:lnTo>
                    <a:pt x="33392" y="75602"/>
                  </a:lnTo>
                  <a:lnTo>
                    <a:pt x="33516" y="75840"/>
                  </a:lnTo>
                  <a:cubicBezTo>
                    <a:pt x="33516" y="75963"/>
                    <a:pt x="33640" y="75963"/>
                    <a:pt x="33754" y="75963"/>
                  </a:cubicBezTo>
                  <a:cubicBezTo>
                    <a:pt x="33877" y="75726"/>
                    <a:pt x="33877" y="75251"/>
                    <a:pt x="33991" y="74766"/>
                  </a:cubicBezTo>
                  <a:lnTo>
                    <a:pt x="34713" y="75241"/>
                  </a:lnTo>
                  <a:cubicBezTo>
                    <a:pt x="34836" y="75365"/>
                    <a:pt x="34951" y="75479"/>
                    <a:pt x="35074" y="75479"/>
                  </a:cubicBezTo>
                  <a:lnTo>
                    <a:pt x="35197" y="75355"/>
                  </a:lnTo>
                  <a:cubicBezTo>
                    <a:pt x="35074" y="75355"/>
                    <a:pt x="34960" y="75232"/>
                    <a:pt x="34836" y="75118"/>
                  </a:cubicBezTo>
                  <a:lnTo>
                    <a:pt x="34476" y="74994"/>
                  </a:lnTo>
                  <a:cubicBezTo>
                    <a:pt x="34238" y="74757"/>
                    <a:pt x="34115" y="74633"/>
                    <a:pt x="33877" y="74633"/>
                  </a:cubicBezTo>
                  <a:cubicBezTo>
                    <a:pt x="33754" y="74871"/>
                    <a:pt x="33754" y="75108"/>
                    <a:pt x="33754" y="75346"/>
                  </a:cubicBezTo>
                  <a:cubicBezTo>
                    <a:pt x="33754" y="75583"/>
                    <a:pt x="33754" y="75707"/>
                    <a:pt x="33630" y="75821"/>
                  </a:cubicBezTo>
                  <a:lnTo>
                    <a:pt x="33630" y="75697"/>
                  </a:lnTo>
                  <a:lnTo>
                    <a:pt x="33506" y="75574"/>
                  </a:lnTo>
                  <a:cubicBezTo>
                    <a:pt x="33383" y="75336"/>
                    <a:pt x="33269" y="75336"/>
                    <a:pt x="32908" y="75450"/>
                  </a:cubicBezTo>
                  <a:cubicBezTo>
                    <a:pt x="32433" y="75574"/>
                    <a:pt x="32072" y="76049"/>
                    <a:pt x="31588" y="76400"/>
                  </a:cubicBezTo>
                  <a:lnTo>
                    <a:pt x="32310" y="78310"/>
                  </a:lnTo>
                  <a:close/>
                  <a:moveTo>
                    <a:pt x="33155" y="80029"/>
                  </a:moveTo>
                  <a:lnTo>
                    <a:pt x="32319" y="78832"/>
                  </a:lnTo>
                  <a:lnTo>
                    <a:pt x="31597" y="79906"/>
                  </a:lnTo>
                  <a:cubicBezTo>
                    <a:pt x="31958" y="80029"/>
                    <a:pt x="32072" y="80381"/>
                    <a:pt x="32072" y="80381"/>
                  </a:cubicBezTo>
                  <a:lnTo>
                    <a:pt x="33145" y="80020"/>
                  </a:lnTo>
                  <a:close/>
                  <a:moveTo>
                    <a:pt x="31958" y="66910"/>
                  </a:moveTo>
                  <a:lnTo>
                    <a:pt x="32081" y="66910"/>
                  </a:lnTo>
                  <a:cubicBezTo>
                    <a:pt x="31844" y="66311"/>
                    <a:pt x="32081" y="66074"/>
                    <a:pt x="32319" y="65599"/>
                  </a:cubicBezTo>
                  <a:cubicBezTo>
                    <a:pt x="32556" y="65599"/>
                    <a:pt x="32680" y="65836"/>
                    <a:pt x="32794" y="66074"/>
                  </a:cubicBezTo>
                  <a:lnTo>
                    <a:pt x="32794" y="66311"/>
                  </a:lnTo>
                  <a:lnTo>
                    <a:pt x="32917" y="66311"/>
                  </a:lnTo>
                  <a:lnTo>
                    <a:pt x="32917" y="66074"/>
                  </a:lnTo>
                  <a:cubicBezTo>
                    <a:pt x="32794" y="65713"/>
                    <a:pt x="32680" y="65475"/>
                    <a:pt x="32195" y="65475"/>
                  </a:cubicBezTo>
                  <a:cubicBezTo>
                    <a:pt x="31958" y="65836"/>
                    <a:pt x="31720" y="66311"/>
                    <a:pt x="31958" y="66786"/>
                  </a:cubicBezTo>
                  <a:lnTo>
                    <a:pt x="31958" y="66910"/>
                  </a:lnTo>
                  <a:close/>
                  <a:moveTo>
                    <a:pt x="33877" y="70130"/>
                  </a:moveTo>
                  <a:lnTo>
                    <a:pt x="33640" y="70130"/>
                  </a:lnTo>
                  <a:lnTo>
                    <a:pt x="33877" y="69655"/>
                  </a:lnTo>
                  <a:lnTo>
                    <a:pt x="33877" y="69532"/>
                  </a:lnTo>
                  <a:lnTo>
                    <a:pt x="34001" y="69532"/>
                  </a:lnTo>
                  <a:lnTo>
                    <a:pt x="34001" y="69655"/>
                  </a:lnTo>
                  <a:lnTo>
                    <a:pt x="33877" y="70016"/>
                  </a:lnTo>
                  <a:lnTo>
                    <a:pt x="33877" y="70140"/>
                  </a:lnTo>
                  <a:close/>
                  <a:moveTo>
                    <a:pt x="34229" y="80153"/>
                  </a:moveTo>
                  <a:cubicBezTo>
                    <a:pt x="34105" y="80276"/>
                    <a:pt x="33867" y="80029"/>
                    <a:pt x="33754" y="79915"/>
                  </a:cubicBezTo>
                  <a:cubicBezTo>
                    <a:pt x="33516" y="80390"/>
                    <a:pt x="33754" y="80514"/>
                    <a:pt x="33877" y="80514"/>
                  </a:cubicBezTo>
                  <a:cubicBezTo>
                    <a:pt x="34001" y="80514"/>
                    <a:pt x="34238" y="80514"/>
                    <a:pt x="34352" y="80390"/>
                  </a:cubicBezTo>
                  <a:lnTo>
                    <a:pt x="34229" y="80153"/>
                  </a:lnTo>
                  <a:close/>
                  <a:moveTo>
                    <a:pt x="34115" y="82300"/>
                  </a:moveTo>
                  <a:lnTo>
                    <a:pt x="34115" y="82423"/>
                  </a:lnTo>
                  <a:lnTo>
                    <a:pt x="34238" y="82423"/>
                  </a:lnTo>
                  <a:lnTo>
                    <a:pt x="34713" y="81473"/>
                  </a:lnTo>
                  <a:cubicBezTo>
                    <a:pt x="34951" y="81350"/>
                    <a:pt x="35435" y="81350"/>
                    <a:pt x="35672" y="81473"/>
                  </a:cubicBezTo>
                  <a:lnTo>
                    <a:pt x="35796" y="81350"/>
                  </a:lnTo>
                  <a:cubicBezTo>
                    <a:pt x="35558" y="81226"/>
                    <a:pt x="35321" y="81226"/>
                    <a:pt x="35074" y="81226"/>
                  </a:cubicBezTo>
                  <a:cubicBezTo>
                    <a:pt x="34836" y="81350"/>
                    <a:pt x="34599" y="81350"/>
                    <a:pt x="34599" y="81350"/>
                  </a:cubicBezTo>
                  <a:lnTo>
                    <a:pt x="34124" y="82300"/>
                  </a:lnTo>
                  <a:close/>
                  <a:moveTo>
                    <a:pt x="34827" y="50817"/>
                  </a:moveTo>
                  <a:lnTo>
                    <a:pt x="35188" y="50104"/>
                  </a:lnTo>
                  <a:lnTo>
                    <a:pt x="34713" y="49981"/>
                  </a:lnTo>
                  <a:lnTo>
                    <a:pt x="34352" y="50579"/>
                  </a:lnTo>
                  <a:lnTo>
                    <a:pt x="34827" y="50817"/>
                  </a:lnTo>
                  <a:close/>
                  <a:moveTo>
                    <a:pt x="34476" y="56061"/>
                  </a:moveTo>
                  <a:lnTo>
                    <a:pt x="34352" y="55937"/>
                  </a:lnTo>
                  <a:cubicBezTo>
                    <a:pt x="34476" y="56412"/>
                    <a:pt x="34590" y="56650"/>
                    <a:pt x="34827" y="56887"/>
                  </a:cubicBezTo>
                  <a:cubicBezTo>
                    <a:pt x="35065" y="56650"/>
                    <a:pt x="35065" y="56412"/>
                    <a:pt x="34951" y="56051"/>
                  </a:cubicBezTo>
                  <a:lnTo>
                    <a:pt x="34476" y="56051"/>
                  </a:lnTo>
                  <a:close/>
                  <a:moveTo>
                    <a:pt x="34352" y="69057"/>
                  </a:moveTo>
                  <a:cubicBezTo>
                    <a:pt x="34713" y="69294"/>
                    <a:pt x="34951" y="69418"/>
                    <a:pt x="35188" y="69418"/>
                  </a:cubicBezTo>
                  <a:cubicBezTo>
                    <a:pt x="35426" y="69180"/>
                    <a:pt x="35426" y="68819"/>
                    <a:pt x="35065" y="68344"/>
                  </a:cubicBezTo>
                  <a:lnTo>
                    <a:pt x="34342" y="69057"/>
                  </a:lnTo>
                  <a:close/>
                  <a:moveTo>
                    <a:pt x="35188" y="79193"/>
                  </a:moveTo>
                  <a:lnTo>
                    <a:pt x="35311" y="78243"/>
                  </a:lnTo>
                  <a:lnTo>
                    <a:pt x="34713" y="78243"/>
                  </a:lnTo>
                  <a:lnTo>
                    <a:pt x="34590" y="79079"/>
                  </a:lnTo>
                  <a:lnTo>
                    <a:pt x="35188" y="79203"/>
                  </a:lnTo>
                  <a:close/>
                  <a:moveTo>
                    <a:pt x="35672" y="76695"/>
                  </a:moveTo>
                  <a:lnTo>
                    <a:pt x="37231" y="75146"/>
                  </a:lnTo>
                  <a:lnTo>
                    <a:pt x="36632" y="74909"/>
                  </a:lnTo>
                  <a:cubicBezTo>
                    <a:pt x="36632" y="75859"/>
                    <a:pt x="36508" y="76106"/>
                    <a:pt x="35435" y="76106"/>
                  </a:cubicBezTo>
                  <a:lnTo>
                    <a:pt x="35672" y="76704"/>
                  </a:lnTo>
                  <a:close/>
                  <a:moveTo>
                    <a:pt x="36622" y="82176"/>
                  </a:moveTo>
                  <a:cubicBezTo>
                    <a:pt x="36746" y="81815"/>
                    <a:pt x="36983" y="81464"/>
                    <a:pt x="37221" y="81340"/>
                  </a:cubicBezTo>
                  <a:lnTo>
                    <a:pt x="37344" y="81464"/>
                  </a:lnTo>
                  <a:lnTo>
                    <a:pt x="37221" y="81464"/>
                  </a:lnTo>
                  <a:cubicBezTo>
                    <a:pt x="36983" y="81587"/>
                    <a:pt x="36746" y="82062"/>
                    <a:pt x="36622" y="82300"/>
                  </a:cubicBezTo>
                  <a:lnTo>
                    <a:pt x="36499" y="82176"/>
                  </a:lnTo>
                  <a:lnTo>
                    <a:pt x="36622" y="82176"/>
                  </a:lnTo>
                  <a:close/>
                  <a:moveTo>
                    <a:pt x="37819" y="44138"/>
                  </a:moveTo>
                  <a:lnTo>
                    <a:pt x="37582" y="44138"/>
                  </a:lnTo>
                  <a:lnTo>
                    <a:pt x="37582" y="43663"/>
                  </a:lnTo>
                  <a:lnTo>
                    <a:pt x="37819" y="43663"/>
                  </a:lnTo>
                  <a:lnTo>
                    <a:pt x="37819" y="44138"/>
                  </a:lnTo>
                  <a:close/>
                </a:path>
              </a:pathLst>
            </a:custGeom>
            <a:solidFill>
              <a:srgbClr val="000000"/>
            </a:solidFill>
            <a:ln w="939" cap="flat">
              <a:noFill/>
              <a:prstDash val="solid"/>
              <a:miter/>
            </a:ln>
          </p:spPr>
          <p:txBody>
            <a:bodyPr rtlCol="0" anchor="ctr"/>
            <a:lstStyle/>
            <a:p>
              <a:endParaRPr lang="nl-NL"/>
            </a:p>
          </p:txBody>
        </p:sp>
        <p:sp>
          <p:nvSpPr>
            <p:cNvPr id="35" name="Vrije vorm: vorm 34">
              <a:extLst>
                <a:ext uri="{FF2B5EF4-FFF2-40B4-BE49-F238E27FC236}">
                  <a16:creationId xmlns:a16="http://schemas.microsoft.com/office/drawing/2014/main" id="{9ADF05B7-ED3D-BC2E-9634-ED93C7BA70F4}"/>
                </a:ext>
              </a:extLst>
            </p:cNvPr>
            <p:cNvSpPr/>
            <p:nvPr/>
          </p:nvSpPr>
          <p:spPr>
            <a:xfrm>
              <a:off x="11054351" y="6422550"/>
              <a:ext cx="15723" cy="87693"/>
            </a:xfrm>
            <a:custGeom>
              <a:avLst/>
              <a:gdLst>
                <a:gd name="connsiteX0" fmla="*/ 15190 w 15723"/>
                <a:gd name="connsiteY0" fmla="*/ 75829 h 87693"/>
                <a:gd name="connsiteX1" fmla="*/ 15428 w 15723"/>
                <a:gd name="connsiteY1" fmla="*/ 85842 h 87693"/>
                <a:gd name="connsiteX2" fmla="*/ 14468 w 15723"/>
                <a:gd name="connsiteY2" fmla="*/ 87514 h 87693"/>
                <a:gd name="connsiteX3" fmla="*/ 13870 w 15723"/>
                <a:gd name="connsiteY3" fmla="*/ 87637 h 87693"/>
                <a:gd name="connsiteX4" fmla="*/ 2736 w 15723"/>
                <a:gd name="connsiteY4" fmla="*/ 87277 h 87693"/>
                <a:gd name="connsiteX5" fmla="*/ 579 w 15723"/>
                <a:gd name="connsiteY5" fmla="*/ 83942 h 87693"/>
                <a:gd name="connsiteX6" fmla="*/ 703 w 15723"/>
                <a:gd name="connsiteY6" fmla="*/ 78461 h 87693"/>
                <a:gd name="connsiteX7" fmla="*/ 1064 w 15723"/>
                <a:gd name="connsiteY7" fmla="*/ 71545 h 87693"/>
                <a:gd name="connsiteX8" fmla="*/ 589 w 15723"/>
                <a:gd name="connsiteY8" fmla="*/ 66652 h 87693"/>
                <a:gd name="connsiteX9" fmla="*/ 950 w 15723"/>
                <a:gd name="connsiteY9" fmla="*/ 63431 h 87693"/>
                <a:gd name="connsiteX10" fmla="*/ 1074 w 15723"/>
                <a:gd name="connsiteY10" fmla="*/ 59850 h 87693"/>
                <a:gd name="connsiteX11" fmla="*/ 599 w 15723"/>
                <a:gd name="connsiteY11" fmla="*/ 50787 h 87693"/>
                <a:gd name="connsiteX12" fmla="*/ 836 w 15723"/>
                <a:gd name="connsiteY12" fmla="*/ 48763 h 87693"/>
                <a:gd name="connsiteX13" fmla="*/ 836 w 15723"/>
                <a:gd name="connsiteY13" fmla="*/ 43044 h 87693"/>
                <a:gd name="connsiteX14" fmla="*/ 361 w 15723"/>
                <a:gd name="connsiteY14" fmla="*/ 32433 h 87693"/>
                <a:gd name="connsiteX15" fmla="*/ 361 w 15723"/>
                <a:gd name="connsiteY15" fmla="*/ 26828 h 87693"/>
                <a:gd name="connsiteX16" fmla="*/ 0 w 15723"/>
                <a:gd name="connsiteY16" fmla="*/ 25279 h 87693"/>
                <a:gd name="connsiteX17" fmla="*/ 0 w 15723"/>
                <a:gd name="connsiteY17" fmla="*/ 18126 h 87693"/>
                <a:gd name="connsiteX18" fmla="*/ 124 w 15723"/>
                <a:gd name="connsiteY18" fmla="*/ 16578 h 87693"/>
                <a:gd name="connsiteX19" fmla="*/ 0 w 15723"/>
                <a:gd name="connsiteY19" fmla="*/ 11685 h 87693"/>
                <a:gd name="connsiteX20" fmla="*/ 0 w 15723"/>
                <a:gd name="connsiteY20" fmla="*/ 10612 h 87693"/>
                <a:gd name="connsiteX21" fmla="*/ 238 w 15723"/>
                <a:gd name="connsiteY21" fmla="*/ 9301 h 87693"/>
                <a:gd name="connsiteX22" fmla="*/ 0 w 15723"/>
                <a:gd name="connsiteY22" fmla="*/ 2385 h 87693"/>
                <a:gd name="connsiteX23" fmla="*/ 2156 w 15723"/>
                <a:gd name="connsiteY23" fmla="*/ 238 h 87693"/>
                <a:gd name="connsiteX24" fmla="*/ 6944 w 15723"/>
                <a:gd name="connsiteY24" fmla="*/ 238 h 87693"/>
                <a:gd name="connsiteX25" fmla="*/ 10174 w 15723"/>
                <a:gd name="connsiteY25" fmla="*/ 0 h 87693"/>
                <a:gd name="connsiteX26" fmla="*/ 13404 w 15723"/>
                <a:gd name="connsiteY26" fmla="*/ 124 h 87693"/>
                <a:gd name="connsiteX27" fmla="*/ 15438 w 15723"/>
                <a:gd name="connsiteY27" fmla="*/ 1320 h 87693"/>
                <a:gd name="connsiteX28" fmla="*/ 15438 w 15723"/>
                <a:gd name="connsiteY28" fmla="*/ 26001 h 87693"/>
                <a:gd name="connsiteX29" fmla="*/ 15675 w 15723"/>
                <a:gd name="connsiteY29" fmla="*/ 34466 h 87693"/>
                <a:gd name="connsiteX30" fmla="*/ 15200 w 15723"/>
                <a:gd name="connsiteY30" fmla="*/ 46626 h 87693"/>
                <a:gd name="connsiteX31" fmla="*/ 15324 w 15723"/>
                <a:gd name="connsiteY31" fmla="*/ 52345 h 87693"/>
                <a:gd name="connsiteX32" fmla="*/ 15447 w 15723"/>
                <a:gd name="connsiteY32" fmla="*/ 72495 h 87693"/>
                <a:gd name="connsiteX33" fmla="*/ 15209 w 15723"/>
                <a:gd name="connsiteY33" fmla="*/ 75829 h 87693"/>
                <a:gd name="connsiteX34" fmla="*/ 5140 w 15723"/>
                <a:gd name="connsiteY34" fmla="*/ 67365 h 87693"/>
                <a:gd name="connsiteX35" fmla="*/ 5140 w 15723"/>
                <a:gd name="connsiteY35" fmla="*/ 66529 h 87693"/>
                <a:gd name="connsiteX36" fmla="*/ 3705 w 15723"/>
                <a:gd name="connsiteY36" fmla="*/ 66890 h 87693"/>
                <a:gd name="connsiteX37" fmla="*/ 5140 w 15723"/>
                <a:gd name="connsiteY37" fmla="*/ 67365 h 87693"/>
                <a:gd name="connsiteX38" fmla="*/ 4541 w 15723"/>
                <a:gd name="connsiteY38" fmla="*/ 69274 h 87693"/>
                <a:gd name="connsiteX39" fmla="*/ 4066 w 15723"/>
                <a:gd name="connsiteY39" fmla="*/ 69749 h 87693"/>
                <a:gd name="connsiteX40" fmla="*/ 5026 w 15723"/>
                <a:gd name="connsiteY40" fmla="*/ 70224 h 87693"/>
                <a:gd name="connsiteX41" fmla="*/ 5263 w 15723"/>
                <a:gd name="connsiteY41" fmla="*/ 69987 h 87693"/>
                <a:gd name="connsiteX42" fmla="*/ 5738 w 15723"/>
                <a:gd name="connsiteY42" fmla="*/ 69626 h 87693"/>
                <a:gd name="connsiteX43" fmla="*/ 4541 w 15723"/>
                <a:gd name="connsiteY43" fmla="*/ 69265 h 87693"/>
                <a:gd name="connsiteX44" fmla="*/ 4056 w 15723"/>
                <a:gd name="connsiteY44" fmla="*/ 72010 h 87693"/>
                <a:gd name="connsiteX45" fmla="*/ 4056 w 15723"/>
                <a:gd name="connsiteY45" fmla="*/ 72485 h 87693"/>
                <a:gd name="connsiteX46" fmla="*/ 5130 w 15723"/>
                <a:gd name="connsiteY46" fmla="*/ 72485 h 87693"/>
                <a:gd name="connsiteX47" fmla="*/ 5130 w 15723"/>
                <a:gd name="connsiteY47" fmla="*/ 72010 h 87693"/>
                <a:gd name="connsiteX48" fmla="*/ 4056 w 15723"/>
                <a:gd name="connsiteY48" fmla="*/ 72010 h 87693"/>
                <a:gd name="connsiteX49" fmla="*/ 5377 w 15723"/>
                <a:gd name="connsiteY49" fmla="*/ 34694 h 87693"/>
                <a:gd name="connsiteX50" fmla="*/ 5377 w 15723"/>
                <a:gd name="connsiteY50" fmla="*/ 33858 h 87693"/>
                <a:gd name="connsiteX51" fmla="*/ 4541 w 15723"/>
                <a:gd name="connsiteY51" fmla="*/ 34694 h 87693"/>
                <a:gd name="connsiteX52" fmla="*/ 5377 w 15723"/>
                <a:gd name="connsiteY52" fmla="*/ 34694 h 87693"/>
                <a:gd name="connsiteX53" fmla="*/ 5976 w 15723"/>
                <a:gd name="connsiteY53" fmla="*/ 75715 h 87693"/>
                <a:gd name="connsiteX54" fmla="*/ 6213 w 15723"/>
                <a:gd name="connsiteY54" fmla="*/ 75354 h 87693"/>
                <a:gd name="connsiteX55" fmla="*/ 6336 w 15723"/>
                <a:gd name="connsiteY55" fmla="*/ 75231 h 87693"/>
                <a:gd name="connsiteX56" fmla="*/ 6574 w 15723"/>
                <a:gd name="connsiteY56" fmla="*/ 74870 h 87693"/>
                <a:gd name="connsiteX57" fmla="*/ 5738 w 15723"/>
                <a:gd name="connsiteY57" fmla="*/ 74746 h 87693"/>
                <a:gd name="connsiteX58" fmla="*/ 4778 w 15723"/>
                <a:gd name="connsiteY58" fmla="*/ 74385 h 87693"/>
                <a:gd name="connsiteX59" fmla="*/ 4541 w 15723"/>
                <a:gd name="connsiteY59" fmla="*/ 74983 h 87693"/>
                <a:gd name="connsiteX60" fmla="*/ 4778 w 15723"/>
                <a:gd name="connsiteY60" fmla="*/ 75221 h 87693"/>
                <a:gd name="connsiteX61" fmla="*/ 4902 w 15723"/>
                <a:gd name="connsiteY61" fmla="*/ 75345 h 87693"/>
                <a:gd name="connsiteX62" fmla="*/ 5263 w 15723"/>
                <a:gd name="connsiteY62" fmla="*/ 75706 h 87693"/>
                <a:gd name="connsiteX63" fmla="*/ 5985 w 15723"/>
                <a:gd name="connsiteY63" fmla="*/ 75706 h 87693"/>
                <a:gd name="connsiteX64" fmla="*/ 6935 w 15723"/>
                <a:gd name="connsiteY64" fmla="*/ 61285 h 87693"/>
                <a:gd name="connsiteX65" fmla="*/ 7058 w 15723"/>
                <a:gd name="connsiteY65" fmla="*/ 61285 h 87693"/>
                <a:gd name="connsiteX66" fmla="*/ 7058 w 15723"/>
                <a:gd name="connsiteY66" fmla="*/ 60211 h 87693"/>
                <a:gd name="connsiteX67" fmla="*/ 6336 w 15723"/>
                <a:gd name="connsiteY67" fmla="*/ 59850 h 87693"/>
                <a:gd name="connsiteX68" fmla="*/ 5861 w 15723"/>
                <a:gd name="connsiteY68" fmla="*/ 59251 h 87693"/>
                <a:gd name="connsiteX69" fmla="*/ 5140 w 15723"/>
                <a:gd name="connsiteY69" fmla="*/ 59251 h 87693"/>
                <a:gd name="connsiteX70" fmla="*/ 4665 w 15723"/>
                <a:gd name="connsiteY70" fmla="*/ 59964 h 87693"/>
                <a:gd name="connsiteX71" fmla="*/ 5624 w 15723"/>
                <a:gd name="connsiteY71" fmla="*/ 60914 h 87693"/>
                <a:gd name="connsiteX72" fmla="*/ 6346 w 15723"/>
                <a:gd name="connsiteY72" fmla="*/ 61513 h 87693"/>
                <a:gd name="connsiteX73" fmla="*/ 6821 w 15723"/>
                <a:gd name="connsiteY73" fmla="*/ 61389 h 87693"/>
                <a:gd name="connsiteX74" fmla="*/ 6944 w 15723"/>
                <a:gd name="connsiteY74" fmla="*/ 61265 h 87693"/>
                <a:gd name="connsiteX75" fmla="*/ 4902 w 15723"/>
                <a:gd name="connsiteY75" fmla="*/ 62710 h 87693"/>
                <a:gd name="connsiteX76" fmla="*/ 4665 w 15723"/>
                <a:gd name="connsiteY76" fmla="*/ 63422 h 87693"/>
                <a:gd name="connsiteX77" fmla="*/ 5738 w 15723"/>
                <a:gd name="connsiteY77" fmla="*/ 63897 h 87693"/>
                <a:gd name="connsiteX78" fmla="*/ 5976 w 15723"/>
                <a:gd name="connsiteY78" fmla="*/ 62700 h 87693"/>
                <a:gd name="connsiteX79" fmla="*/ 4902 w 15723"/>
                <a:gd name="connsiteY79" fmla="*/ 62700 h 87693"/>
                <a:gd name="connsiteX80" fmla="*/ 5738 w 15723"/>
                <a:gd name="connsiteY80" fmla="*/ 39577 h 87693"/>
                <a:gd name="connsiteX81" fmla="*/ 5501 w 15723"/>
                <a:gd name="connsiteY81" fmla="*/ 40888 h 87693"/>
                <a:gd name="connsiteX82" fmla="*/ 6222 w 15723"/>
                <a:gd name="connsiteY82" fmla="*/ 41487 h 87693"/>
                <a:gd name="connsiteX83" fmla="*/ 7182 w 15723"/>
                <a:gd name="connsiteY83" fmla="*/ 40413 h 87693"/>
                <a:gd name="connsiteX84" fmla="*/ 6707 w 15723"/>
                <a:gd name="connsiteY84" fmla="*/ 39938 h 87693"/>
                <a:gd name="connsiteX85" fmla="*/ 5747 w 15723"/>
                <a:gd name="connsiteY85" fmla="*/ 39577 h 87693"/>
                <a:gd name="connsiteX86" fmla="*/ 5501 w 15723"/>
                <a:gd name="connsiteY86" fmla="*/ 66167 h 87693"/>
                <a:gd name="connsiteX87" fmla="*/ 5861 w 15723"/>
                <a:gd name="connsiteY87" fmla="*/ 67241 h 87693"/>
                <a:gd name="connsiteX88" fmla="*/ 6222 w 15723"/>
                <a:gd name="connsiteY88" fmla="*/ 67004 h 87693"/>
                <a:gd name="connsiteX89" fmla="*/ 6460 w 15723"/>
                <a:gd name="connsiteY89" fmla="*/ 66880 h 87693"/>
                <a:gd name="connsiteX90" fmla="*/ 6697 w 15723"/>
                <a:gd name="connsiteY90" fmla="*/ 66519 h 87693"/>
                <a:gd name="connsiteX91" fmla="*/ 5501 w 15723"/>
                <a:gd name="connsiteY91" fmla="*/ 66158 h 87693"/>
                <a:gd name="connsiteX92" fmla="*/ 5976 w 15723"/>
                <a:gd name="connsiteY92" fmla="*/ 80361 h 87693"/>
                <a:gd name="connsiteX93" fmla="*/ 5976 w 15723"/>
                <a:gd name="connsiteY93" fmla="*/ 80959 h 87693"/>
                <a:gd name="connsiteX94" fmla="*/ 7049 w 15723"/>
                <a:gd name="connsiteY94" fmla="*/ 80959 h 87693"/>
                <a:gd name="connsiteX95" fmla="*/ 7049 w 15723"/>
                <a:gd name="connsiteY95" fmla="*/ 80361 h 87693"/>
                <a:gd name="connsiteX96" fmla="*/ 5976 w 15723"/>
                <a:gd name="connsiteY96" fmla="*/ 80361 h 87693"/>
                <a:gd name="connsiteX97" fmla="*/ 7049 w 15723"/>
                <a:gd name="connsiteY97" fmla="*/ 9177 h 87693"/>
                <a:gd name="connsiteX98" fmla="*/ 6688 w 15723"/>
                <a:gd name="connsiteY98" fmla="*/ 8702 h 87693"/>
                <a:gd name="connsiteX99" fmla="*/ 6327 w 15723"/>
                <a:gd name="connsiteY99" fmla="*/ 9177 h 87693"/>
                <a:gd name="connsiteX100" fmla="*/ 7049 w 15723"/>
                <a:gd name="connsiteY100" fmla="*/ 9177 h 87693"/>
                <a:gd name="connsiteX101" fmla="*/ 7410 w 15723"/>
                <a:gd name="connsiteY101" fmla="*/ 53295 h 87693"/>
                <a:gd name="connsiteX102" fmla="*/ 6574 w 15723"/>
                <a:gd name="connsiteY102" fmla="*/ 53058 h 87693"/>
                <a:gd name="connsiteX103" fmla="*/ 6336 w 15723"/>
                <a:gd name="connsiteY103" fmla="*/ 53770 h 87693"/>
                <a:gd name="connsiteX104" fmla="*/ 6697 w 15723"/>
                <a:gd name="connsiteY104" fmla="*/ 53894 h 87693"/>
                <a:gd name="connsiteX105" fmla="*/ 7058 w 15723"/>
                <a:gd name="connsiteY105" fmla="*/ 54254 h 87693"/>
                <a:gd name="connsiteX106" fmla="*/ 7296 w 15723"/>
                <a:gd name="connsiteY106" fmla="*/ 53656 h 87693"/>
                <a:gd name="connsiteX107" fmla="*/ 7533 w 15723"/>
                <a:gd name="connsiteY107" fmla="*/ 53894 h 87693"/>
                <a:gd name="connsiteX108" fmla="*/ 7771 w 15723"/>
                <a:gd name="connsiteY108" fmla="*/ 54254 h 87693"/>
                <a:gd name="connsiteX109" fmla="*/ 8607 w 15723"/>
                <a:gd name="connsiteY109" fmla="*/ 54017 h 87693"/>
                <a:gd name="connsiteX110" fmla="*/ 7771 w 15723"/>
                <a:gd name="connsiteY110" fmla="*/ 53304 h 87693"/>
                <a:gd name="connsiteX111" fmla="*/ 7296 w 15723"/>
                <a:gd name="connsiteY111" fmla="*/ 53542 h 87693"/>
                <a:gd name="connsiteX112" fmla="*/ 7419 w 15723"/>
                <a:gd name="connsiteY112" fmla="*/ 53304 h 87693"/>
                <a:gd name="connsiteX113" fmla="*/ 8008 w 15723"/>
                <a:gd name="connsiteY113" fmla="*/ 71183 h 87693"/>
                <a:gd name="connsiteX114" fmla="*/ 8008 w 15723"/>
                <a:gd name="connsiteY114" fmla="*/ 70471 h 87693"/>
                <a:gd name="connsiteX115" fmla="*/ 7049 w 15723"/>
                <a:gd name="connsiteY115" fmla="*/ 70233 h 87693"/>
                <a:gd name="connsiteX116" fmla="*/ 6688 w 15723"/>
                <a:gd name="connsiteY116" fmla="*/ 70946 h 87693"/>
                <a:gd name="connsiteX117" fmla="*/ 8008 w 15723"/>
                <a:gd name="connsiteY117" fmla="*/ 71183 h 87693"/>
                <a:gd name="connsiteX118" fmla="*/ 8607 w 15723"/>
                <a:gd name="connsiteY118" fmla="*/ 69151 h 87693"/>
                <a:gd name="connsiteX119" fmla="*/ 8483 w 15723"/>
                <a:gd name="connsiteY119" fmla="*/ 69027 h 87693"/>
                <a:gd name="connsiteX120" fmla="*/ 8008 w 15723"/>
                <a:gd name="connsiteY120" fmla="*/ 68904 h 87693"/>
                <a:gd name="connsiteX121" fmla="*/ 7410 w 15723"/>
                <a:gd name="connsiteY121" fmla="*/ 69265 h 87693"/>
                <a:gd name="connsiteX122" fmla="*/ 6935 w 15723"/>
                <a:gd name="connsiteY122" fmla="*/ 69626 h 87693"/>
                <a:gd name="connsiteX123" fmla="*/ 8256 w 15723"/>
                <a:gd name="connsiteY123" fmla="*/ 70224 h 87693"/>
                <a:gd name="connsiteX124" fmla="*/ 8731 w 15723"/>
                <a:gd name="connsiteY124" fmla="*/ 69512 h 87693"/>
                <a:gd name="connsiteX125" fmla="*/ 8731 w 15723"/>
                <a:gd name="connsiteY125" fmla="*/ 69635 h 87693"/>
                <a:gd name="connsiteX126" fmla="*/ 9804 w 15723"/>
                <a:gd name="connsiteY126" fmla="*/ 69635 h 87693"/>
                <a:gd name="connsiteX127" fmla="*/ 9804 w 15723"/>
                <a:gd name="connsiteY127" fmla="*/ 69274 h 87693"/>
                <a:gd name="connsiteX128" fmla="*/ 9927 w 15723"/>
                <a:gd name="connsiteY128" fmla="*/ 68913 h 87693"/>
                <a:gd name="connsiteX129" fmla="*/ 8854 w 15723"/>
                <a:gd name="connsiteY129" fmla="*/ 68676 h 87693"/>
                <a:gd name="connsiteX130" fmla="*/ 8731 w 15723"/>
                <a:gd name="connsiteY130" fmla="*/ 69151 h 87693"/>
                <a:gd name="connsiteX131" fmla="*/ 8607 w 15723"/>
                <a:gd name="connsiteY131" fmla="*/ 69151 h 87693"/>
                <a:gd name="connsiteX132" fmla="*/ 7296 w 15723"/>
                <a:gd name="connsiteY132" fmla="*/ 53647 h 87693"/>
                <a:gd name="connsiteX133" fmla="*/ 7058 w 15723"/>
                <a:gd name="connsiteY133" fmla="*/ 53523 h 87693"/>
                <a:gd name="connsiteX134" fmla="*/ 7296 w 15723"/>
                <a:gd name="connsiteY134" fmla="*/ 53523 h 87693"/>
                <a:gd name="connsiteX135" fmla="*/ 7296 w 15723"/>
                <a:gd name="connsiteY135" fmla="*/ 53647 h 87693"/>
                <a:gd name="connsiteX136" fmla="*/ 7172 w 15723"/>
                <a:gd name="connsiteY136" fmla="*/ 37430 h 87693"/>
                <a:gd name="connsiteX137" fmla="*/ 7533 w 15723"/>
                <a:gd name="connsiteY137" fmla="*/ 37069 h 87693"/>
                <a:gd name="connsiteX138" fmla="*/ 8008 w 15723"/>
                <a:gd name="connsiteY138" fmla="*/ 36233 h 87693"/>
                <a:gd name="connsiteX139" fmla="*/ 7286 w 15723"/>
                <a:gd name="connsiteY139" fmla="*/ 35758 h 87693"/>
                <a:gd name="connsiteX140" fmla="*/ 7163 w 15723"/>
                <a:gd name="connsiteY140" fmla="*/ 36470 h 87693"/>
                <a:gd name="connsiteX141" fmla="*/ 7163 w 15723"/>
                <a:gd name="connsiteY141" fmla="*/ 37420 h 87693"/>
                <a:gd name="connsiteX142" fmla="*/ 7533 w 15723"/>
                <a:gd name="connsiteY142" fmla="*/ 55679 h 87693"/>
                <a:gd name="connsiteX143" fmla="*/ 8493 w 15723"/>
                <a:gd name="connsiteY143" fmla="*/ 55679 h 87693"/>
                <a:gd name="connsiteX144" fmla="*/ 7172 w 15723"/>
                <a:gd name="connsiteY144" fmla="*/ 55081 h 87693"/>
                <a:gd name="connsiteX145" fmla="*/ 7533 w 15723"/>
                <a:gd name="connsiteY145" fmla="*/ 55679 h 87693"/>
                <a:gd name="connsiteX146" fmla="*/ 7172 w 15723"/>
                <a:gd name="connsiteY146" fmla="*/ 56753 h 87693"/>
                <a:gd name="connsiteX147" fmla="*/ 7172 w 15723"/>
                <a:gd name="connsiteY147" fmla="*/ 57228 h 87693"/>
                <a:gd name="connsiteX148" fmla="*/ 7894 w 15723"/>
                <a:gd name="connsiteY148" fmla="*/ 56867 h 87693"/>
                <a:gd name="connsiteX149" fmla="*/ 7771 w 15723"/>
                <a:gd name="connsiteY149" fmla="*/ 56392 h 87693"/>
                <a:gd name="connsiteX150" fmla="*/ 7172 w 15723"/>
                <a:gd name="connsiteY150" fmla="*/ 56753 h 87693"/>
                <a:gd name="connsiteX151" fmla="*/ 7647 w 15723"/>
                <a:gd name="connsiteY151" fmla="*/ 52934 h 87693"/>
                <a:gd name="connsiteX152" fmla="*/ 7771 w 15723"/>
                <a:gd name="connsiteY152" fmla="*/ 52934 h 87693"/>
                <a:gd name="connsiteX153" fmla="*/ 7894 w 15723"/>
                <a:gd name="connsiteY153" fmla="*/ 53058 h 87693"/>
                <a:gd name="connsiteX154" fmla="*/ 8854 w 15723"/>
                <a:gd name="connsiteY154" fmla="*/ 53058 h 87693"/>
                <a:gd name="connsiteX155" fmla="*/ 8854 w 15723"/>
                <a:gd name="connsiteY155" fmla="*/ 52222 h 87693"/>
                <a:gd name="connsiteX156" fmla="*/ 9813 w 15723"/>
                <a:gd name="connsiteY156" fmla="*/ 51984 h 87693"/>
                <a:gd name="connsiteX157" fmla="*/ 9690 w 15723"/>
                <a:gd name="connsiteY157" fmla="*/ 51623 h 87693"/>
                <a:gd name="connsiteX158" fmla="*/ 9567 w 15723"/>
                <a:gd name="connsiteY158" fmla="*/ 51148 h 87693"/>
                <a:gd name="connsiteX159" fmla="*/ 9092 w 15723"/>
                <a:gd name="connsiteY159" fmla="*/ 51385 h 87693"/>
                <a:gd name="connsiteX160" fmla="*/ 9567 w 15723"/>
                <a:gd name="connsiteY160" fmla="*/ 51024 h 87693"/>
                <a:gd name="connsiteX161" fmla="*/ 9567 w 15723"/>
                <a:gd name="connsiteY161" fmla="*/ 50312 h 87693"/>
                <a:gd name="connsiteX162" fmla="*/ 8008 w 15723"/>
                <a:gd name="connsiteY162" fmla="*/ 50074 h 87693"/>
                <a:gd name="connsiteX163" fmla="*/ 8246 w 15723"/>
                <a:gd name="connsiteY163" fmla="*/ 51385 h 87693"/>
                <a:gd name="connsiteX164" fmla="*/ 9082 w 15723"/>
                <a:gd name="connsiteY164" fmla="*/ 51385 h 87693"/>
                <a:gd name="connsiteX165" fmla="*/ 7286 w 15723"/>
                <a:gd name="connsiteY165" fmla="*/ 51984 h 87693"/>
                <a:gd name="connsiteX166" fmla="*/ 7286 w 15723"/>
                <a:gd name="connsiteY166" fmla="*/ 52697 h 87693"/>
                <a:gd name="connsiteX167" fmla="*/ 7647 w 15723"/>
                <a:gd name="connsiteY167" fmla="*/ 52934 h 87693"/>
                <a:gd name="connsiteX168" fmla="*/ 8008 w 15723"/>
                <a:gd name="connsiteY168" fmla="*/ 59375 h 87693"/>
                <a:gd name="connsiteX169" fmla="*/ 8844 w 15723"/>
                <a:gd name="connsiteY169" fmla="*/ 58900 h 87693"/>
                <a:gd name="connsiteX170" fmla="*/ 8246 w 15723"/>
                <a:gd name="connsiteY170" fmla="*/ 58301 h 87693"/>
                <a:gd name="connsiteX171" fmla="*/ 7524 w 15723"/>
                <a:gd name="connsiteY171" fmla="*/ 58900 h 87693"/>
                <a:gd name="connsiteX172" fmla="*/ 7999 w 15723"/>
                <a:gd name="connsiteY172" fmla="*/ 59375 h 87693"/>
                <a:gd name="connsiteX173" fmla="*/ 7647 w 15723"/>
                <a:gd name="connsiteY173" fmla="*/ 44469 h 87693"/>
                <a:gd name="connsiteX174" fmla="*/ 8607 w 15723"/>
                <a:gd name="connsiteY174" fmla="*/ 44469 h 87693"/>
                <a:gd name="connsiteX175" fmla="*/ 8607 w 15723"/>
                <a:gd name="connsiteY175" fmla="*/ 43994 h 87693"/>
                <a:gd name="connsiteX176" fmla="*/ 8483 w 15723"/>
                <a:gd name="connsiteY176" fmla="*/ 43633 h 87693"/>
                <a:gd name="connsiteX177" fmla="*/ 7647 w 15723"/>
                <a:gd name="connsiteY177" fmla="*/ 43633 h 87693"/>
                <a:gd name="connsiteX178" fmla="*/ 7647 w 15723"/>
                <a:gd name="connsiteY178" fmla="*/ 44469 h 87693"/>
                <a:gd name="connsiteX179" fmla="*/ 7647 w 15723"/>
                <a:gd name="connsiteY179" fmla="*/ 59974 h 87693"/>
                <a:gd name="connsiteX180" fmla="*/ 7647 w 15723"/>
                <a:gd name="connsiteY180" fmla="*/ 60686 h 87693"/>
                <a:gd name="connsiteX181" fmla="*/ 9804 w 15723"/>
                <a:gd name="connsiteY181" fmla="*/ 60325 h 87693"/>
                <a:gd name="connsiteX182" fmla="*/ 7647 w 15723"/>
                <a:gd name="connsiteY182" fmla="*/ 59964 h 87693"/>
                <a:gd name="connsiteX183" fmla="*/ 8246 w 15723"/>
                <a:gd name="connsiteY183" fmla="*/ 33383 h 87693"/>
                <a:gd name="connsiteX184" fmla="*/ 8246 w 15723"/>
                <a:gd name="connsiteY184" fmla="*/ 33858 h 87693"/>
                <a:gd name="connsiteX185" fmla="*/ 8721 w 15723"/>
                <a:gd name="connsiteY185" fmla="*/ 33858 h 87693"/>
                <a:gd name="connsiteX186" fmla="*/ 8721 w 15723"/>
                <a:gd name="connsiteY186" fmla="*/ 33383 h 87693"/>
                <a:gd name="connsiteX187" fmla="*/ 8246 w 15723"/>
                <a:gd name="connsiteY187" fmla="*/ 33383 h 87693"/>
                <a:gd name="connsiteX188" fmla="*/ 9092 w 15723"/>
                <a:gd name="connsiteY188" fmla="*/ 35406 h 87693"/>
                <a:gd name="connsiteX189" fmla="*/ 8256 w 15723"/>
                <a:gd name="connsiteY189" fmla="*/ 35406 h 87693"/>
                <a:gd name="connsiteX190" fmla="*/ 8256 w 15723"/>
                <a:gd name="connsiteY190" fmla="*/ 36119 h 87693"/>
                <a:gd name="connsiteX191" fmla="*/ 9092 w 15723"/>
                <a:gd name="connsiteY191" fmla="*/ 36831 h 87693"/>
                <a:gd name="connsiteX192" fmla="*/ 9452 w 15723"/>
                <a:gd name="connsiteY192" fmla="*/ 35881 h 87693"/>
                <a:gd name="connsiteX193" fmla="*/ 9092 w 15723"/>
                <a:gd name="connsiteY193" fmla="*/ 35406 h 87693"/>
                <a:gd name="connsiteX194" fmla="*/ 8731 w 15723"/>
                <a:gd name="connsiteY194" fmla="*/ 29688 h 87693"/>
                <a:gd name="connsiteX195" fmla="*/ 9567 w 15723"/>
                <a:gd name="connsiteY195" fmla="*/ 29326 h 87693"/>
                <a:gd name="connsiteX196" fmla="*/ 8369 w 15723"/>
                <a:gd name="connsiteY196" fmla="*/ 28614 h 87693"/>
                <a:gd name="connsiteX197" fmla="*/ 8731 w 15723"/>
                <a:gd name="connsiteY197" fmla="*/ 29688 h 87693"/>
                <a:gd name="connsiteX198" fmla="*/ 8493 w 15723"/>
                <a:gd name="connsiteY198" fmla="*/ 78337 h 87693"/>
                <a:gd name="connsiteX199" fmla="*/ 10288 w 15723"/>
                <a:gd name="connsiteY199" fmla="*/ 77263 h 87693"/>
                <a:gd name="connsiteX200" fmla="*/ 8369 w 15723"/>
                <a:gd name="connsiteY200" fmla="*/ 77738 h 87693"/>
                <a:gd name="connsiteX201" fmla="*/ 8493 w 15723"/>
                <a:gd name="connsiteY201" fmla="*/ 78337 h 87693"/>
                <a:gd name="connsiteX202" fmla="*/ 8493 w 15723"/>
                <a:gd name="connsiteY202" fmla="*/ 56154 h 87693"/>
                <a:gd name="connsiteX203" fmla="*/ 8968 w 15723"/>
                <a:gd name="connsiteY203" fmla="*/ 56629 h 87693"/>
                <a:gd name="connsiteX204" fmla="*/ 9206 w 15723"/>
                <a:gd name="connsiteY204" fmla="*/ 56629 h 87693"/>
                <a:gd name="connsiteX205" fmla="*/ 9329 w 15723"/>
                <a:gd name="connsiteY205" fmla="*/ 56506 h 87693"/>
                <a:gd name="connsiteX206" fmla="*/ 9567 w 15723"/>
                <a:gd name="connsiteY206" fmla="*/ 56506 h 87693"/>
                <a:gd name="connsiteX207" fmla="*/ 9927 w 15723"/>
                <a:gd name="connsiteY207" fmla="*/ 56981 h 87693"/>
                <a:gd name="connsiteX208" fmla="*/ 10288 w 15723"/>
                <a:gd name="connsiteY208" fmla="*/ 57342 h 87693"/>
                <a:gd name="connsiteX209" fmla="*/ 10649 w 15723"/>
                <a:gd name="connsiteY209" fmla="*/ 56744 h 87693"/>
                <a:gd name="connsiteX210" fmla="*/ 10174 w 15723"/>
                <a:gd name="connsiteY210" fmla="*/ 56031 h 87693"/>
                <a:gd name="connsiteX211" fmla="*/ 9699 w 15723"/>
                <a:gd name="connsiteY211" fmla="*/ 55556 h 87693"/>
                <a:gd name="connsiteX212" fmla="*/ 8977 w 15723"/>
                <a:gd name="connsiteY212" fmla="*/ 55556 h 87693"/>
                <a:gd name="connsiteX213" fmla="*/ 8502 w 15723"/>
                <a:gd name="connsiteY213" fmla="*/ 56154 h 87693"/>
                <a:gd name="connsiteX214" fmla="*/ 8493 w 15723"/>
                <a:gd name="connsiteY214" fmla="*/ 67127 h 87693"/>
                <a:gd name="connsiteX215" fmla="*/ 8493 w 15723"/>
                <a:gd name="connsiteY215" fmla="*/ 67726 h 87693"/>
                <a:gd name="connsiteX216" fmla="*/ 9092 w 15723"/>
                <a:gd name="connsiteY216" fmla="*/ 67726 h 87693"/>
                <a:gd name="connsiteX217" fmla="*/ 9092 w 15723"/>
                <a:gd name="connsiteY217" fmla="*/ 67127 h 87693"/>
                <a:gd name="connsiteX218" fmla="*/ 8493 w 15723"/>
                <a:gd name="connsiteY218" fmla="*/ 67127 h 87693"/>
                <a:gd name="connsiteX219" fmla="*/ 8968 w 15723"/>
                <a:gd name="connsiteY219" fmla="*/ 9177 h 87693"/>
                <a:gd name="connsiteX220" fmla="*/ 8607 w 15723"/>
                <a:gd name="connsiteY220" fmla="*/ 9776 h 87693"/>
                <a:gd name="connsiteX221" fmla="*/ 8968 w 15723"/>
                <a:gd name="connsiteY221" fmla="*/ 10013 h 87693"/>
                <a:gd name="connsiteX222" fmla="*/ 9690 w 15723"/>
                <a:gd name="connsiteY222" fmla="*/ 9415 h 87693"/>
                <a:gd name="connsiteX223" fmla="*/ 8968 w 15723"/>
                <a:gd name="connsiteY223" fmla="*/ 9177 h 87693"/>
                <a:gd name="connsiteX224" fmla="*/ 9690 w 15723"/>
                <a:gd name="connsiteY224" fmla="*/ 48288 h 87693"/>
                <a:gd name="connsiteX225" fmla="*/ 10165 w 15723"/>
                <a:gd name="connsiteY225" fmla="*/ 47813 h 87693"/>
                <a:gd name="connsiteX226" fmla="*/ 9206 w 15723"/>
                <a:gd name="connsiteY226" fmla="*/ 47101 h 87693"/>
                <a:gd name="connsiteX227" fmla="*/ 8731 w 15723"/>
                <a:gd name="connsiteY227" fmla="*/ 48051 h 87693"/>
                <a:gd name="connsiteX228" fmla="*/ 8968 w 15723"/>
                <a:gd name="connsiteY228" fmla="*/ 48051 h 87693"/>
                <a:gd name="connsiteX229" fmla="*/ 9443 w 15723"/>
                <a:gd name="connsiteY229" fmla="*/ 48288 h 87693"/>
                <a:gd name="connsiteX230" fmla="*/ 9681 w 15723"/>
                <a:gd name="connsiteY230" fmla="*/ 48288 h 87693"/>
                <a:gd name="connsiteX231" fmla="*/ 9206 w 15723"/>
                <a:gd name="connsiteY231" fmla="*/ 62956 h 87693"/>
                <a:gd name="connsiteX232" fmla="*/ 8731 w 15723"/>
                <a:gd name="connsiteY232" fmla="*/ 63669 h 87693"/>
                <a:gd name="connsiteX233" fmla="*/ 9092 w 15723"/>
                <a:gd name="connsiteY233" fmla="*/ 64267 h 87693"/>
                <a:gd name="connsiteX234" fmla="*/ 9813 w 15723"/>
                <a:gd name="connsiteY234" fmla="*/ 64267 h 87693"/>
                <a:gd name="connsiteX235" fmla="*/ 10288 w 15723"/>
                <a:gd name="connsiteY235" fmla="*/ 63317 h 87693"/>
                <a:gd name="connsiteX236" fmla="*/ 9329 w 15723"/>
                <a:gd name="connsiteY236" fmla="*/ 62842 h 87693"/>
                <a:gd name="connsiteX237" fmla="*/ 9206 w 15723"/>
                <a:gd name="connsiteY237" fmla="*/ 62966 h 87693"/>
                <a:gd name="connsiteX238" fmla="*/ 10288 w 15723"/>
                <a:gd name="connsiteY238" fmla="*/ 72371 h 87693"/>
                <a:gd name="connsiteX239" fmla="*/ 10051 w 15723"/>
                <a:gd name="connsiteY239" fmla="*/ 71297 h 87693"/>
                <a:gd name="connsiteX240" fmla="*/ 8731 w 15723"/>
                <a:gd name="connsiteY240" fmla="*/ 72247 h 87693"/>
                <a:gd name="connsiteX241" fmla="*/ 10288 w 15723"/>
                <a:gd name="connsiteY241" fmla="*/ 72371 h 87693"/>
                <a:gd name="connsiteX242" fmla="*/ 9092 w 15723"/>
                <a:gd name="connsiteY242" fmla="*/ 42199 h 87693"/>
                <a:gd name="connsiteX243" fmla="*/ 9092 w 15723"/>
                <a:gd name="connsiteY243" fmla="*/ 42674 h 87693"/>
                <a:gd name="connsiteX244" fmla="*/ 9813 w 15723"/>
                <a:gd name="connsiteY244" fmla="*/ 42674 h 87693"/>
                <a:gd name="connsiteX245" fmla="*/ 9813 w 15723"/>
                <a:gd name="connsiteY245" fmla="*/ 42199 h 87693"/>
                <a:gd name="connsiteX246" fmla="*/ 9092 w 15723"/>
                <a:gd name="connsiteY246" fmla="*/ 42199 h 87693"/>
                <a:gd name="connsiteX247" fmla="*/ 9329 w 15723"/>
                <a:gd name="connsiteY247" fmla="*/ 79999 h 87693"/>
                <a:gd name="connsiteX248" fmla="*/ 9452 w 15723"/>
                <a:gd name="connsiteY248" fmla="*/ 80474 h 87693"/>
                <a:gd name="connsiteX249" fmla="*/ 10051 w 15723"/>
                <a:gd name="connsiteY249" fmla="*/ 80712 h 87693"/>
                <a:gd name="connsiteX250" fmla="*/ 10288 w 15723"/>
                <a:gd name="connsiteY250" fmla="*/ 78926 h 87693"/>
                <a:gd name="connsiteX251" fmla="*/ 9329 w 15723"/>
                <a:gd name="connsiteY251" fmla="*/ 78565 h 87693"/>
                <a:gd name="connsiteX252" fmla="*/ 9329 w 15723"/>
                <a:gd name="connsiteY252" fmla="*/ 79515 h 87693"/>
                <a:gd name="connsiteX253" fmla="*/ 9329 w 15723"/>
                <a:gd name="connsiteY253" fmla="*/ 79990 h 87693"/>
                <a:gd name="connsiteX254" fmla="*/ 9690 w 15723"/>
                <a:gd name="connsiteY254" fmla="*/ 73445 h 87693"/>
                <a:gd name="connsiteX255" fmla="*/ 9690 w 15723"/>
                <a:gd name="connsiteY255" fmla="*/ 73806 h 87693"/>
                <a:gd name="connsiteX256" fmla="*/ 10412 w 15723"/>
                <a:gd name="connsiteY256" fmla="*/ 73806 h 87693"/>
                <a:gd name="connsiteX257" fmla="*/ 10412 w 15723"/>
                <a:gd name="connsiteY257" fmla="*/ 73445 h 87693"/>
                <a:gd name="connsiteX258" fmla="*/ 9690 w 15723"/>
                <a:gd name="connsiteY258" fmla="*/ 73445 h 87693"/>
                <a:gd name="connsiteX259" fmla="*/ 11238 w 15723"/>
                <a:gd name="connsiteY259" fmla="*/ 23845 h 87693"/>
                <a:gd name="connsiteX260" fmla="*/ 10763 w 15723"/>
                <a:gd name="connsiteY260" fmla="*/ 23969 h 87693"/>
                <a:gd name="connsiteX261" fmla="*/ 10402 w 15723"/>
                <a:gd name="connsiteY261" fmla="*/ 24329 h 87693"/>
                <a:gd name="connsiteX262" fmla="*/ 11124 w 15723"/>
                <a:gd name="connsiteY262" fmla="*/ 24690 h 87693"/>
                <a:gd name="connsiteX263" fmla="*/ 11248 w 15723"/>
                <a:gd name="connsiteY263" fmla="*/ 23854 h 87693"/>
                <a:gd name="connsiteX264" fmla="*/ 10402 w 15723"/>
                <a:gd name="connsiteY264" fmla="*/ 69274 h 87693"/>
                <a:gd name="connsiteX265" fmla="*/ 10402 w 15723"/>
                <a:gd name="connsiteY265" fmla="*/ 69635 h 87693"/>
                <a:gd name="connsiteX266" fmla="*/ 11124 w 15723"/>
                <a:gd name="connsiteY266" fmla="*/ 69635 h 87693"/>
                <a:gd name="connsiteX267" fmla="*/ 11124 w 15723"/>
                <a:gd name="connsiteY267" fmla="*/ 69274 h 87693"/>
                <a:gd name="connsiteX268" fmla="*/ 10402 w 15723"/>
                <a:gd name="connsiteY268" fmla="*/ 69274 h 87693"/>
                <a:gd name="connsiteX269" fmla="*/ 11362 w 15723"/>
                <a:gd name="connsiteY269" fmla="*/ 77501 h 87693"/>
                <a:gd name="connsiteX270" fmla="*/ 11723 w 15723"/>
                <a:gd name="connsiteY270" fmla="*/ 76788 h 87693"/>
                <a:gd name="connsiteX271" fmla="*/ 11248 w 15723"/>
                <a:gd name="connsiteY271" fmla="*/ 76665 h 87693"/>
                <a:gd name="connsiteX272" fmla="*/ 10887 w 15723"/>
                <a:gd name="connsiteY272" fmla="*/ 77263 h 87693"/>
                <a:gd name="connsiteX273" fmla="*/ 11362 w 15723"/>
                <a:gd name="connsiteY273" fmla="*/ 77501 h 87693"/>
                <a:gd name="connsiteX274" fmla="*/ 11001 w 15723"/>
                <a:gd name="connsiteY274" fmla="*/ 80598 h 87693"/>
                <a:gd name="connsiteX275" fmla="*/ 11837 w 15723"/>
                <a:gd name="connsiteY275" fmla="*/ 80722 h 87693"/>
                <a:gd name="connsiteX276" fmla="*/ 12198 w 15723"/>
                <a:gd name="connsiteY276" fmla="*/ 80845 h 87693"/>
                <a:gd name="connsiteX277" fmla="*/ 12435 w 15723"/>
                <a:gd name="connsiteY277" fmla="*/ 80845 h 87693"/>
                <a:gd name="connsiteX278" fmla="*/ 13158 w 15723"/>
                <a:gd name="connsiteY278" fmla="*/ 80009 h 87693"/>
                <a:gd name="connsiteX279" fmla="*/ 11238 w 15723"/>
                <a:gd name="connsiteY279" fmla="*/ 79772 h 87693"/>
                <a:gd name="connsiteX280" fmla="*/ 11001 w 15723"/>
                <a:gd name="connsiteY280" fmla="*/ 80608 h 87693"/>
                <a:gd name="connsiteX281" fmla="*/ 12322 w 15723"/>
                <a:gd name="connsiteY281" fmla="*/ 64619 h 87693"/>
                <a:gd name="connsiteX282" fmla="*/ 12322 w 15723"/>
                <a:gd name="connsiteY282" fmla="*/ 63783 h 87693"/>
                <a:gd name="connsiteX283" fmla="*/ 11599 w 15723"/>
                <a:gd name="connsiteY283" fmla="*/ 63545 h 87693"/>
                <a:gd name="connsiteX284" fmla="*/ 11238 w 15723"/>
                <a:gd name="connsiteY284" fmla="*/ 64856 h 87693"/>
                <a:gd name="connsiteX285" fmla="*/ 12312 w 15723"/>
                <a:gd name="connsiteY285" fmla="*/ 64619 h 87693"/>
                <a:gd name="connsiteX286" fmla="*/ 13518 w 15723"/>
                <a:gd name="connsiteY286" fmla="*/ 57228 h 87693"/>
                <a:gd name="connsiteX287" fmla="*/ 14354 w 15723"/>
                <a:gd name="connsiteY287" fmla="*/ 57465 h 87693"/>
                <a:gd name="connsiteX288" fmla="*/ 14231 w 15723"/>
                <a:gd name="connsiteY288" fmla="*/ 56031 h 87693"/>
                <a:gd name="connsiteX289" fmla="*/ 13395 w 15723"/>
                <a:gd name="connsiteY289" fmla="*/ 56031 h 87693"/>
                <a:gd name="connsiteX290" fmla="*/ 12435 w 15723"/>
                <a:gd name="connsiteY290" fmla="*/ 56154 h 87693"/>
                <a:gd name="connsiteX291" fmla="*/ 12435 w 15723"/>
                <a:gd name="connsiteY291" fmla="*/ 57228 h 87693"/>
                <a:gd name="connsiteX292" fmla="*/ 12673 w 15723"/>
                <a:gd name="connsiteY292" fmla="*/ 57228 h 87693"/>
                <a:gd name="connsiteX293" fmla="*/ 12074 w 15723"/>
                <a:gd name="connsiteY293" fmla="*/ 57940 h 87693"/>
                <a:gd name="connsiteX294" fmla="*/ 11352 w 15723"/>
                <a:gd name="connsiteY294" fmla="*/ 58539 h 87693"/>
                <a:gd name="connsiteX295" fmla="*/ 13870 w 15723"/>
                <a:gd name="connsiteY295" fmla="*/ 59138 h 87693"/>
                <a:gd name="connsiteX296" fmla="*/ 13395 w 15723"/>
                <a:gd name="connsiteY296" fmla="*/ 58663 h 87693"/>
                <a:gd name="connsiteX297" fmla="*/ 13272 w 15723"/>
                <a:gd name="connsiteY297" fmla="*/ 58539 h 87693"/>
                <a:gd name="connsiteX298" fmla="*/ 13509 w 15723"/>
                <a:gd name="connsiteY298" fmla="*/ 57940 h 87693"/>
                <a:gd name="connsiteX299" fmla="*/ 13509 w 15723"/>
                <a:gd name="connsiteY299" fmla="*/ 57228 h 87693"/>
                <a:gd name="connsiteX300" fmla="*/ 12322 w 15723"/>
                <a:gd name="connsiteY300" fmla="*/ 70946 h 87693"/>
                <a:gd name="connsiteX301" fmla="*/ 12322 w 15723"/>
                <a:gd name="connsiteY301" fmla="*/ 70471 h 87693"/>
                <a:gd name="connsiteX302" fmla="*/ 12198 w 15723"/>
                <a:gd name="connsiteY302" fmla="*/ 70347 h 87693"/>
                <a:gd name="connsiteX303" fmla="*/ 12198 w 15723"/>
                <a:gd name="connsiteY303" fmla="*/ 70110 h 87693"/>
                <a:gd name="connsiteX304" fmla="*/ 11362 w 15723"/>
                <a:gd name="connsiteY304" fmla="*/ 70110 h 87693"/>
                <a:gd name="connsiteX305" fmla="*/ 11362 w 15723"/>
                <a:gd name="connsiteY305" fmla="*/ 71183 h 87693"/>
                <a:gd name="connsiteX306" fmla="*/ 12322 w 15723"/>
                <a:gd name="connsiteY306" fmla="*/ 70946 h 87693"/>
                <a:gd name="connsiteX307" fmla="*/ 13158 w 15723"/>
                <a:gd name="connsiteY307" fmla="*/ 76542 h 87693"/>
                <a:gd name="connsiteX308" fmla="*/ 13158 w 15723"/>
                <a:gd name="connsiteY308" fmla="*/ 75345 h 87693"/>
                <a:gd name="connsiteX309" fmla="*/ 12435 w 15723"/>
                <a:gd name="connsiteY309" fmla="*/ 74870 h 87693"/>
                <a:gd name="connsiteX310" fmla="*/ 11960 w 15723"/>
                <a:gd name="connsiteY310" fmla="*/ 75231 h 87693"/>
                <a:gd name="connsiteX311" fmla="*/ 11723 w 15723"/>
                <a:gd name="connsiteY311" fmla="*/ 74870 h 87693"/>
                <a:gd name="connsiteX312" fmla="*/ 11485 w 15723"/>
                <a:gd name="connsiteY312" fmla="*/ 75107 h 87693"/>
                <a:gd name="connsiteX313" fmla="*/ 11362 w 15723"/>
                <a:gd name="connsiteY313" fmla="*/ 75706 h 87693"/>
                <a:gd name="connsiteX314" fmla="*/ 12435 w 15723"/>
                <a:gd name="connsiteY314" fmla="*/ 76779 h 87693"/>
                <a:gd name="connsiteX315" fmla="*/ 13034 w 15723"/>
                <a:gd name="connsiteY315" fmla="*/ 76656 h 87693"/>
                <a:gd name="connsiteX316" fmla="*/ 13158 w 15723"/>
                <a:gd name="connsiteY316" fmla="*/ 76532 h 87693"/>
                <a:gd name="connsiteX317" fmla="*/ 11485 w 15723"/>
                <a:gd name="connsiteY317" fmla="*/ 49713 h 87693"/>
                <a:gd name="connsiteX318" fmla="*/ 12559 w 15723"/>
                <a:gd name="connsiteY318" fmla="*/ 49590 h 87693"/>
                <a:gd name="connsiteX319" fmla="*/ 11599 w 15723"/>
                <a:gd name="connsiteY319" fmla="*/ 48878 h 87693"/>
                <a:gd name="connsiteX320" fmla="*/ 11476 w 15723"/>
                <a:gd name="connsiteY320" fmla="*/ 49353 h 87693"/>
                <a:gd name="connsiteX321" fmla="*/ 11476 w 15723"/>
                <a:gd name="connsiteY321" fmla="*/ 49713 h 87693"/>
                <a:gd name="connsiteX322" fmla="*/ 12435 w 15723"/>
                <a:gd name="connsiteY322" fmla="*/ 74756 h 87693"/>
                <a:gd name="connsiteX323" fmla="*/ 12435 w 15723"/>
                <a:gd name="connsiteY323" fmla="*/ 73806 h 87693"/>
                <a:gd name="connsiteX324" fmla="*/ 11960 w 15723"/>
                <a:gd name="connsiteY324" fmla="*/ 74043 h 87693"/>
                <a:gd name="connsiteX325" fmla="*/ 12198 w 15723"/>
                <a:gd name="connsiteY325" fmla="*/ 74518 h 87693"/>
                <a:gd name="connsiteX326" fmla="*/ 12435 w 15723"/>
                <a:gd name="connsiteY326" fmla="*/ 74756 h 87693"/>
                <a:gd name="connsiteX327" fmla="*/ 14117 w 15723"/>
                <a:gd name="connsiteY327" fmla="*/ 65579 h 87693"/>
                <a:gd name="connsiteX328" fmla="*/ 14354 w 15723"/>
                <a:gd name="connsiteY328" fmla="*/ 65104 h 87693"/>
                <a:gd name="connsiteX329" fmla="*/ 14354 w 15723"/>
                <a:gd name="connsiteY329" fmla="*/ 63792 h 87693"/>
                <a:gd name="connsiteX330" fmla="*/ 13879 w 15723"/>
                <a:gd name="connsiteY330" fmla="*/ 63792 h 87693"/>
                <a:gd name="connsiteX331" fmla="*/ 13756 w 15723"/>
                <a:gd name="connsiteY331" fmla="*/ 63669 h 87693"/>
                <a:gd name="connsiteX332" fmla="*/ 13518 w 15723"/>
                <a:gd name="connsiteY332" fmla="*/ 63669 h 87693"/>
                <a:gd name="connsiteX333" fmla="*/ 12445 w 15723"/>
                <a:gd name="connsiteY333" fmla="*/ 64505 h 87693"/>
                <a:gd name="connsiteX334" fmla="*/ 12683 w 15723"/>
                <a:gd name="connsiteY334" fmla="*/ 67488 h 87693"/>
                <a:gd name="connsiteX335" fmla="*/ 13879 w 15723"/>
                <a:gd name="connsiteY335" fmla="*/ 66415 h 87693"/>
                <a:gd name="connsiteX336" fmla="*/ 14003 w 15723"/>
                <a:gd name="connsiteY336" fmla="*/ 65702 h 87693"/>
                <a:gd name="connsiteX337" fmla="*/ 14126 w 15723"/>
                <a:gd name="connsiteY337" fmla="*/ 65579 h 87693"/>
                <a:gd name="connsiteX338" fmla="*/ 13395 w 15723"/>
                <a:gd name="connsiteY338" fmla="*/ 69151 h 87693"/>
                <a:gd name="connsiteX339" fmla="*/ 12673 w 15723"/>
                <a:gd name="connsiteY339" fmla="*/ 69749 h 87693"/>
                <a:gd name="connsiteX340" fmla="*/ 12910 w 15723"/>
                <a:gd name="connsiteY340" fmla="*/ 69872 h 87693"/>
                <a:gd name="connsiteX341" fmla="*/ 12910 w 15723"/>
                <a:gd name="connsiteY341" fmla="*/ 69996 h 87693"/>
                <a:gd name="connsiteX342" fmla="*/ 13385 w 15723"/>
                <a:gd name="connsiteY342" fmla="*/ 70120 h 87693"/>
                <a:gd name="connsiteX343" fmla="*/ 14583 w 15723"/>
                <a:gd name="connsiteY343" fmla="*/ 70120 h 87693"/>
                <a:gd name="connsiteX344" fmla="*/ 13385 w 15723"/>
                <a:gd name="connsiteY344" fmla="*/ 69170 h 87693"/>
                <a:gd name="connsiteX345" fmla="*/ 14117 w 15723"/>
                <a:gd name="connsiteY345" fmla="*/ 3810 h 87693"/>
                <a:gd name="connsiteX346" fmla="*/ 13642 w 15723"/>
                <a:gd name="connsiteY346" fmla="*/ 3572 h 87693"/>
                <a:gd name="connsiteX347" fmla="*/ 13043 w 15723"/>
                <a:gd name="connsiteY347" fmla="*/ 4285 h 87693"/>
                <a:gd name="connsiteX348" fmla="*/ 13765 w 15723"/>
                <a:gd name="connsiteY348" fmla="*/ 4522 h 87693"/>
                <a:gd name="connsiteX349" fmla="*/ 14126 w 15723"/>
                <a:gd name="connsiteY349" fmla="*/ 4285 h 87693"/>
                <a:gd name="connsiteX350" fmla="*/ 14126 w 15723"/>
                <a:gd name="connsiteY350" fmla="*/ 3810 h 87693"/>
                <a:gd name="connsiteX351" fmla="*/ 13034 w 15723"/>
                <a:gd name="connsiteY351" fmla="*/ 15371 h 87693"/>
                <a:gd name="connsiteX352" fmla="*/ 13509 w 15723"/>
                <a:gd name="connsiteY352" fmla="*/ 15133 h 87693"/>
                <a:gd name="connsiteX353" fmla="*/ 13509 w 15723"/>
                <a:gd name="connsiteY353" fmla="*/ 15371 h 87693"/>
                <a:gd name="connsiteX354" fmla="*/ 13034 w 15723"/>
                <a:gd name="connsiteY354" fmla="*/ 15608 h 87693"/>
                <a:gd name="connsiteX355" fmla="*/ 13034 w 15723"/>
                <a:gd name="connsiteY355" fmla="*/ 15371 h 87693"/>
                <a:gd name="connsiteX356" fmla="*/ 13395 w 15723"/>
                <a:gd name="connsiteY356" fmla="*/ 77738 h 87693"/>
                <a:gd name="connsiteX357" fmla="*/ 13518 w 15723"/>
                <a:gd name="connsiteY357" fmla="*/ 78688 h 87693"/>
                <a:gd name="connsiteX358" fmla="*/ 13642 w 15723"/>
                <a:gd name="connsiteY358" fmla="*/ 78926 h 87693"/>
                <a:gd name="connsiteX359" fmla="*/ 13642 w 15723"/>
                <a:gd name="connsiteY359" fmla="*/ 79049 h 87693"/>
                <a:gd name="connsiteX360" fmla="*/ 14839 w 15723"/>
                <a:gd name="connsiteY360" fmla="*/ 78926 h 87693"/>
                <a:gd name="connsiteX361" fmla="*/ 14364 w 15723"/>
                <a:gd name="connsiteY361" fmla="*/ 77729 h 87693"/>
                <a:gd name="connsiteX362" fmla="*/ 13404 w 15723"/>
                <a:gd name="connsiteY362" fmla="*/ 77729 h 87693"/>
                <a:gd name="connsiteX363" fmla="*/ 14117 w 15723"/>
                <a:gd name="connsiteY363" fmla="*/ 73207 h 87693"/>
                <a:gd name="connsiteX364" fmla="*/ 14117 w 15723"/>
                <a:gd name="connsiteY364" fmla="*/ 73331 h 87693"/>
                <a:gd name="connsiteX365" fmla="*/ 14592 w 15723"/>
                <a:gd name="connsiteY365" fmla="*/ 73207 h 87693"/>
                <a:gd name="connsiteX366" fmla="*/ 14953 w 15723"/>
                <a:gd name="connsiteY366" fmla="*/ 72970 h 87693"/>
                <a:gd name="connsiteX367" fmla="*/ 13879 w 15723"/>
                <a:gd name="connsiteY367" fmla="*/ 72257 h 87693"/>
                <a:gd name="connsiteX368" fmla="*/ 14003 w 15723"/>
                <a:gd name="connsiteY368" fmla="*/ 72970 h 87693"/>
                <a:gd name="connsiteX369" fmla="*/ 14126 w 15723"/>
                <a:gd name="connsiteY369" fmla="*/ 73207 h 8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23" h="87693">
                  <a:moveTo>
                    <a:pt x="15190" y="75829"/>
                  </a:moveTo>
                  <a:lnTo>
                    <a:pt x="15428" y="85842"/>
                  </a:lnTo>
                  <a:cubicBezTo>
                    <a:pt x="15428" y="86317"/>
                    <a:pt x="15428" y="87514"/>
                    <a:pt x="14468" y="87514"/>
                  </a:cubicBezTo>
                  <a:cubicBezTo>
                    <a:pt x="14108" y="87514"/>
                    <a:pt x="13870" y="87391"/>
                    <a:pt x="13870" y="87637"/>
                  </a:cubicBezTo>
                  <a:cubicBezTo>
                    <a:pt x="5491" y="87875"/>
                    <a:pt x="3097" y="87277"/>
                    <a:pt x="2736" y="87277"/>
                  </a:cubicBezTo>
                  <a:cubicBezTo>
                    <a:pt x="703" y="87400"/>
                    <a:pt x="579" y="86802"/>
                    <a:pt x="579" y="83942"/>
                  </a:cubicBezTo>
                  <a:lnTo>
                    <a:pt x="703" y="78461"/>
                  </a:lnTo>
                  <a:cubicBezTo>
                    <a:pt x="703" y="77986"/>
                    <a:pt x="1064" y="72618"/>
                    <a:pt x="1064" y="71545"/>
                  </a:cubicBezTo>
                  <a:cubicBezTo>
                    <a:pt x="1064" y="71183"/>
                    <a:pt x="703" y="67137"/>
                    <a:pt x="589" y="66652"/>
                  </a:cubicBezTo>
                  <a:cubicBezTo>
                    <a:pt x="589" y="66529"/>
                    <a:pt x="950" y="64030"/>
                    <a:pt x="950" y="63431"/>
                  </a:cubicBezTo>
                  <a:cubicBezTo>
                    <a:pt x="950" y="62481"/>
                    <a:pt x="826" y="61047"/>
                    <a:pt x="1074" y="59850"/>
                  </a:cubicBezTo>
                  <a:cubicBezTo>
                    <a:pt x="599" y="59138"/>
                    <a:pt x="475" y="57826"/>
                    <a:pt x="599" y="50787"/>
                  </a:cubicBezTo>
                  <a:cubicBezTo>
                    <a:pt x="599" y="49713"/>
                    <a:pt x="722" y="49353"/>
                    <a:pt x="836" y="48763"/>
                  </a:cubicBezTo>
                  <a:lnTo>
                    <a:pt x="836" y="43044"/>
                  </a:lnTo>
                  <a:cubicBezTo>
                    <a:pt x="836" y="39824"/>
                    <a:pt x="361" y="35416"/>
                    <a:pt x="361" y="32433"/>
                  </a:cubicBezTo>
                  <a:lnTo>
                    <a:pt x="361" y="26828"/>
                  </a:lnTo>
                  <a:cubicBezTo>
                    <a:pt x="124" y="26590"/>
                    <a:pt x="0" y="25754"/>
                    <a:pt x="0" y="25279"/>
                  </a:cubicBezTo>
                  <a:lnTo>
                    <a:pt x="0" y="18126"/>
                  </a:lnTo>
                  <a:cubicBezTo>
                    <a:pt x="0" y="17888"/>
                    <a:pt x="959" y="17651"/>
                    <a:pt x="124" y="16578"/>
                  </a:cubicBezTo>
                  <a:lnTo>
                    <a:pt x="0" y="11685"/>
                  </a:lnTo>
                  <a:cubicBezTo>
                    <a:pt x="475" y="11087"/>
                    <a:pt x="0" y="10972"/>
                    <a:pt x="0" y="10612"/>
                  </a:cubicBezTo>
                  <a:cubicBezTo>
                    <a:pt x="0" y="10013"/>
                    <a:pt x="124" y="9899"/>
                    <a:pt x="238" y="9301"/>
                  </a:cubicBezTo>
                  <a:lnTo>
                    <a:pt x="0" y="2385"/>
                  </a:lnTo>
                  <a:cubicBezTo>
                    <a:pt x="0" y="1435"/>
                    <a:pt x="238" y="238"/>
                    <a:pt x="2156" y="238"/>
                  </a:cubicBezTo>
                  <a:cubicBezTo>
                    <a:pt x="3591" y="-124"/>
                    <a:pt x="5386" y="114"/>
                    <a:pt x="6944" y="238"/>
                  </a:cubicBezTo>
                  <a:cubicBezTo>
                    <a:pt x="7904" y="0"/>
                    <a:pt x="8863" y="0"/>
                    <a:pt x="10174" y="0"/>
                  </a:cubicBezTo>
                  <a:lnTo>
                    <a:pt x="13404" y="124"/>
                  </a:lnTo>
                  <a:cubicBezTo>
                    <a:pt x="14725" y="124"/>
                    <a:pt x="15438" y="361"/>
                    <a:pt x="15438" y="1320"/>
                  </a:cubicBezTo>
                  <a:lnTo>
                    <a:pt x="15438" y="26001"/>
                  </a:lnTo>
                  <a:cubicBezTo>
                    <a:pt x="15438" y="29697"/>
                    <a:pt x="15561" y="32442"/>
                    <a:pt x="15675" y="34466"/>
                  </a:cubicBezTo>
                  <a:cubicBezTo>
                    <a:pt x="15913" y="38522"/>
                    <a:pt x="15200" y="42579"/>
                    <a:pt x="15200" y="46626"/>
                  </a:cubicBezTo>
                  <a:lnTo>
                    <a:pt x="15324" y="52345"/>
                  </a:lnTo>
                  <a:lnTo>
                    <a:pt x="15447" y="72495"/>
                  </a:lnTo>
                  <a:lnTo>
                    <a:pt x="15209" y="75829"/>
                  </a:lnTo>
                  <a:close/>
                  <a:moveTo>
                    <a:pt x="5140" y="67365"/>
                  </a:moveTo>
                  <a:lnTo>
                    <a:pt x="5140" y="66529"/>
                  </a:lnTo>
                  <a:lnTo>
                    <a:pt x="3705" y="66890"/>
                  </a:lnTo>
                  <a:lnTo>
                    <a:pt x="5140" y="67365"/>
                  </a:lnTo>
                  <a:close/>
                  <a:moveTo>
                    <a:pt x="4541" y="69274"/>
                  </a:moveTo>
                  <a:lnTo>
                    <a:pt x="4066" y="69749"/>
                  </a:lnTo>
                  <a:cubicBezTo>
                    <a:pt x="4303" y="69987"/>
                    <a:pt x="4788" y="70224"/>
                    <a:pt x="5026" y="70224"/>
                  </a:cubicBezTo>
                  <a:cubicBezTo>
                    <a:pt x="5149" y="70101"/>
                    <a:pt x="5263" y="70101"/>
                    <a:pt x="5263" y="69987"/>
                  </a:cubicBezTo>
                  <a:lnTo>
                    <a:pt x="5738" y="69626"/>
                  </a:lnTo>
                  <a:lnTo>
                    <a:pt x="4541" y="69265"/>
                  </a:lnTo>
                  <a:close/>
                  <a:moveTo>
                    <a:pt x="4056" y="72010"/>
                  </a:moveTo>
                  <a:lnTo>
                    <a:pt x="4056" y="72485"/>
                  </a:lnTo>
                  <a:lnTo>
                    <a:pt x="5130" y="72485"/>
                  </a:lnTo>
                  <a:lnTo>
                    <a:pt x="5130" y="72010"/>
                  </a:lnTo>
                  <a:lnTo>
                    <a:pt x="4056" y="72010"/>
                  </a:lnTo>
                  <a:close/>
                  <a:moveTo>
                    <a:pt x="5377" y="34694"/>
                  </a:moveTo>
                  <a:lnTo>
                    <a:pt x="5377" y="33858"/>
                  </a:lnTo>
                  <a:cubicBezTo>
                    <a:pt x="5016" y="33858"/>
                    <a:pt x="4541" y="34333"/>
                    <a:pt x="4541" y="34694"/>
                  </a:cubicBezTo>
                  <a:lnTo>
                    <a:pt x="5377" y="34694"/>
                  </a:lnTo>
                  <a:close/>
                  <a:moveTo>
                    <a:pt x="5976" y="75715"/>
                  </a:moveTo>
                  <a:cubicBezTo>
                    <a:pt x="6099" y="75592"/>
                    <a:pt x="6213" y="75478"/>
                    <a:pt x="6213" y="75354"/>
                  </a:cubicBezTo>
                  <a:lnTo>
                    <a:pt x="6336" y="75231"/>
                  </a:lnTo>
                  <a:cubicBezTo>
                    <a:pt x="6336" y="75148"/>
                    <a:pt x="6416" y="75028"/>
                    <a:pt x="6574" y="74870"/>
                  </a:cubicBezTo>
                  <a:cubicBezTo>
                    <a:pt x="6099" y="74870"/>
                    <a:pt x="5976" y="74746"/>
                    <a:pt x="5738" y="74746"/>
                  </a:cubicBezTo>
                  <a:lnTo>
                    <a:pt x="4778" y="74385"/>
                  </a:lnTo>
                  <a:cubicBezTo>
                    <a:pt x="4778" y="74746"/>
                    <a:pt x="4541" y="74860"/>
                    <a:pt x="4541" y="74983"/>
                  </a:cubicBezTo>
                  <a:cubicBezTo>
                    <a:pt x="4665" y="75107"/>
                    <a:pt x="4665" y="75221"/>
                    <a:pt x="4778" y="75221"/>
                  </a:cubicBezTo>
                  <a:lnTo>
                    <a:pt x="4902" y="75345"/>
                  </a:lnTo>
                  <a:cubicBezTo>
                    <a:pt x="5140" y="75468"/>
                    <a:pt x="5263" y="75582"/>
                    <a:pt x="5263" y="75706"/>
                  </a:cubicBezTo>
                  <a:lnTo>
                    <a:pt x="5985" y="75706"/>
                  </a:lnTo>
                  <a:close/>
                  <a:moveTo>
                    <a:pt x="6935" y="61285"/>
                  </a:moveTo>
                  <a:lnTo>
                    <a:pt x="7058" y="61285"/>
                  </a:lnTo>
                  <a:lnTo>
                    <a:pt x="7058" y="60211"/>
                  </a:lnTo>
                  <a:lnTo>
                    <a:pt x="6336" y="59850"/>
                  </a:lnTo>
                  <a:cubicBezTo>
                    <a:pt x="6099" y="59726"/>
                    <a:pt x="5976" y="59613"/>
                    <a:pt x="5861" y="59251"/>
                  </a:cubicBezTo>
                  <a:lnTo>
                    <a:pt x="5140" y="59251"/>
                  </a:lnTo>
                  <a:lnTo>
                    <a:pt x="4665" y="59964"/>
                  </a:lnTo>
                  <a:lnTo>
                    <a:pt x="5624" y="60914"/>
                  </a:lnTo>
                  <a:cubicBezTo>
                    <a:pt x="5861" y="61275"/>
                    <a:pt x="6222" y="61513"/>
                    <a:pt x="6346" y="61513"/>
                  </a:cubicBezTo>
                  <a:cubicBezTo>
                    <a:pt x="6583" y="61513"/>
                    <a:pt x="6707" y="61389"/>
                    <a:pt x="6821" y="61389"/>
                  </a:cubicBezTo>
                  <a:lnTo>
                    <a:pt x="6944" y="61265"/>
                  </a:lnTo>
                  <a:close/>
                  <a:moveTo>
                    <a:pt x="4902" y="62710"/>
                  </a:moveTo>
                  <a:lnTo>
                    <a:pt x="4665" y="63422"/>
                  </a:lnTo>
                  <a:cubicBezTo>
                    <a:pt x="4902" y="63660"/>
                    <a:pt x="5386" y="63897"/>
                    <a:pt x="5738" y="63897"/>
                  </a:cubicBezTo>
                  <a:lnTo>
                    <a:pt x="5976" y="62700"/>
                  </a:lnTo>
                  <a:lnTo>
                    <a:pt x="4902" y="62700"/>
                  </a:lnTo>
                  <a:close/>
                  <a:moveTo>
                    <a:pt x="5738" y="39577"/>
                  </a:moveTo>
                  <a:lnTo>
                    <a:pt x="5501" y="40888"/>
                  </a:lnTo>
                  <a:lnTo>
                    <a:pt x="6222" y="41487"/>
                  </a:lnTo>
                  <a:cubicBezTo>
                    <a:pt x="6583" y="41249"/>
                    <a:pt x="7182" y="40888"/>
                    <a:pt x="7182" y="40413"/>
                  </a:cubicBezTo>
                  <a:cubicBezTo>
                    <a:pt x="7182" y="40176"/>
                    <a:pt x="6944" y="40052"/>
                    <a:pt x="6707" y="39938"/>
                  </a:cubicBezTo>
                  <a:lnTo>
                    <a:pt x="5747" y="39577"/>
                  </a:lnTo>
                  <a:close/>
                  <a:moveTo>
                    <a:pt x="5501" y="66167"/>
                  </a:moveTo>
                  <a:cubicBezTo>
                    <a:pt x="5501" y="66167"/>
                    <a:pt x="5624" y="67117"/>
                    <a:pt x="5861" y="67241"/>
                  </a:cubicBezTo>
                  <a:cubicBezTo>
                    <a:pt x="5985" y="67241"/>
                    <a:pt x="6099" y="67241"/>
                    <a:pt x="6222" y="67004"/>
                  </a:cubicBezTo>
                  <a:lnTo>
                    <a:pt x="6460" y="66880"/>
                  </a:lnTo>
                  <a:cubicBezTo>
                    <a:pt x="6460" y="66798"/>
                    <a:pt x="6539" y="66677"/>
                    <a:pt x="6697" y="66519"/>
                  </a:cubicBezTo>
                  <a:lnTo>
                    <a:pt x="5501" y="66158"/>
                  </a:lnTo>
                  <a:close/>
                  <a:moveTo>
                    <a:pt x="5976" y="80361"/>
                  </a:moveTo>
                  <a:lnTo>
                    <a:pt x="5976" y="80959"/>
                  </a:lnTo>
                  <a:lnTo>
                    <a:pt x="7049" y="80959"/>
                  </a:lnTo>
                  <a:lnTo>
                    <a:pt x="7049" y="80361"/>
                  </a:lnTo>
                  <a:lnTo>
                    <a:pt x="5976" y="80361"/>
                  </a:lnTo>
                  <a:close/>
                  <a:moveTo>
                    <a:pt x="7049" y="9177"/>
                  </a:moveTo>
                  <a:lnTo>
                    <a:pt x="6688" y="8702"/>
                  </a:lnTo>
                  <a:cubicBezTo>
                    <a:pt x="6565" y="8702"/>
                    <a:pt x="6451" y="8940"/>
                    <a:pt x="6327" y="9177"/>
                  </a:cubicBezTo>
                  <a:lnTo>
                    <a:pt x="7049" y="9177"/>
                  </a:lnTo>
                  <a:close/>
                  <a:moveTo>
                    <a:pt x="7410" y="53295"/>
                  </a:moveTo>
                  <a:cubicBezTo>
                    <a:pt x="7172" y="53058"/>
                    <a:pt x="6811" y="53058"/>
                    <a:pt x="6574" y="53058"/>
                  </a:cubicBezTo>
                  <a:lnTo>
                    <a:pt x="6336" y="53770"/>
                  </a:lnTo>
                  <a:cubicBezTo>
                    <a:pt x="6460" y="53770"/>
                    <a:pt x="6574" y="53770"/>
                    <a:pt x="6697" y="53894"/>
                  </a:cubicBezTo>
                  <a:cubicBezTo>
                    <a:pt x="6821" y="53894"/>
                    <a:pt x="6935" y="54017"/>
                    <a:pt x="7058" y="54254"/>
                  </a:cubicBezTo>
                  <a:lnTo>
                    <a:pt x="7296" y="53656"/>
                  </a:lnTo>
                  <a:lnTo>
                    <a:pt x="7533" y="53894"/>
                  </a:lnTo>
                  <a:cubicBezTo>
                    <a:pt x="7533" y="54017"/>
                    <a:pt x="7657" y="54131"/>
                    <a:pt x="7771" y="54254"/>
                  </a:cubicBezTo>
                  <a:lnTo>
                    <a:pt x="8607" y="54017"/>
                  </a:lnTo>
                  <a:cubicBezTo>
                    <a:pt x="8607" y="53656"/>
                    <a:pt x="8132" y="53304"/>
                    <a:pt x="7771" y="53304"/>
                  </a:cubicBezTo>
                  <a:cubicBezTo>
                    <a:pt x="7771" y="53542"/>
                    <a:pt x="7647" y="53542"/>
                    <a:pt x="7296" y="53542"/>
                  </a:cubicBezTo>
                  <a:lnTo>
                    <a:pt x="7419" y="53304"/>
                  </a:lnTo>
                  <a:close/>
                  <a:moveTo>
                    <a:pt x="8008" y="71183"/>
                  </a:moveTo>
                  <a:lnTo>
                    <a:pt x="8008" y="70471"/>
                  </a:lnTo>
                  <a:lnTo>
                    <a:pt x="7049" y="70233"/>
                  </a:lnTo>
                  <a:cubicBezTo>
                    <a:pt x="7049" y="70595"/>
                    <a:pt x="6811" y="70708"/>
                    <a:pt x="6688" y="70946"/>
                  </a:cubicBezTo>
                  <a:lnTo>
                    <a:pt x="8008" y="71183"/>
                  </a:lnTo>
                  <a:close/>
                  <a:moveTo>
                    <a:pt x="8607" y="69151"/>
                  </a:moveTo>
                  <a:lnTo>
                    <a:pt x="8483" y="69027"/>
                  </a:lnTo>
                  <a:cubicBezTo>
                    <a:pt x="8360" y="69027"/>
                    <a:pt x="8246" y="68904"/>
                    <a:pt x="8008" y="68904"/>
                  </a:cubicBezTo>
                  <a:cubicBezTo>
                    <a:pt x="7771" y="68904"/>
                    <a:pt x="7533" y="69141"/>
                    <a:pt x="7410" y="69265"/>
                  </a:cubicBezTo>
                  <a:cubicBezTo>
                    <a:pt x="7172" y="69502"/>
                    <a:pt x="7172" y="69626"/>
                    <a:pt x="6935" y="69626"/>
                  </a:cubicBezTo>
                  <a:cubicBezTo>
                    <a:pt x="7172" y="69987"/>
                    <a:pt x="7657" y="70224"/>
                    <a:pt x="8256" y="70224"/>
                  </a:cubicBezTo>
                  <a:cubicBezTo>
                    <a:pt x="8493" y="70101"/>
                    <a:pt x="8617" y="69863"/>
                    <a:pt x="8731" y="69512"/>
                  </a:cubicBezTo>
                  <a:lnTo>
                    <a:pt x="8731" y="69635"/>
                  </a:lnTo>
                  <a:lnTo>
                    <a:pt x="9804" y="69635"/>
                  </a:lnTo>
                  <a:lnTo>
                    <a:pt x="9804" y="69274"/>
                  </a:lnTo>
                  <a:cubicBezTo>
                    <a:pt x="9927" y="69151"/>
                    <a:pt x="9927" y="69037"/>
                    <a:pt x="9927" y="68913"/>
                  </a:cubicBezTo>
                  <a:lnTo>
                    <a:pt x="8854" y="68676"/>
                  </a:lnTo>
                  <a:cubicBezTo>
                    <a:pt x="8731" y="68913"/>
                    <a:pt x="8731" y="69037"/>
                    <a:pt x="8731" y="69151"/>
                  </a:cubicBezTo>
                  <a:lnTo>
                    <a:pt x="8607" y="69151"/>
                  </a:lnTo>
                  <a:close/>
                  <a:moveTo>
                    <a:pt x="7296" y="53647"/>
                  </a:moveTo>
                  <a:lnTo>
                    <a:pt x="7058" y="53523"/>
                  </a:lnTo>
                  <a:lnTo>
                    <a:pt x="7296" y="53523"/>
                  </a:lnTo>
                  <a:lnTo>
                    <a:pt x="7296" y="53647"/>
                  </a:lnTo>
                  <a:close/>
                  <a:moveTo>
                    <a:pt x="7172" y="37430"/>
                  </a:moveTo>
                  <a:cubicBezTo>
                    <a:pt x="7410" y="37192"/>
                    <a:pt x="7533" y="37192"/>
                    <a:pt x="7533" y="37069"/>
                  </a:cubicBezTo>
                  <a:cubicBezTo>
                    <a:pt x="7771" y="36831"/>
                    <a:pt x="8008" y="36594"/>
                    <a:pt x="8008" y="36233"/>
                  </a:cubicBezTo>
                  <a:cubicBezTo>
                    <a:pt x="8008" y="35758"/>
                    <a:pt x="7533" y="35758"/>
                    <a:pt x="7286" y="35758"/>
                  </a:cubicBezTo>
                  <a:cubicBezTo>
                    <a:pt x="7286" y="35758"/>
                    <a:pt x="7163" y="36119"/>
                    <a:pt x="7163" y="36470"/>
                  </a:cubicBezTo>
                  <a:lnTo>
                    <a:pt x="7163" y="37420"/>
                  </a:lnTo>
                  <a:close/>
                  <a:moveTo>
                    <a:pt x="7533" y="55679"/>
                  </a:moveTo>
                  <a:lnTo>
                    <a:pt x="8493" y="55679"/>
                  </a:lnTo>
                  <a:cubicBezTo>
                    <a:pt x="8132" y="55081"/>
                    <a:pt x="7657" y="54967"/>
                    <a:pt x="7172" y="55081"/>
                  </a:cubicBezTo>
                  <a:cubicBezTo>
                    <a:pt x="7410" y="55319"/>
                    <a:pt x="7533" y="55679"/>
                    <a:pt x="7533" y="55679"/>
                  </a:cubicBezTo>
                  <a:close/>
                  <a:moveTo>
                    <a:pt x="7172" y="56753"/>
                  </a:moveTo>
                  <a:lnTo>
                    <a:pt x="7172" y="57228"/>
                  </a:lnTo>
                  <a:lnTo>
                    <a:pt x="7894" y="56867"/>
                  </a:lnTo>
                  <a:lnTo>
                    <a:pt x="7771" y="56392"/>
                  </a:lnTo>
                  <a:lnTo>
                    <a:pt x="7172" y="56753"/>
                  </a:lnTo>
                  <a:close/>
                  <a:moveTo>
                    <a:pt x="7647" y="52934"/>
                  </a:moveTo>
                  <a:lnTo>
                    <a:pt x="7771" y="52934"/>
                  </a:lnTo>
                  <a:cubicBezTo>
                    <a:pt x="7771" y="52934"/>
                    <a:pt x="7771" y="53058"/>
                    <a:pt x="7894" y="53058"/>
                  </a:cubicBezTo>
                  <a:lnTo>
                    <a:pt x="8854" y="53058"/>
                  </a:lnTo>
                  <a:lnTo>
                    <a:pt x="8854" y="52222"/>
                  </a:lnTo>
                  <a:cubicBezTo>
                    <a:pt x="9215" y="52222"/>
                    <a:pt x="9576" y="52222"/>
                    <a:pt x="9813" y="51984"/>
                  </a:cubicBezTo>
                  <a:cubicBezTo>
                    <a:pt x="9813" y="51860"/>
                    <a:pt x="9813" y="51747"/>
                    <a:pt x="9690" y="51623"/>
                  </a:cubicBezTo>
                  <a:cubicBezTo>
                    <a:pt x="9690" y="51499"/>
                    <a:pt x="9567" y="51385"/>
                    <a:pt x="9567" y="51148"/>
                  </a:cubicBezTo>
                  <a:cubicBezTo>
                    <a:pt x="9443" y="51272"/>
                    <a:pt x="9329" y="51385"/>
                    <a:pt x="9092" y="51385"/>
                  </a:cubicBezTo>
                  <a:cubicBezTo>
                    <a:pt x="9215" y="51262"/>
                    <a:pt x="9329" y="51262"/>
                    <a:pt x="9567" y="51024"/>
                  </a:cubicBezTo>
                  <a:lnTo>
                    <a:pt x="9567" y="50312"/>
                  </a:lnTo>
                  <a:lnTo>
                    <a:pt x="8008" y="50074"/>
                  </a:lnTo>
                  <a:cubicBezTo>
                    <a:pt x="8008" y="50673"/>
                    <a:pt x="8008" y="51148"/>
                    <a:pt x="8246" y="51385"/>
                  </a:cubicBezTo>
                  <a:lnTo>
                    <a:pt x="9082" y="51385"/>
                  </a:lnTo>
                  <a:cubicBezTo>
                    <a:pt x="8360" y="51623"/>
                    <a:pt x="7761" y="51747"/>
                    <a:pt x="7286" y="51984"/>
                  </a:cubicBezTo>
                  <a:lnTo>
                    <a:pt x="7286" y="52697"/>
                  </a:lnTo>
                  <a:lnTo>
                    <a:pt x="7647" y="52934"/>
                  </a:lnTo>
                  <a:close/>
                  <a:moveTo>
                    <a:pt x="8008" y="59375"/>
                  </a:moveTo>
                  <a:cubicBezTo>
                    <a:pt x="8369" y="59375"/>
                    <a:pt x="8607" y="59138"/>
                    <a:pt x="8844" y="58900"/>
                  </a:cubicBezTo>
                  <a:cubicBezTo>
                    <a:pt x="8844" y="58663"/>
                    <a:pt x="8607" y="58301"/>
                    <a:pt x="8246" y="58301"/>
                  </a:cubicBezTo>
                  <a:cubicBezTo>
                    <a:pt x="8122" y="58301"/>
                    <a:pt x="7885" y="58539"/>
                    <a:pt x="7524" y="58900"/>
                  </a:cubicBezTo>
                  <a:lnTo>
                    <a:pt x="7999" y="59375"/>
                  </a:lnTo>
                  <a:close/>
                  <a:moveTo>
                    <a:pt x="7647" y="44469"/>
                  </a:moveTo>
                  <a:lnTo>
                    <a:pt x="8607" y="44469"/>
                  </a:lnTo>
                  <a:lnTo>
                    <a:pt x="8607" y="43994"/>
                  </a:lnTo>
                  <a:cubicBezTo>
                    <a:pt x="8483" y="43994"/>
                    <a:pt x="8483" y="43871"/>
                    <a:pt x="8483" y="43633"/>
                  </a:cubicBezTo>
                  <a:lnTo>
                    <a:pt x="7647" y="43633"/>
                  </a:lnTo>
                  <a:lnTo>
                    <a:pt x="7647" y="44469"/>
                  </a:lnTo>
                  <a:close/>
                  <a:moveTo>
                    <a:pt x="7647" y="59974"/>
                  </a:moveTo>
                  <a:lnTo>
                    <a:pt x="7647" y="60686"/>
                  </a:lnTo>
                  <a:lnTo>
                    <a:pt x="9804" y="60325"/>
                  </a:lnTo>
                  <a:lnTo>
                    <a:pt x="7647" y="59964"/>
                  </a:lnTo>
                  <a:close/>
                  <a:moveTo>
                    <a:pt x="8246" y="33383"/>
                  </a:moveTo>
                  <a:lnTo>
                    <a:pt x="8246" y="33858"/>
                  </a:lnTo>
                  <a:lnTo>
                    <a:pt x="8721" y="33858"/>
                  </a:lnTo>
                  <a:lnTo>
                    <a:pt x="8721" y="33383"/>
                  </a:lnTo>
                  <a:lnTo>
                    <a:pt x="8246" y="33383"/>
                  </a:lnTo>
                  <a:close/>
                  <a:moveTo>
                    <a:pt x="9092" y="35406"/>
                  </a:moveTo>
                  <a:lnTo>
                    <a:pt x="8256" y="35406"/>
                  </a:lnTo>
                  <a:lnTo>
                    <a:pt x="8256" y="36119"/>
                  </a:lnTo>
                  <a:cubicBezTo>
                    <a:pt x="8256" y="36594"/>
                    <a:pt x="8731" y="36831"/>
                    <a:pt x="9092" y="36831"/>
                  </a:cubicBezTo>
                  <a:cubicBezTo>
                    <a:pt x="9215" y="36594"/>
                    <a:pt x="9452" y="36119"/>
                    <a:pt x="9452" y="35881"/>
                  </a:cubicBezTo>
                  <a:lnTo>
                    <a:pt x="9092" y="35406"/>
                  </a:lnTo>
                  <a:close/>
                  <a:moveTo>
                    <a:pt x="8731" y="29688"/>
                  </a:moveTo>
                  <a:cubicBezTo>
                    <a:pt x="8968" y="29688"/>
                    <a:pt x="9206" y="29564"/>
                    <a:pt x="9567" y="29326"/>
                  </a:cubicBezTo>
                  <a:cubicBezTo>
                    <a:pt x="9329" y="28965"/>
                    <a:pt x="8731" y="28614"/>
                    <a:pt x="8369" y="28614"/>
                  </a:cubicBezTo>
                  <a:cubicBezTo>
                    <a:pt x="8369" y="28614"/>
                    <a:pt x="8493" y="29450"/>
                    <a:pt x="8731" y="29688"/>
                  </a:cubicBezTo>
                  <a:close/>
                  <a:moveTo>
                    <a:pt x="8493" y="78337"/>
                  </a:moveTo>
                  <a:cubicBezTo>
                    <a:pt x="9215" y="78337"/>
                    <a:pt x="10165" y="77862"/>
                    <a:pt x="10288" y="77263"/>
                  </a:cubicBezTo>
                  <a:cubicBezTo>
                    <a:pt x="9452" y="77026"/>
                    <a:pt x="8731" y="77387"/>
                    <a:pt x="8369" y="77738"/>
                  </a:cubicBezTo>
                  <a:lnTo>
                    <a:pt x="8493" y="78337"/>
                  </a:lnTo>
                  <a:close/>
                  <a:moveTo>
                    <a:pt x="8493" y="56154"/>
                  </a:moveTo>
                  <a:lnTo>
                    <a:pt x="8968" y="56629"/>
                  </a:lnTo>
                  <a:lnTo>
                    <a:pt x="9206" y="56629"/>
                  </a:lnTo>
                  <a:lnTo>
                    <a:pt x="9329" y="56506"/>
                  </a:lnTo>
                  <a:lnTo>
                    <a:pt x="9567" y="56506"/>
                  </a:lnTo>
                  <a:cubicBezTo>
                    <a:pt x="9690" y="56506"/>
                    <a:pt x="9804" y="56867"/>
                    <a:pt x="9927" y="56981"/>
                  </a:cubicBezTo>
                  <a:cubicBezTo>
                    <a:pt x="10051" y="57104"/>
                    <a:pt x="10051" y="57219"/>
                    <a:pt x="10288" y="57342"/>
                  </a:cubicBezTo>
                  <a:cubicBezTo>
                    <a:pt x="10526" y="57104"/>
                    <a:pt x="10649" y="56744"/>
                    <a:pt x="10649" y="56744"/>
                  </a:cubicBezTo>
                  <a:cubicBezTo>
                    <a:pt x="10526" y="56383"/>
                    <a:pt x="10288" y="56269"/>
                    <a:pt x="10174" y="56031"/>
                  </a:cubicBezTo>
                  <a:lnTo>
                    <a:pt x="9699" y="55556"/>
                  </a:lnTo>
                  <a:lnTo>
                    <a:pt x="8977" y="55556"/>
                  </a:lnTo>
                  <a:lnTo>
                    <a:pt x="8502" y="56154"/>
                  </a:lnTo>
                  <a:close/>
                  <a:moveTo>
                    <a:pt x="8493" y="67127"/>
                  </a:moveTo>
                  <a:lnTo>
                    <a:pt x="8493" y="67726"/>
                  </a:lnTo>
                  <a:lnTo>
                    <a:pt x="9092" y="67726"/>
                  </a:lnTo>
                  <a:lnTo>
                    <a:pt x="9092" y="67127"/>
                  </a:lnTo>
                  <a:lnTo>
                    <a:pt x="8493" y="67127"/>
                  </a:lnTo>
                  <a:close/>
                  <a:moveTo>
                    <a:pt x="8968" y="9177"/>
                  </a:moveTo>
                  <a:cubicBezTo>
                    <a:pt x="8731" y="9415"/>
                    <a:pt x="8607" y="9652"/>
                    <a:pt x="8607" y="9776"/>
                  </a:cubicBezTo>
                  <a:lnTo>
                    <a:pt x="8968" y="10013"/>
                  </a:lnTo>
                  <a:cubicBezTo>
                    <a:pt x="9206" y="10013"/>
                    <a:pt x="9443" y="9776"/>
                    <a:pt x="9690" y="9415"/>
                  </a:cubicBezTo>
                  <a:lnTo>
                    <a:pt x="8968" y="9177"/>
                  </a:lnTo>
                  <a:close/>
                  <a:moveTo>
                    <a:pt x="9690" y="48288"/>
                  </a:moveTo>
                  <a:lnTo>
                    <a:pt x="10165" y="47813"/>
                  </a:lnTo>
                  <a:cubicBezTo>
                    <a:pt x="9927" y="47338"/>
                    <a:pt x="9443" y="47101"/>
                    <a:pt x="9206" y="47101"/>
                  </a:cubicBezTo>
                  <a:cubicBezTo>
                    <a:pt x="8968" y="47224"/>
                    <a:pt x="8731" y="47699"/>
                    <a:pt x="8731" y="48051"/>
                  </a:cubicBezTo>
                  <a:lnTo>
                    <a:pt x="8968" y="48051"/>
                  </a:lnTo>
                  <a:lnTo>
                    <a:pt x="9443" y="48288"/>
                  </a:lnTo>
                  <a:lnTo>
                    <a:pt x="9681" y="48288"/>
                  </a:lnTo>
                  <a:close/>
                  <a:moveTo>
                    <a:pt x="9206" y="62956"/>
                  </a:moveTo>
                  <a:cubicBezTo>
                    <a:pt x="8968" y="63194"/>
                    <a:pt x="8731" y="63317"/>
                    <a:pt x="8731" y="63669"/>
                  </a:cubicBezTo>
                  <a:cubicBezTo>
                    <a:pt x="8731" y="64267"/>
                    <a:pt x="9092" y="64267"/>
                    <a:pt x="9092" y="64267"/>
                  </a:cubicBezTo>
                  <a:lnTo>
                    <a:pt x="9813" y="64267"/>
                  </a:lnTo>
                  <a:cubicBezTo>
                    <a:pt x="10051" y="64030"/>
                    <a:pt x="10288" y="63555"/>
                    <a:pt x="10288" y="63317"/>
                  </a:cubicBezTo>
                  <a:cubicBezTo>
                    <a:pt x="10051" y="63080"/>
                    <a:pt x="9567" y="62842"/>
                    <a:pt x="9329" y="62842"/>
                  </a:cubicBezTo>
                  <a:lnTo>
                    <a:pt x="9206" y="62966"/>
                  </a:lnTo>
                  <a:close/>
                  <a:moveTo>
                    <a:pt x="10288" y="72371"/>
                  </a:moveTo>
                  <a:lnTo>
                    <a:pt x="10051" y="71297"/>
                  </a:lnTo>
                  <a:cubicBezTo>
                    <a:pt x="9576" y="71535"/>
                    <a:pt x="9092" y="71772"/>
                    <a:pt x="8731" y="72247"/>
                  </a:cubicBezTo>
                  <a:cubicBezTo>
                    <a:pt x="8968" y="72608"/>
                    <a:pt x="9804" y="72371"/>
                    <a:pt x="10288" y="72371"/>
                  </a:cubicBezTo>
                  <a:close/>
                  <a:moveTo>
                    <a:pt x="9092" y="42199"/>
                  </a:moveTo>
                  <a:lnTo>
                    <a:pt x="9092" y="42674"/>
                  </a:lnTo>
                  <a:lnTo>
                    <a:pt x="9813" y="42674"/>
                  </a:lnTo>
                  <a:lnTo>
                    <a:pt x="9813" y="42199"/>
                  </a:lnTo>
                  <a:lnTo>
                    <a:pt x="9092" y="42199"/>
                  </a:lnTo>
                  <a:close/>
                  <a:moveTo>
                    <a:pt x="9329" y="79999"/>
                  </a:moveTo>
                  <a:cubicBezTo>
                    <a:pt x="9329" y="80123"/>
                    <a:pt x="9452" y="80237"/>
                    <a:pt x="9452" y="80474"/>
                  </a:cubicBezTo>
                  <a:cubicBezTo>
                    <a:pt x="9690" y="80474"/>
                    <a:pt x="9813" y="80598"/>
                    <a:pt x="10051" y="80712"/>
                  </a:cubicBezTo>
                  <a:lnTo>
                    <a:pt x="10288" y="78926"/>
                  </a:lnTo>
                  <a:cubicBezTo>
                    <a:pt x="10051" y="78688"/>
                    <a:pt x="9567" y="78565"/>
                    <a:pt x="9329" y="78565"/>
                  </a:cubicBezTo>
                  <a:cubicBezTo>
                    <a:pt x="9206" y="78926"/>
                    <a:pt x="9206" y="79278"/>
                    <a:pt x="9329" y="79515"/>
                  </a:cubicBezTo>
                  <a:lnTo>
                    <a:pt x="9329" y="79990"/>
                  </a:lnTo>
                  <a:close/>
                  <a:moveTo>
                    <a:pt x="9690" y="73445"/>
                  </a:moveTo>
                  <a:lnTo>
                    <a:pt x="9690" y="73806"/>
                  </a:lnTo>
                  <a:lnTo>
                    <a:pt x="10412" y="73806"/>
                  </a:lnTo>
                  <a:lnTo>
                    <a:pt x="10412" y="73445"/>
                  </a:lnTo>
                  <a:lnTo>
                    <a:pt x="9690" y="73445"/>
                  </a:lnTo>
                  <a:close/>
                  <a:moveTo>
                    <a:pt x="11238" y="23845"/>
                  </a:moveTo>
                  <a:cubicBezTo>
                    <a:pt x="11001" y="23845"/>
                    <a:pt x="10877" y="23969"/>
                    <a:pt x="10763" y="23969"/>
                  </a:cubicBezTo>
                  <a:cubicBezTo>
                    <a:pt x="10640" y="24092"/>
                    <a:pt x="10640" y="24206"/>
                    <a:pt x="10402" y="24329"/>
                  </a:cubicBezTo>
                  <a:cubicBezTo>
                    <a:pt x="10763" y="24567"/>
                    <a:pt x="11124" y="24690"/>
                    <a:pt x="11124" y="24690"/>
                  </a:cubicBezTo>
                  <a:cubicBezTo>
                    <a:pt x="11362" y="24453"/>
                    <a:pt x="11248" y="24215"/>
                    <a:pt x="11248" y="23854"/>
                  </a:cubicBezTo>
                  <a:close/>
                  <a:moveTo>
                    <a:pt x="10402" y="69274"/>
                  </a:moveTo>
                  <a:lnTo>
                    <a:pt x="10402" y="69635"/>
                  </a:lnTo>
                  <a:lnTo>
                    <a:pt x="11124" y="69635"/>
                  </a:lnTo>
                  <a:lnTo>
                    <a:pt x="11124" y="69274"/>
                  </a:lnTo>
                  <a:lnTo>
                    <a:pt x="10402" y="69274"/>
                  </a:lnTo>
                  <a:close/>
                  <a:moveTo>
                    <a:pt x="11362" y="77501"/>
                  </a:moveTo>
                  <a:lnTo>
                    <a:pt x="11723" y="76788"/>
                  </a:lnTo>
                  <a:lnTo>
                    <a:pt x="11248" y="76665"/>
                  </a:lnTo>
                  <a:lnTo>
                    <a:pt x="10887" y="77263"/>
                  </a:lnTo>
                  <a:lnTo>
                    <a:pt x="11362" y="77501"/>
                  </a:lnTo>
                  <a:close/>
                  <a:moveTo>
                    <a:pt x="11001" y="80598"/>
                  </a:moveTo>
                  <a:cubicBezTo>
                    <a:pt x="11362" y="80598"/>
                    <a:pt x="11599" y="80722"/>
                    <a:pt x="11837" y="80722"/>
                  </a:cubicBezTo>
                  <a:lnTo>
                    <a:pt x="12198" y="80845"/>
                  </a:lnTo>
                  <a:lnTo>
                    <a:pt x="12435" y="80845"/>
                  </a:lnTo>
                  <a:cubicBezTo>
                    <a:pt x="13034" y="80845"/>
                    <a:pt x="13158" y="80247"/>
                    <a:pt x="13158" y="80009"/>
                  </a:cubicBezTo>
                  <a:cubicBezTo>
                    <a:pt x="12435" y="80009"/>
                    <a:pt x="11723" y="80009"/>
                    <a:pt x="11238" y="79772"/>
                  </a:cubicBezTo>
                  <a:lnTo>
                    <a:pt x="11001" y="80608"/>
                  </a:lnTo>
                  <a:close/>
                  <a:moveTo>
                    <a:pt x="12322" y="64619"/>
                  </a:moveTo>
                  <a:lnTo>
                    <a:pt x="12322" y="63783"/>
                  </a:lnTo>
                  <a:cubicBezTo>
                    <a:pt x="12084" y="63545"/>
                    <a:pt x="11847" y="63545"/>
                    <a:pt x="11599" y="63545"/>
                  </a:cubicBezTo>
                  <a:cubicBezTo>
                    <a:pt x="11362" y="63906"/>
                    <a:pt x="11124" y="64381"/>
                    <a:pt x="11238" y="64856"/>
                  </a:cubicBezTo>
                  <a:cubicBezTo>
                    <a:pt x="11599" y="64980"/>
                    <a:pt x="12198" y="64856"/>
                    <a:pt x="12312" y="64619"/>
                  </a:cubicBezTo>
                  <a:close/>
                  <a:moveTo>
                    <a:pt x="13518" y="57228"/>
                  </a:moveTo>
                  <a:cubicBezTo>
                    <a:pt x="13756" y="57351"/>
                    <a:pt x="14117" y="57351"/>
                    <a:pt x="14354" y="57465"/>
                  </a:cubicBezTo>
                  <a:cubicBezTo>
                    <a:pt x="14592" y="57228"/>
                    <a:pt x="14478" y="56515"/>
                    <a:pt x="14231" y="56031"/>
                  </a:cubicBezTo>
                  <a:lnTo>
                    <a:pt x="13395" y="56031"/>
                  </a:lnTo>
                  <a:cubicBezTo>
                    <a:pt x="13034" y="56031"/>
                    <a:pt x="12797" y="56031"/>
                    <a:pt x="12435" y="56154"/>
                  </a:cubicBezTo>
                  <a:lnTo>
                    <a:pt x="12435" y="57228"/>
                  </a:lnTo>
                  <a:lnTo>
                    <a:pt x="12673" y="57228"/>
                  </a:lnTo>
                  <a:cubicBezTo>
                    <a:pt x="12549" y="57465"/>
                    <a:pt x="12312" y="57703"/>
                    <a:pt x="12074" y="57940"/>
                  </a:cubicBezTo>
                  <a:cubicBezTo>
                    <a:pt x="11951" y="58178"/>
                    <a:pt x="11713" y="58301"/>
                    <a:pt x="11352" y="58539"/>
                  </a:cubicBezTo>
                  <a:cubicBezTo>
                    <a:pt x="12312" y="59014"/>
                    <a:pt x="13024" y="59251"/>
                    <a:pt x="13870" y="59138"/>
                  </a:cubicBezTo>
                  <a:cubicBezTo>
                    <a:pt x="13747" y="58776"/>
                    <a:pt x="13509" y="58776"/>
                    <a:pt x="13395" y="58663"/>
                  </a:cubicBezTo>
                  <a:lnTo>
                    <a:pt x="13272" y="58539"/>
                  </a:lnTo>
                  <a:cubicBezTo>
                    <a:pt x="13509" y="58415"/>
                    <a:pt x="13509" y="58178"/>
                    <a:pt x="13509" y="57940"/>
                  </a:cubicBezTo>
                  <a:lnTo>
                    <a:pt x="13509" y="57228"/>
                  </a:lnTo>
                  <a:close/>
                  <a:moveTo>
                    <a:pt x="12322" y="70946"/>
                  </a:moveTo>
                  <a:lnTo>
                    <a:pt x="12322" y="70471"/>
                  </a:lnTo>
                  <a:lnTo>
                    <a:pt x="12198" y="70347"/>
                  </a:lnTo>
                  <a:lnTo>
                    <a:pt x="12198" y="70110"/>
                  </a:lnTo>
                  <a:lnTo>
                    <a:pt x="11362" y="70110"/>
                  </a:lnTo>
                  <a:lnTo>
                    <a:pt x="11362" y="71183"/>
                  </a:lnTo>
                  <a:lnTo>
                    <a:pt x="12322" y="70946"/>
                  </a:lnTo>
                  <a:close/>
                  <a:moveTo>
                    <a:pt x="13158" y="76542"/>
                  </a:moveTo>
                  <a:lnTo>
                    <a:pt x="13158" y="75345"/>
                  </a:lnTo>
                  <a:cubicBezTo>
                    <a:pt x="12920" y="75345"/>
                    <a:pt x="12683" y="75107"/>
                    <a:pt x="12435" y="74870"/>
                  </a:cubicBezTo>
                  <a:cubicBezTo>
                    <a:pt x="12312" y="75107"/>
                    <a:pt x="12198" y="75107"/>
                    <a:pt x="11960" y="75231"/>
                  </a:cubicBezTo>
                  <a:lnTo>
                    <a:pt x="11723" y="74870"/>
                  </a:lnTo>
                  <a:lnTo>
                    <a:pt x="11485" y="75107"/>
                  </a:lnTo>
                  <a:cubicBezTo>
                    <a:pt x="11362" y="75231"/>
                    <a:pt x="11362" y="75468"/>
                    <a:pt x="11362" y="75706"/>
                  </a:cubicBezTo>
                  <a:cubicBezTo>
                    <a:pt x="11362" y="76067"/>
                    <a:pt x="11485" y="76779"/>
                    <a:pt x="12435" y="76779"/>
                  </a:cubicBezTo>
                  <a:cubicBezTo>
                    <a:pt x="12673" y="76779"/>
                    <a:pt x="12910" y="76779"/>
                    <a:pt x="13034" y="76656"/>
                  </a:cubicBezTo>
                  <a:lnTo>
                    <a:pt x="13158" y="76532"/>
                  </a:lnTo>
                  <a:close/>
                  <a:moveTo>
                    <a:pt x="11485" y="49713"/>
                  </a:moveTo>
                  <a:lnTo>
                    <a:pt x="12559" y="49590"/>
                  </a:lnTo>
                  <a:cubicBezTo>
                    <a:pt x="12435" y="49115"/>
                    <a:pt x="11960" y="48754"/>
                    <a:pt x="11599" y="48878"/>
                  </a:cubicBezTo>
                  <a:cubicBezTo>
                    <a:pt x="11476" y="49001"/>
                    <a:pt x="11362" y="49238"/>
                    <a:pt x="11476" y="49353"/>
                  </a:cubicBezTo>
                  <a:lnTo>
                    <a:pt x="11476" y="49713"/>
                  </a:lnTo>
                  <a:close/>
                  <a:moveTo>
                    <a:pt x="12435" y="74756"/>
                  </a:moveTo>
                  <a:cubicBezTo>
                    <a:pt x="12797" y="74518"/>
                    <a:pt x="12797" y="74043"/>
                    <a:pt x="12435" y="73806"/>
                  </a:cubicBezTo>
                  <a:cubicBezTo>
                    <a:pt x="12312" y="74043"/>
                    <a:pt x="11960" y="74043"/>
                    <a:pt x="11960" y="74043"/>
                  </a:cubicBezTo>
                  <a:cubicBezTo>
                    <a:pt x="11960" y="74281"/>
                    <a:pt x="12084" y="74404"/>
                    <a:pt x="12198" y="74518"/>
                  </a:cubicBezTo>
                  <a:lnTo>
                    <a:pt x="12435" y="74756"/>
                  </a:lnTo>
                  <a:close/>
                  <a:moveTo>
                    <a:pt x="14117" y="65579"/>
                  </a:moveTo>
                  <a:cubicBezTo>
                    <a:pt x="14240" y="65579"/>
                    <a:pt x="14354" y="65455"/>
                    <a:pt x="14354" y="65104"/>
                  </a:cubicBezTo>
                  <a:lnTo>
                    <a:pt x="14354" y="63792"/>
                  </a:lnTo>
                  <a:lnTo>
                    <a:pt x="13879" y="63792"/>
                  </a:lnTo>
                  <a:lnTo>
                    <a:pt x="13756" y="63669"/>
                  </a:lnTo>
                  <a:lnTo>
                    <a:pt x="13518" y="63669"/>
                  </a:lnTo>
                  <a:lnTo>
                    <a:pt x="12445" y="64505"/>
                  </a:lnTo>
                  <a:cubicBezTo>
                    <a:pt x="12445" y="65455"/>
                    <a:pt x="12445" y="66415"/>
                    <a:pt x="12683" y="67488"/>
                  </a:cubicBezTo>
                  <a:lnTo>
                    <a:pt x="13879" y="66415"/>
                  </a:lnTo>
                  <a:cubicBezTo>
                    <a:pt x="14003" y="66054"/>
                    <a:pt x="14003" y="65702"/>
                    <a:pt x="14003" y="65702"/>
                  </a:cubicBezTo>
                  <a:lnTo>
                    <a:pt x="14126" y="65579"/>
                  </a:lnTo>
                  <a:close/>
                  <a:moveTo>
                    <a:pt x="13395" y="69151"/>
                  </a:moveTo>
                  <a:lnTo>
                    <a:pt x="12673" y="69749"/>
                  </a:lnTo>
                  <a:cubicBezTo>
                    <a:pt x="12755" y="69831"/>
                    <a:pt x="12834" y="69872"/>
                    <a:pt x="12910" y="69872"/>
                  </a:cubicBezTo>
                  <a:lnTo>
                    <a:pt x="12910" y="69996"/>
                  </a:lnTo>
                  <a:cubicBezTo>
                    <a:pt x="13034" y="69996"/>
                    <a:pt x="13148" y="70120"/>
                    <a:pt x="13385" y="70120"/>
                  </a:cubicBezTo>
                  <a:cubicBezTo>
                    <a:pt x="13860" y="70120"/>
                    <a:pt x="14583" y="70357"/>
                    <a:pt x="14583" y="70120"/>
                  </a:cubicBezTo>
                  <a:lnTo>
                    <a:pt x="13385" y="69170"/>
                  </a:lnTo>
                  <a:close/>
                  <a:moveTo>
                    <a:pt x="14117" y="3810"/>
                  </a:moveTo>
                  <a:cubicBezTo>
                    <a:pt x="13993" y="3572"/>
                    <a:pt x="13756" y="3572"/>
                    <a:pt x="13642" y="3572"/>
                  </a:cubicBezTo>
                  <a:cubicBezTo>
                    <a:pt x="13281" y="3695"/>
                    <a:pt x="13043" y="4170"/>
                    <a:pt x="13043" y="4285"/>
                  </a:cubicBezTo>
                  <a:lnTo>
                    <a:pt x="13765" y="4522"/>
                  </a:lnTo>
                  <a:cubicBezTo>
                    <a:pt x="14003" y="4399"/>
                    <a:pt x="14126" y="4285"/>
                    <a:pt x="14126" y="4285"/>
                  </a:cubicBezTo>
                  <a:lnTo>
                    <a:pt x="14126" y="3810"/>
                  </a:lnTo>
                  <a:close/>
                  <a:moveTo>
                    <a:pt x="13034" y="15371"/>
                  </a:moveTo>
                  <a:lnTo>
                    <a:pt x="13509" y="15133"/>
                  </a:lnTo>
                  <a:lnTo>
                    <a:pt x="13509" y="15371"/>
                  </a:lnTo>
                  <a:lnTo>
                    <a:pt x="13034" y="15608"/>
                  </a:lnTo>
                  <a:lnTo>
                    <a:pt x="13034" y="15371"/>
                  </a:lnTo>
                  <a:close/>
                  <a:moveTo>
                    <a:pt x="13395" y="77738"/>
                  </a:moveTo>
                  <a:cubicBezTo>
                    <a:pt x="13395" y="78213"/>
                    <a:pt x="13518" y="78451"/>
                    <a:pt x="13518" y="78688"/>
                  </a:cubicBezTo>
                  <a:lnTo>
                    <a:pt x="13642" y="78926"/>
                  </a:lnTo>
                  <a:lnTo>
                    <a:pt x="13642" y="79049"/>
                  </a:lnTo>
                  <a:cubicBezTo>
                    <a:pt x="14003" y="79173"/>
                    <a:pt x="14478" y="79173"/>
                    <a:pt x="14839" y="78926"/>
                  </a:cubicBezTo>
                  <a:cubicBezTo>
                    <a:pt x="14839" y="78451"/>
                    <a:pt x="14601" y="77976"/>
                    <a:pt x="14364" y="77729"/>
                  </a:cubicBezTo>
                  <a:lnTo>
                    <a:pt x="13404" y="77729"/>
                  </a:lnTo>
                  <a:close/>
                  <a:moveTo>
                    <a:pt x="14117" y="73207"/>
                  </a:moveTo>
                  <a:lnTo>
                    <a:pt x="14117" y="73331"/>
                  </a:lnTo>
                  <a:cubicBezTo>
                    <a:pt x="14354" y="73331"/>
                    <a:pt x="14478" y="73207"/>
                    <a:pt x="14592" y="73207"/>
                  </a:cubicBezTo>
                  <a:lnTo>
                    <a:pt x="14953" y="72970"/>
                  </a:lnTo>
                  <a:cubicBezTo>
                    <a:pt x="14829" y="72495"/>
                    <a:pt x="14231" y="72133"/>
                    <a:pt x="13879" y="72257"/>
                  </a:cubicBezTo>
                  <a:cubicBezTo>
                    <a:pt x="13879" y="72618"/>
                    <a:pt x="13879" y="72856"/>
                    <a:pt x="14003" y="72970"/>
                  </a:cubicBezTo>
                  <a:lnTo>
                    <a:pt x="14126" y="73207"/>
                  </a:lnTo>
                  <a:close/>
                </a:path>
              </a:pathLst>
            </a:custGeom>
            <a:solidFill>
              <a:srgbClr val="000000"/>
            </a:solidFill>
            <a:ln w="939" cap="flat">
              <a:noFill/>
              <a:prstDash val="solid"/>
              <a:miter/>
            </a:ln>
          </p:spPr>
          <p:txBody>
            <a:bodyPr rtlCol="0" anchor="ctr"/>
            <a:lstStyle/>
            <a:p>
              <a:endParaRPr lang="nl-NL"/>
            </a:p>
          </p:txBody>
        </p:sp>
        <p:sp>
          <p:nvSpPr>
            <p:cNvPr id="36" name="Vrije vorm: vorm 35">
              <a:extLst>
                <a:ext uri="{FF2B5EF4-FFF2-40B4-BE49-F238E27FC236}">
                  <a16:creationId xmlns:a16="http://schemas.microsoft.com/office/drawing/2014/main" id="{5D48CE87-D518-C793-0E2A-8CEC5B6C7C73}"/>
                </a:ext>
              </a:extLst>
            </p:cNvPr>
            <p:cNvSpPr/>
            <p:nvPr/>
          </p:nvSpPr>
          <p:spPr>
            <a:xfrm>
              <a:off x="11081987" y="6420859"/>
              <a:ext cx="37477" cy="90506"/>
            </a:xfrm>
            <a:custGeom>
              <a:avLst/>
              <a:gdLst>
                <a:gd name="connsiteX0" fmla="*/ 22392 w 37477"/>
                <a:gd name="connsiteY0" fmla="*/ 65236 h 90506"/>
                <a:gd name="connsiteX1" fmla="*/ 22268 w 37477"/>
                <a:gd name="connsiteY1" fmla="*/ 62254 h 90506"/>
                <a:gd name="connsiteX2" fmla="*/ 22392 w 37477"/>
                <a:gd name="connsiteY2" fmla="*/ 58795 h 90506"/>
                <a:gd name="connsiteX3" fmla="*/ 22392 w 37477"/>
                <a:gd name="connsiteY3" fmla="*/ 57722 h 90506"/>
                <a:gd name="connsiteX4" fmla="*/ 22515 w 37477"/>
                <a:gd name="connsiteY4" fmla="*/ 56288 h 90506"/>
                <a:gd name="connsiteX5" fmla="*/ 21442 w 37477"/>
                <a:gd name="connsiteY5" fmla="*/ 55090 h 90506"/>
                <a:gd name="connsiteX6" fmla="*/ 19285 w 37477"/>
                <a:gd name="connsiteY6" fmla="*/ 55214 h 90506"/>
                <a:gd name="connsiteX7" fmla="*/ 17613 w 37477"/>
                <a:gd name="connsiteY7" fmla="*/ 49248 h 90506"/>
                <a:gd name="connsiteX8" fmla="*/ 17490 w 37477"/>
                <a:gd name="connsiteY8" fmla="*/ 47462 h 90506"/>
                <a:gd name="connsiteX9" fmla="*/ 17613 w 37477"/>
                <a:gd name="connsiteY9" fmla="*/ 44717 h 90506"/>
                <a:gd name="connsiteX10" fmla="*/ 18572 w 37477"/>
                <a:gd name="connsiteY10" fmla="*/ 43643 h 90506"/>
                <a:gd name="connsiteX11" fmla="*/ 35692 w 37477"/>
                <a:gd name="connsiteY11" fmla="*/ 43643 h 90506"/>
                <a:gd name="connsiteX12" fmla="*/ 36528 w 37477"/>
                <a:gd name="connsiteY12" fmla="*/ 45553 h 90506"/>
                <a:gd name="connsiteX13" fmla="*/ 36290 w 37477"/>
                <a:gd name="connsiteY13" fmla="*/ 48298 h 90506"/>
                <a:gd name="connsiteX14" fmla="*/ 36290 w 37477"/>
                <a:gd name="connsiteY14" fmla="*/ 68210 h 90506"/>
                <a:gd name="connsiteX15" fmla="*/ 36413 w 37477"/>
                <a:gd name="connsiteY15" fmla="*/ 69046 h 90506"/>
                <a:gd name="connsiteX16" fmla="*/ 36413 w 37477"/>
                <a:gd name="connsiteY16" fmla="*/ 73578 h 90506"/>
                <a:gd name="connsiteX17" fmla="*/ 36290 w 37477"/>
                <a:gd name="connsiteY17" fmla="*/ 77273 h 90506"/>
                <a:gd name="connsiteX18" fmla="*/ 36528 w 37477"/>
                <a:gd name="connsiteY18" fmla="*/ 78109 h 90506"/>
                <a:gd name="connsiteX19" fmla="*/ 36651 w 37477"/>
                <a:gd name="connsiteY19" fmla="*/ 80370 h 90506"/>
                <a:gd name="connsiteX20" fmla="*/ 36651 w 37477"/>
                <a:gd name="connsiteY20" fmla="*/ 87885 h 90506"/>
                <a:gd name="connsiteX21" fmla="*/ 34979 w 37477"/>
                <a:gd name="connsiteY21" fmla="*/ 89319 h 90506"/>
                <a:gd name="connsiteX22" fmla="*/ 31863 w 37477"/>
                <a:gd name="connsiteY22" fmla="*/ 89196 h 90506"/>
                <a:gd name="connsiteX23" fmla="*/ 28510 w 37477"/>
                <a:gd name="connsiteY23" fmla="*/ 85975 h 90506"/>
                <a:gd name="connsiteX24" fmla="*/ 28149 w 37477"/>
                <a:gd name="connsiteY24" fmla="*/ 85500 h 90506"/>
                <a:gd name="connsiteX25" fmla="*/ 26828 w 37477"/>
                <a:gd name="connsiteY25" fmla="*/ 86811 h 90506"/>
                <a:gd name="connsiteX26" fmla="*/ 22999 w 37477"/>
                <a:gd name="connsiteY26" fmla="*/ 89557 h 90506"/>
                <a:gd name="connsiteX27" fmla="*/ 18572 w 37477"/>
                <a:gd name="connsiteY27" fmla="*/ 90507 h 90506"/>
                <a:gd name="connsiteX28" fmla="*/ 10431 w 37477"/>
                <a:gd name="connsiteY28" fmla="*/ 89433 h 90506"/>
                <a:gd name="connsiteX29" fmla="*/ 6242 w 37477"/>
                <a:gd name="connsiteY29" fmla="*/ 86811 h 90506"/>
                <a:gd name="connsiteX30" fmla="*/ 3126 w 37477"/>
                <a:gd name="connsiteY30" fmla="*/ 83115 h 90506"/>
                <a:gd name="connsiteX31" fmla="*/ 1691 w 37477"/>
                <a:gd name="connsiteY31" fmla="*/ 79658 h 90506"/>
                <a:gd name="connsiteX32" fmla="*/ 370 w 37477"/>
                <a:gd name="connsiteY32" fmla="*/ 74290 h 90506"/>
                <a:gd name="connsiteX33" fmla="*/ 247 w 37477"/>
                <a:gd name="connsiteY33" fmla="*/ 72381 h 90506"/>
                <a:gd name="connsiteX34" fmla="*/ 247 w 37477"/>
                <a:gd name="connsiteY34" fmla="*/ 71307 h 90506"/>
                <a:gd name="connsiteX35" fmla="*/ 124 w 37477"/>
                <a:gd name="connsiteY35" fmla="*/ 70233 h 90506"/>
                <a:gd name="connsiteX36" fmla="*/ 361 w 37477"/>
                <a:gd name="connsiteY36" fmla="*/ 68210 h 90506"/>
                <a:gd name="connsiteX37" fmla="*/ 361 w 37477"/>
                <a:gd name="connsiteY37" fmla="*/ 66776 h 90506"/>
                <a:gd name="connsiteX38" fmla="*/ 361 w 37477"/>
                <a:gd name="connsiteY38" fmla="*/ 64391 h 90506"/>
                <a:gd name="connsiteX39" fmla="*/ 485 w 37477"/>
                <a:gd name="connsiteY39" fmla="*/ 61056 h 90506"/>
                <a:gd name="connsiteX40" fmla="*/ 361 w 37477"/>
                <a:gd name="connsiteY40" fmla="*/ 58910 h 90506"/>
                <a:gd name="connsiteX41" fmla="*/ 361 w 37477"/>
                <a:gd name="connsiteY41" fmla="*/ 57713 h 90506"/>
                <a:gd name="connsiteX42" fmla="*/ 0 w 37477"/>
                <a:gd name="connsiteY42" fmla="*/ 51747 h 90506"/>
                <a:gd name="connsiteX43" fmla="*/ 124 w 37477"/>
                <a:gd name="connsiteY43" fmla="*/ 23009 h 90506"/>
                <a:gd name="connsiteX44" fmla="*/ 247 w 37477"/>
                <a:gd name="connsiteY44" fmla="*/ 20149 h 90506"/>
                <a:gd name="connsiteX45" fmla="*/ 969 w 37477"/>
                <a:gd name="connsiteY45" fmla="*/ 15494 h 90506"/>
                <a:gd name="connsiteX46" fmla="*/ 1206 w 37477"/>
                <a:gd name="connsiteY46" fmla="*/ 13708 h 90506"/>
                <a:gd name="connsiteX47" fmla="*/ 1805 w 37477"/>
                <a:gd name="connsiteY47" fmla="*/ 12397 h 90506"/>
                <a:gd name="connsiteX48" fmla="*/ 2765 w 37477"/>
                <a:gd name="connsiteY48" fmla="*/ 10136 h 90506"/>
                <a:gd name="connsiteX49" fmla="*/ 9348 w 37477"/>
                <a:gd name="connsiteY49" fmla="*/ 2508 h 90506"/>
                <a:gd name="connsiteX50" fmla="*/ 11267 w 37477"/>
                <a:gd name="connsiteY50" fmla="*/ 1074 h 90506"/>
                <a:gd name="connsiteX51" fmla="*/ 12825 w 37477"/>
                <a:gd name="connsiteY51" fmla="*/ 713 h 90506"/>
                <a:gd name="connsiteX52" fmla="*/ 14145 w 37477"/>
                <a:gd name="connsiteY52" fmla="*/ 238 h 90506"/>
                <a:gd name="connsiteX53" fmla="*/ 18335 w 37477"/>
                <a:gd name="connsiteY53" fmla="*/ 0 h 90506"/>
                <a:gd name="connsiteX54" fmla="*/ 22999 w 37477"/>
                <a:gd name="connsiteY54" fmla="*/ 238 h 90506"/>
                <a:gd name="connsiteX55" fmla="*/ 25270 w 37477"/>
                <a:gd name="connsiteY55" fmla="*/ 1074 h 90506"/>
                <a:gd name="connsiteX56" fmla="*/ 34485 w 37477"/>
                <a:gd name="connsiteY56" fmla="*/ 7990 h 90506"/>
                <a:gd name="connsiteX57" fmla="*/ 35444 w 37477"/>
                <a:gd name="connsiteY57" fmla="*/ 9899 h 90506"/>
                <a:gd name="connsiteX58" fmla="*/ 36043 w 37477"/>
                <a:gd name="connsiteY58" fmla="*/ 10849 h 90506"/>
                <a:gd name="connsiteX59" fmla="*/ 37478 w 37477"/>
                <a:gd name="connsiteY59" fmla="*/ 19912 h 90506"/>
                <a:gd name="connsiteX60" fmla="*/ 37117 w 37477"/>
                <a:gd name="connsiteY60" fmla="*/ 25279 h 90506"/>
                <a:gd name="connsiteX61" fmla="*/ 37117 w 37477"/>
                <a:gd name="connsiteY61" fmla="*/ 28263 h 90506"/>
                <a:gd name="connsiteX62" fmla="*/ 35321 w 37477"/>
                <a:gd name="connsiteY62" fmla="*/ 31008 h 90506"/>
                <a:gd name="connsiteX63" fmla="*/ 24548 w 37477"/>
                <a:gd name="connsiteY63" fmla="*/ 31008 h 90506"/>
                <a:gd name="connsiteX64" fmla="*/ 22990 w 37477"/>
                <a:gd name="connsiteY64" fmla="*/ 28861 h 90506"/>
                <a:gd name="connsiteX65" fmla="*/ 23228 w 37477"/>
                <a:gd name="connsiteY65" fmla="*/ 25878 h 90506"/>
                <a:gd name="connsiteX66" fmla="*/ 23351 w 37477"/>
                <a:gd name="connsiteY66" fmla="*/ 16938 h 90506"/>
                <a:gd name="connsiteX67" fmla="*/ 18202 w 37477"/>
                <a:gd name="connsiteY67" fmla="*/ 11694 h 90506"/>
                <a:gd name="connsiteX68" fmla="*/ 14611 w 37477"/>
                <a:gd name="connsiteY68" fmla="*/ 15390 h 90506"/>
                <a:gd name="connsiteX69" fmla="*/ 14488 w 37477"/>
                <a:gd name="connsiteY69" fmla="*/ 21233 h 90506"/>
                <a:gd name="connsiteX70" fmla="*/ 14488 w 37477"/>
                <a:gd name="connsiteY70" fmla="*/ 26363 h 90506"/>
                <a:gd name="connsiteX71" fmla="*/ 14250 w 37477"/>
                <a:gd name="connsiteY71" fmla="*/ 29583 h 90506"/>
                <a:gd name="connsiteX72" fmla="*/ 14250 w 37477"/>
                <a:gd name="connsiteY72" fmla="*/ 29944 h 90506"/>
                <a:gd name="connsiteX73" fmla="*/ 14488 w 37477"/>
                <a:gd name="connsiteY73" fmla="*/ 30542 h 90506"/>
                <a:gd name="connsiteX74" fmla="*/ 14488 w 37477"/>
                <a:gd name="connsiteY74" fmla="*/ 30903 h 90506"/>
                <a:gd name="connsiteX75" fmla="*/ 14250 w 37477"/>
                <a:gd name="connsiteY75" fmla="*/ 37107 h 90506"/>
                <a:gd name="connsiteX76" fmla="*/ 14725 w 37477"/>
                <a:gd name="connsiteY76" fmla="*/ 40090 h 90506"/>
                <a:gd name="connsiteX77" fmla="*/ 14601 w 37477"/>
                <a:gd name="connsiteY77" fmla="*/ 54872 h 90506"/>
                <a:gd name="connsiteX78" fmla="*/ 14601 w 37477"/>
                <a:gd name="connsiteY78" fmla="*/ 59527 h 90506"/>
                <a:gd name="connsiteX79" fmla="*/ 14240 w 37477"/>
                <a:gd name="connsiteY79" fmla="*/ 62386 h 90506"/>
                <a:gd name="connsiteX80" fmla="*/ 14240 w 37477"/>
                <a:gd name="connsiteY80" fmla="*/ 73597 h 90506"/>
                <a:gd name="connsiteX81" fmla="*/ 14478 w 37477"/>
                <a:gd name="connsiteY81" fmla="*/ 74195 h 90506"/>
                <a:gd name="connsiteX82" fmla="*/ 17347 w 37477"/>
                <a:gd name="connsiteY82" fmla="*/ 78489 h 90506"/>
                <a:gd name="connsiteX83" fmla="*/ 19142 w 37477"/>
                <a:gd name="connsiteY83" fmla="*/ 78726 h 90506"/>
                <a:gd name="connsiteX84" fmla="*/ 22372 w 37477"/>
                <a:gd name="connsiteY84" fmla="*/ 76219 h 90506"/>
                <a:gd name="connsiteX85" fmla="*/ 22372 w 37477"/>
                <a:gd name="connsiteY85" fmla="*/ 69901 h 90506"/>
                <a:gd name="connsiteX86" fmla="*/ 22372 w 37477"/>
                <a:gd name="connsiteY86" fmla="*/ 65246 h 90506"/>
                <a:gd name="connsiteX87" fmla="*/ 4788 w 37477"/>
                <a:gd name="connsiteY87" fmla="*/ 33516 h 90506"/>
                <a:gd name="connsiteX88" fmla="*/ 4788 w 37477"/>
                <a:gd name="connsiteY88" fmla="*/ 32680 h 90506"/>
                <a:gd name="connsiteX89" fmla="*/ 3828 w 37477"/>
                <a:gd name="connsiteY89" fmla="*/ 33516 h 90506"/>
                <a:gd name="connsiteX90" fmla="*/ 4788 w 37477"/>
                <a:gd name="connsiteY90" fmla="*/ 33516 h 90506"/>
                <a:gd name="connsiteX91" fmla="*/ 4313 w 37477"/>
                <a:gd name="connsiteY91" fmla="*/ 48308 h 90506"/>
                <a:gd name="connsiteX92" fmla="*/ 4313 w 37477"/>
                <a:gd name="connsiteY92" fmla="*/ 49020 h 90506"/>
                <a:gd name="connsiteX93" fmla="*/ 4313 w 37477"/>
                <a:gd name="connsiteY93" fmla="*/ 48308 h 90506"/>
                <a:gd name="connsiteX94" fmla="*/ 4788 w 37477"/>
                <a:gd name="connsiteY94" fmla="*/ 39843 h 90506"/>
                <a:gd name="connsiteX95" fmla="*/ 5510 w 37477"/>
                <a:gd name="connsiteY95" fmla="*/ 40556 h 90506"/>
                <a:gd name="connsiteX96" fmla="*/ 6583 w 37477"/>
                <a:gd name="connsiteY96" fmla="*/ 39482 h 90506"/>
                <a:gd name="connsiteX97" fmla="*/ 5985 w 37477"/>
                <a:gd name="connsiteY97" fmla="*/ 38883 h 90506"/>
                <a:gd name="connsiteX98" fmla="*/ 5149 w 37477"/>
                <a:gd name="connsiteY98" fmla="*/ 38522 h 90506"/>
                <a:gd name="connsiteX99" fmla="*/ 4788 w 37477"/>
                <a:gd name="connsiteY99" fmla="*/ 39833 h 90506"/>
                <a:gd name="connsiteX100" fmla="*/ 7182 w 37477"/>
                <a:gd name="connsiteY100" fmla="*/ 62976 h 90506"/>
                <a:gd name="connsiteX101" fmla="*/ 7657 w 37477"/>
                <a:gd name="connsiteY101" fmla="*/ 62501 h 90506"/>
                <a:gd name="connsiteX102" fmla="*/ 6697 w 37477"/>
                <a:gd name="connsiteY102" fmla="*/ 61788 h 90506"/>
                <a:gd name="connsiteX103" fmla="*/ 6336 w 37477"/>
                <a:gd name="connsiteY103" fmla="*/ 62861 h 90506"/>
                <a:gd name="connsiteX104" fmla="*/ 6574 w 37477"/>
                <a:gd name="connsiteY104" fmla="*/ 62861 h 90506"/>
                <a:gd name="connsiteX105" fmla="*/ 6935 w 37477"/>
                <a:gd name="connsiteY105" fmla="*/ 62985 h 90506"/>
                <a:gd name="connsiteX106" fmla="*/ 7172 w 37477"/>
                <a:gd name="connsiteY106" fmla="*/ 62985 h 90506"/>
                <a:gd name="connsiteX107" fmla="*/ 6944 w 37477"/>
                <a:gd name="connsiteY107" fmla="*/ 42940 h 90506"/>
                <a:gd name="connsiteX108" fmla="*/ 6944 w 37477"/>
                <a:gd name="connsiteY108" fmla="*/ 43776 h 90506"/>
                <a:gd name="connsiteX109" fmla="*/ 8018 w 37477"/>
                <a:gd name="connsiteY109" fmla="*/ 43776 h 90506"/>
                <a:gd name="connsiteX110" fmla="*/ 7894 w 37477"/>
                <a:gd name="connsiteY110" fmla="*/ 43538 h 90506"/>
                <a:gd name="connsiteX111" fmla="*/ 7894 w 37477"/>
                <a:gd name="connsiteY111" fmla="*/ 43301 h 90506"/>
                <a:gd name="connsiteX112" fmla="*/ 7771 w 37477"/>
                <a:gd name="connsiteY112" fmla="*/ 42940 h 90506"/>
                <a:gd name="connsiteX113" fmla="*/ 6935 w 37477"/>
                <a:gd name="connsiteY113" fmla="*/ 42940 h 90506"/>
                <a:gd name="connsiteX114" fmla="*/ 7182 w 37477"/>
                <a:gd name="connsiteY114" fmla="*/ 59517 h 90506"/>
                <a:gd name="connsiteX115" fmla="*/ 7182 w 37477"/>
                <a:gd name="connsiteY115" fmla="*/ 60354 h 90506"/>
                <a:gd name="connsiteX116" fmla="*/ 8256 w 37477"/>
                <a:gd name="connsiteY116" fmla="*/ 60354 h 90506"/>
                <a:gd name="connsiteX117" fmla="*/ 8132 w 37477"/>
                <a:gd name="connsiteY117" fmla="*/ 60116 h 90506"/>
                <a:gd name="connsiteX118" fmla="*/ 8132 w 37477"/>
                <a:gd name="connsiteY118" fmla="*/ 59879 h 90506"/>
                <a:gd name="connsiteX119" fmla="*/ 8008 w 37477"/>
                <a:gd name="connsiteY119" fmla="*/ 59517 h 90506"/>
                <a:gd name="connsiteX120" fmla="*/ 7172 w 37477"/>
                <a:gd name="connsiteY120" fmla="*/ 59517 h 90506"/>
                <a:gd name="connsiteX121" fmla="*/ 8028 w 37477"/>
                <a:gd name="connsiteY121" fmla="*/ 32690 h 90506"/>
                <a:gd name="connsiteX122" fmla="*/ 8028 w 37477"/>
                <a:gd name="connsiteY122" fmla="*/ 31977 h 90506"/>
                <a:gd name="connsiteX123" fmla="*/ 7553 w 37477"/>
                <a:gd name="connsiteY123" fmla="*/ 31977 h 90506"/>
                <a:gd name="connsiteX124" fmla="*/ 7553 w 37477"/>
                <a:gd name="connsiteY124" fmla="*/ 32690 h 90506"/>
                <a:gd name="connsiteX125" fmla="*/ 8028 w 37477"/>
                <a:gd name="connsiteY125" fmla="*/ 32690 h 90506"/>
                <a:gd name="connsiteX126" fmla="*/ 8379 w 37477"/>
                <a:gd name="connsiteY126" fmla="*/ 34238 h 90506"/>
                <a:gd name="connsiteX127" fmla="*/ 7543 w 37477"/>
                <a:gd name="connsiteY127" fmla="*/ 34238 h 90506"/>
                <a:gd name="connsiteX128" fmla="*/ 7543 w 37477"/>
                <a:gd name="connsiteY128" fmla="*/ 34836 h 90506"/>
                <a:gd name="connsiteX129" fmla="*/ 8379 w 37477"/>
                <a:gd name="connsiteY129" fmla="*/ 35549 h 90506"/>
                <a:gd name="connsiteX130" fmla="*/ 8854 w 37477"/>
                <a:gd name="connsiteY130" fmla="*/ 34713 h 90506"/>
                <a:gd name="connsiteX131" fmla="*/ 8379 w 37477"/>
                <a:gd name="connsiteY131" fmla="*/ 34238 h 90506"/>
                <a:gd name="connsiteX132" fmla="*/ 8028 w 37477"/>
                <a:gd name="connsiteY132" fmla="*/ 28158 h 90506"/>
                <a:gd name="connsiteX133" fmla="*/ 8863 w 37477"/>
                <a:gd name="connsiteY133" fmla="*/ 27797 h 90506"/>
                <a:gd name="connsiteX134" fmla="*/ 7790 w 37477"/>
                <a:gd name="connsiteY134" fmla="*/ 27085 h 90506"/>
                <a:gd name="connsiteX135" fmla="*/ 8028 w 37477"/>
                <a:gd name="connsiteY135" fmla="*/ 28158 h 90506"/>
                <a:gd name="connsiteX136" fmla="*/ 8978 w 37477"/>
                <a:gd name="connsiteY136" fmla="*/ 47595 h 90506"/>
                <a:gd name="connsiteX137" fmla="*/ 9453 w 37477"/>
                <a:gd name="connsiteY137" fmla="*/ 47120 h 90506"/>
                <a:gd name="connsiteX138" fmla="*/ 8493 w 37477"/>
                <a:gd name="connsiteY138" fmla="*/ 46408 h 90506"/>
                <a:gd name="connsiteX139" fmla="*/ 8132 w 37477"/>
                <a:gd name="connsiteY139" fmla="*/ 47481 h 90506"/>
                <a:gd name="connsiteX140" fmla="*/ 8369 w 37477"/>
                <a:gd name="connsiteY140" fmla="*/ 47481 h 90506"/>
                <a:gd name="connsiteX141" fmla="*/ 8731 w 37477"/>
                <a:gd name="connsiteY141" fmla="*/ 47604 h 90506"/>
                <a:gd name="connsiteX142" fmla="*/ 8968 w 37477"/>
                <a:gd name="connsiteY142" fmla="*/ 47604 h 90506"/>
                <a:gd name="connsiteX143" fmla="*/ 8379 w 37477"/>
                <a:gd name="connsiteY143" fmla="*/ 41268 h 90506"/>
                <a:gd name="connsiteX144" fmla="*/ 8379 w 37477"/>
                <a:gd name="connsiteY144" fmla="*/ 41867 h 90506"/>
                <a:gd name="connsiteX145" fmla="*/ 9101 w 37477"/>
                <a:gd name="connsiteY145" fmla="*/ 41867 h 90506"/>
                <a:gd name="connsiteX146" fmla="*/ 9101 w 37477"/>
                <a:gd name="connsiteY146" fmla="*/ 41268 h 90506"/>
                <a:gd name="connsiteX147" fmla="*/ 8379 w 37477"/>
                <a:gd name="connsiteY147" fmla="*/ 41268 h 90506"/>
                <a:gd name="connsiteX148" fmla="*/ 8626 w 37477"/>
                <a:gd name="connsiteY148" fmla="*/ 57845 h 90506"/>
                <a:gd name="connsiteX149" fmla="*/ 8626 w 37477"/>
                <a:gd name="connsiteY149" fmla="*/ 58444 h 90506"/>
                <a:gd name="connsiteX150" fmla="*/ 9348 w 37477"/>
                <a:gd name="connsiteY150" fmla="*/ 58444 h 90506"/>
                <a:gd name="connsiteX151" fmla="*/ 9348 w 37477"/>
                <a:gd name="connsiteY151" fmla="*/ 57845 h 90506"/>
                <a:gd name="connsiteX152" fmla="*/ 8626 w 37477"/>
                <a:gd name="connsiteY152" fmla="*/ 57845 h 90506"/>
                <a:gd name="connsiteX153" fmla="*/ 8978 w 37477"/>
                <a:gd name="connsiteY153" fmla="*/ 64647 h 90506"/>
                <a:gd name="connsiteX154" fmla="*/ 10174 w 37477"/>
                <a:gd name="connsiteY154" fmla="*/ 64410 h 90506"/>
                <a:gd name="connsiteX155" fmla="*/ 9101 w 37477"/>
                <a:gd name="connsiteY155" fmla="*/ 63574 h 90506"/>
                <a:gd name="connsiteX156" fmla="*/ 8978 w 37477"/>
                <a:gd name="connsiteY156" fmla="*/ 64172 h 90506"/>
                <a:gd name="connsiteX157" fmla="*/ 8978 w 37477"/>
                <a:gd name="connsiteY157" fmla="*/ 64647 h 90506"/>
                <a:gd name="connsiteX158" fmla="*/ 10773 w 37477"/>
                <a:gd name="connsiteY158" fmla="*/ 49381 h 90506"/>
                <a:gd name="connsiteX159" fmla="*/ 11970 w 37477"/>
                <a:gd name="connsiteY159" fmla="*/ 49144 h 90506"/>
                <a:gd name="connsiteX160" fmla="*/ 10897 w 37477"/>
                <a:gd name="connsiteY160" fmla="*/ 48308 h 90506"/>
                <a:gd name="connsiteX161" fmla="*/ 10773 w 37477"/>
                <a:gd name="connsiteY161" fmla="*/ 48906 h 90506"/>
                <a:gd name="connsiteX162" fmla="*/ 10773 w 37477"/>
                <a:gd name="connsiteY162" fmla="*/ 49381 h 90506"/>
                <a:gd name="connsiteX163" fmla="*/ 15922 w 37477"/>
                <a:gd name="connsiteY163" fmla="*/ 9433 h 90506"/>
                <a:gd name="connsiteX164" fmla="*/ 15685 w 37477"/>
                <a:gd name="connsiteY164" fmla="*/ 9310 h 90506"/>
                <a:gd name="connsiteX165" fmla="*/ 15808 w 37477"/>
                <a:gd name="connsiteY165" fmla="*/ 9072 h 90506"/>
                <a:gd name="connsiteX166" fmla="*/ 16045 w 37477"/>
                <a:gd name="connsiteY166" fmla="*/ 9072 h 90506"/>
                <a:gd name="connsiteX167" fmla="*/ 15922 w 37477"/>
                <a:gd name="connsiteY167" fmla="*/ 9433 h 90506"/>
                <a:gd name="connsiteX168" fmla="*/ 16881 w 37477"/>
                <a:gd name="connsiteY168" fmla="*/ 10146 h 90506"/>
                <a:gd name="connsiteX169" fmla="*/ 17005 w 37477"/>
                <a:gd name="connsiteY169" fmla="*/ 10744 h 90506"/>
                <a:gd name="connsiteX170" fmla="*/ 17965 w 37477"/>
                <a:gd name="connsiteY170" fmla="*/ 10744 h 90506"/>
                <a:gd name="connsiteX171" fmla="*/ 17727 w 37477"/>
                <a:gd name="connsiteY171" fmla="*/ 9908 h 90506"/>
                <a:gd name="connsiteX172" fmla="*/ 16891 w 37477"/>
                <a:gd name="connsiteY172" fmla="*/ 10146 h 90506"/>
                <a:gd name="connsiteX173" fmla="*/ 22981 w 37477"/>
                <a:gd name="connsiteY173" fmla="*/ 3591 h 90506"/>
                <a:gd name="connsiteX174" fmla="*/ 23703 w 37477"/>
                <a:gd name="connsiteY174" fmla="*/ 2641 h 90506"/>
                <a:gd name="connsiteX175" fmla="*/ 22506 w 37477"/>
                <a:gd name="connsiteY175" fmla="*/ 2517 h 90506"/>
                <a:gd name="connsiteX176" fmla="*/ 22629 w 37477"/>
                <a:gd name="connsiteY176" fmla="*/ 3591 h 90506"/>
                <a:gd name="connsiteX177" fmla="*/ 22990 w 37477"/>
                <a:gd name="connsiteY177" fmla="*/ 3591 h 90506"/>
                <a:gd name="connsiteX178" fmla="*/ 24063 w 37477"/>
                <a:gd name="connsiteY178" fmla="*/ 5615 h 90506"/>
                <a:gd name="connsiteX179" fmla="*/ 25384 w 37477"/>
                <a:gd name="connsiteY179" fmla="*/ 5615 h 90506"/>
                <a:gd name="connsiteX180" fmla="*/ 25745 w 37477"/>
                <a:gd name="connsiteY180" fmla="*/ 5253 h 90506"/>
                <a:gd name="connsiteX181" fmla="*/ 25270 w 37477"/>
                <a:gd name="connsiteY181" fmla="*/ 4655 h 90506"/>
                <a:gd name="connsiteX182" fmla="*/ 25508 w 37477"/>
                <a:gd name="connsiteY182" fmla="*/ 4180 h 90506"/>
                <a:gd name="connsiteX183" fmla="*/ 23835 w 37477"/>
                <a:gd name="connsiteY183" fmla="*/ 5253 h 90506"/>
                <a:gd name="connsiteX184" fmla="*/ 24073 w 37477"/>
                <a:gd name="connsiteY184" fmla="*/ 5615 h 90506"/>
                <a:gd name="connsiteX185" fmla="*/ 25023 w 37477"/>
                <a:gd name="connsiteY185" fmla="*/ 9196 h 90506"/>
                <a:gd name="connsiteX186" fmla="*/ 25023 w 37477"/>
                <a:gd name="connsiteY186" fmla="*/ 8721 h 90506"/>
                <a:gd name="connsiteX187" fmla="*/ 24301 w 37477"/>
                <a:gd name="connsiteY187" fmla="*/ 8122 h 90506"/>
                <a:gd name="connsiteX188" fmla="*/ 23826 w 37477"/>
                <a:gd name="connsiteY188" fmla="*/ 8721 h 90506"/>
                <a:gd name="connsiteX189" fmla="*/ 25023 w 37477"/>
                <a:gd name="connsiteY189" fmla="*/ 9196 h 90506"/>
                <a:gd name="connsiteX190" fmla="*/ 27417 w 37477"/>
                <a:gd name="connsiteY190" fmla="*/ 17660 h 90506"/>
                <a:gd name="connsiteX191" fmla="*/ 26097 w 37477"/>
                <a:gd name="connsiteY191" fmla="*/ 17185 h 90506"/>
                <a:gd name="connsiteX192" fmla="*/ 24301 w 37477"/>
                <a:gd name="connsiteY192" fmla="*/ 17423 h 90506"/>
                <a:gd name="connsiteX193" fmla="*/ 25973 w 37477"/>
                <a:gd name="connsiteY193" fmla="*/ 18373 h 90506"/>
                <a:gd name="connsiteX194" fmla="*/ 27408 w 37477"/>
                <a:gd name="connsiteY194" fmla="*/ 17660 h 90506"/>
                <a:gd name="connsiteX195" fmla="*/ 24538 w 37477"/>
                <a:gd name="connsiteY195" fmla="*/ 14678 h 90506"/>
                <a:gd name="connsiteX196" fmla="*/ 24776 w 37477"/>
                <a:gd name="connsiteY196" fmla="*/ 15276 h 90506"/>
                <a:gd name="connsiteX197" fmla="*/ 24538 w 37477"/>
                <a:gd name="connsiteY197" fmla="*/ 15153 h 90506"/>
                <a:gd name="connsiteX198" fmla="*/ 24538 w 37477"/>
                <a:gd name="connsiteY198" fmla="*/ 14678 h 90506"/>
                <a:gd name="connsiteX199" fmla="*/ 27417 w 37477"/>
                <a:gd name="connsiteY199" fmla="*/ 21594 h 90506"/>
                <a:gd name="connsiteX200" fmla="*/ 27417 w 37477"/>
                <a:gd name="connsiteY200" fmla="*/ 20995 h 90506"/>
                <a:gd name="connsiteX201" fmla="*/ 26695 w 37477"/>
                <a:gd name="connsiteY201" fmla="*/ 20397 h 90506"/>
                <a:gd name="connsiteX202" fmla="*/ 25137 w 37477"/>
                <a:gd name="connsiteY202" fmla="*/ 21594 h 90506"/>
                <a:gd name="connsiteX203" fmla="*/ 25973 w 37477"/>
                <a:gd name="connsiteY203" fmla="*/ 22544 h 90506"/>
                <a:gd name="connsiteX204" fmla="*/ 26695 w 37477"/>
                <a:gd name="connsiteY204" fmla="*/ 21831 h 90506"/>
                <a:gd name="connsiteX205" fmla="*/ 27417 w 37477"/>
                <a:gd name="connsiteY205" fmla="*/ 21594 h 90506"/>
                <a:gd name="connsiteX206" fmla="*/ 25498 w 37477"/>
                <a:gd name="connsiteY206" fmla="*/ 13842 h 90506"/>
                <a:gd name="connsiteX207" fmla="*/ 26097 w 37477"/>
                <a:gd name="connsiteY207" fmla="*/ 13842 h 90506"/>
                <a:gd name="connsiteX208" fmla="*/ 26334 w 37477"/>
                <a:gd name="connsiteY208" fmla="*/ 13243 h 90506"/>
                <a:gd name="connsiteX209" fmla="*/ 25973 w 37477"/>
                <a:gd name="connsiteY209" fmla="*/ 12768 h 90506"/>
                <a:gd name="connsiteX210" fmla="*/ 25251 w 37477"/>
                <a:gd name="connsiteY210" fmla="*/ 13481 h 90506"/>
                <a:gd name="connsiteX211" fmla="*/ 25488 w 37477"/>
                <a:gd name="connsiteY211" fmla="*/ 13842 h 90506"/>
                <a:gd name="connsiteX212" fmla="*/ 26933 w 37477"/>
                <a:gd name="connsiteY212" fmla="*/ 19931 h 90506"/>
                <a:gd name="connsiteX213" fmla="*/ 26933 w 37477"/>
                <a:gd name="connsiteY213" fmla="*/ 19333 h 90506"/>
                <a:gd name="connsiteX214" fmla="*/ 26458 w 37477"/>
                <a:gd name="connsiteY214" fmla="*/ 18734 h 90506"/>
                <a:gd name="connsiteX215" fmla="*/ 25983 w 37477"/>
                <a:gd name="connsiteY215" fmla="*/ 18972 h 90506"/>
                <a:gd name="connsiteX216" fmla="*/ 25983 w 37477"/>
                <a:gd name="connsiteY216" fmla="*/ 19570 h 90506"/>
                <a:gd name="connsiteX217" fmla="*/ 26704 w 37477"/>
                <a:gd name="connsiteY217" fmla="*/ 20283 h 90506"/>
                <a:gd name="connsiteX218" fmla="*/ 26942 w 37477"/>
                <a:gd name="connsiteY218" fmla="*/ 19922 h 90506"/>
                <a:gd name="connsiteX219" fmla="*/ 27294 w 37477"/>
                <a:gd name="connsiteY219" fmla="*/ 26486 h 90506"/>
                <a:gd name="connsiteX220" fmla="*/ 27769 w 37477"/>
                <a:gd name="connsiteY220" fmla="*/ 26249 h 90506"/>
                <a:gd name="connsiteX221" fmla="*/ 27294 w 37477"/>
                <a:gd name="connsiteY221" fmla="*/ 25536 h 90506"/>
                <a:gd name="connsiteX222" fmla="*/ 26695 w 37477"/>
                <a:gd name="connsiteY222" fmla="*/ 26135 h 90506"/>
                <a:gd name="connsiteX223" fmla="*/ 27294 w 37477"/>
                <a:gd name="connsiteY223" fmla="*/ 26495 h 90506"/>
                <a:gd name="connsiteX224" fmla="*/ 27531 w 37477"/>
                <a:gd name="connsiteY224" fmla="*/ 47358 h 90506"/>
                <a:gd name="connsiteX225" fmla="*/ 26933 w 37477"/>
                <a:gd name="connsiteY225" fmla="*/ 47595 h 90506"/>
                <a:gd name="connsiteX226" fmla="*/ 26933 w 37477"/>
                <a:gd name="connsiteY226" fmla="*/ 47358 h 90506"/>
                <a:gd name="connsiteX227" fmla="*/ 27531 w 37477"/>
                <a:gd name="connsiteY227" fmla="*/ 47358 h 90506"/>
                <a:gd name="connsiteX228" fmla="*/ 29326 w 37477"/>
                <a:gd name="connsiteY228" fmla="*/ 14801 h 90506"/>
                <a:gd name="connsiteX229" fmla="*/ 29688 w 37477"/>
                <a:gd name="connsiteY229" fmla="*/ 14678 h 90506"/>
                <a:gd name="connsiteX230" fmla="*/ 29925 w 37477"/>
                <a:gd name="connsiteY230" fmla="*/ 14678 h 90506"/>
                <a:gd name="connsiteX231" fmla="*/ 29089 w 37477"/>
                <a:gd name="connsiteY231" fmla="*/ 13481 h 90506"/>
                <a:gd name="connsiteX232" fmla="*/ 28614 w 37477"/>
                <a:gd name="connsiteY232" fmla="*/ 12644 h 90506"/>
                <a:gd name="connsiteX233" fmla="*/ 27778 w 37477"/>
                <a:gd name="connsiteY233" fmla="*/ 13243 h 90506"/>
                <a:gd name="connsiteX234" fmla="*/ 29336 w 37477"/>
                <a:gd name="connsiteY234" fmla="*/ 14792 h 90506"/>
                <a:gd name="connsiteX235" fmla="*/ 27892 w 37477"/>
                <a:gd name="connsiteY235" fmla="*/ 11343 h 90506"/>
                <a:gd name="connsiteX236" fmla="*/ 27892 w 37477"/>
                <a:gd name="connsiteY236" fmla="*/ 11942 h 90506"/>
                <a:gd name="connsiteX237" fmla="*/ 28253 w 37477"/>
                <a:gd name="connsiteY237" fmla="*/ 12303 h 90506"/>
                <a:gd name="connsiteX238" fmla="*/ 28376 w 37477"/>
                <a:gd name="connsiteY238" fmla="*/ 11353 h 90506"/>
                <a:gd name="connsiteX239" fmla="*/ 27901 w 37477"/>
                <a:gd name="connsiteY239" fmla="*/ 11353 h 90506"/>
                <a:gd name="connsiteX240" fmla="*/ 28728 w 37477"/>
                <a:gd name="connsiteY240" fmla="*/ 62976 h 90506"/>
                <a:gd name="connsiteX241" fmla="*/ 29326 w 37477"/>
                <a:gd name="connsiteY241" fmla="*/ 63099 h 90506"/>
                <a:gd name="connsiteX242" fmla="*/ 29564 w 37477"/>
                <a:gd name="connsiteY242" fmla="*/ 62624 h 90506"/>
                <a:gd name="connsiteX243" fmla="*/ 28842 w 37477"/>
                <a:gd name="connsiteY243" fmla="*/ 62501 h 90506"/>
                <a:gd name="connsiteX244" fmla="*/ 28719 w 37477"/>
                <a:gd name="connsiteY244" fmla="*/ 62976 h 90506"/>
                <a:gd name="connsiteX245" fmla="*/ 29089 w 37477"/>
                <a:gd name="connsiteY245" fmla="*/ 16948 h 90506"/>
                <a:gd name="connsiteX246" fmla="*/ 28851 w 37477"/>
                <a:gd name="connsiteY246" fmla="*/ 17423 h 90506"/>
                <a:gd name="connsiteX247" fmla="*/ 29213 w 37477"/>
                <a:gd name="connsiteY247" fmla="*/ 17660 h 90506"/>
                <a:gd name="connsiteX248" fmla="*/ 29089 w 37477"/>
                <a:gd name="connsiteY248" fmla="*/ 16948 h 90506"/>
                <a:gd name="connsiteX249" fmla="*/ 28965 w 37477"/>
                <a:gd name="connsiteY249" fmla="*/ 22904 h 90506"/>
                <a:gd name="connsiteX250" fmla="*/ 29440 w 37477"/>
                <a:gd name="connsiteY250" fmla="*/ 22429 h 90506"/>
                <a:gd name="connsiteX251" fmla="*/ 28965 w 37477"/>
                <a:gd name="connsiteY251" fmla="*/ 22192 h 90506"/>
                <a:gd name="connsiteX252" fmla="*/ 28965 w 37477"/>
                <a:gd name="connsiteY252" fmla="*/ 22904 h 90506"/>
                <a:gd name="connsiteX253" fmla="*/ 30049 w 37477"/>
                <a:gd name="connsiteY253" fmla="*/ 19570 h 90506"/>
                <a:gd name="connsiteX254" fmla="*/ 29213 w 37477"/>
                <a:gd name="connsiteY254" fmla="*/ 19931 h 90506"/>
                <a:gd name="connsiteX255" fmla="*/ 30049 w 37477"/>
                <a:gd name="connsiteY255" fmla="*/ 20529 h 90506"/>
                <a:gd name="connsiteX256" fmla="*/ 30286 w 37477"/>
                <a:gd name="connsiteY256" fmla="*/ 19931 h 90506"/>
                <a:gd name="connsiteX257" fmla="*/ 30049 w 37477"/>
                <a:gd name="connsiteY257" fmla="*/ 19570 h 90506"/>
                <a:gd name="connsiteX258" fmla="*/ 29925 w 37477"/>
                <a:gd name="connsiteY258" fmla="*/ 7410 h 90506"/>
                <a:gd name="connsiteX259" fmla="*/ 30400 w 37477"/>
                <a:gd name="connsiteY259" fmla="*/ 7410 h 90506"/>
                <a:gd name="connsiteX260" fmla="*/ 30761 w 37477"/>
                <a:gd name="connsiteY260" fmla="*/ 6574 h 90506"/>
                <a:gd name="connsiteX261" fmla="*/ 30163 w 37477"/>
                <a:gd name="connsiteY261" fmla="*/ 5861 h 90506"/>
                <a:gd name="connsiteX262" fmla="*/ 29326 w 37477"/>
                <a:gd name="connsiteY262" fmla="*/ 6697 h 90506"/>
                <a:gd name="connsiteX263" fmla="*/ 29925 w 37477"/>
                <a:gd name="connsiteY263" fmla="*/ 7410 h 90506"/>
                <a:gd name="connsiteX264" fmla="*/ 29326 w 37477"/>
                <a:gd name="connsiteY264" fmla="*/ 58320 h 90506"/>
                <a:gd name="connsiteX265" fmla="*/ 30286 w 37477"/>
                <a:gd name="connsiteY265" fmla="*/ 58444 h 90506"/>
                <a:gd name="connsiteX266" fmla="*/ 30286 w 37477"/>
                <a:gd name="connsiteY266" fmla="*/ 58083 h 90506"/>
                <a:gd name="connsiteX267" fmla="*/ 29811 w 37477"/>
                <a:gd name="connsiteY267" fmla="*/ 57370 h 90506"/>
                <a:gd name="connsiteX268" fmla="*/ 30172 w 37477"/>
                <a:gd name="connsiteY268" fmla="*/ 55936 h 90506"/>
                <a:gd name="connsiteX269" fmla="*/ 29450 w 37477"/>
                <a:gd name="connsiteY269" fmla="*/ 56060 h 90506"/>
                <a:gd name="connsiteX270" fmla="*/ 29326 w 37477"/>
                <a:gd name="connsiteY270" fmla="*/ 57370 h 90506"/>
                <a:gd name="connsiteX271" fmla="*/ 29326 w 37477"/>
                <a:gd name="connsiteY271" fmla="*/ 58320 h 90506"/>
                <a:gd name="connsiteX272" fmla="*/ 33041 w 37477"/>
                <a:gd name="connsiteY272" fmla="*/ 47947 h 90506"/>
                <a:gd name="connsiteX273" fmla="*/ 32319 w 37477"/>
                <a:gd name="connsiteY273" fmla="*/ 47709 h 90506"/>
                <a:gd name="connsiteX274" fmla="*/ 31245 w 37477"/>
                <a:gd name="connsiteY274" fmla="*/ 48783 h 90506"/>
                <a:gd name="connsiteX275" fmla="*/ 31967 w 37477"/>
                <a:gd name="connsiteY275" fmla="*/ 49144 h 90506"/>
                <a:gd name="connsiteX276" fmla="*/ 33041 w 37477"/>
                <a:gd name="connsiteY276" fmla="*/ 48783 h 90506"/>
                <a:gd name="connsiteX277" fmla="*/ 33041 w 37477"/>
                <a:gd name="connsiteY277" fmla="*/ 47947 h 90506"/>
                <a:gd name="connsiteX278" fmla="*/ 32917 w 37477"/>
                <a:gd name="connsiteY278" fmla="*/ 54749 h 90506"/>
                <a:gd name="connsiteX279" fmla="*/ 32917 w 37477"/>
                <a:gd name="connsiteY279" fmla="*/ 52725 h 90506"/>
                <a:gd name="connsiteX280" fmla="*/ 32442 w 37477"/>
                <a:gd name="connsiteY280" fmla="*/ 52725 h 90506"/>
                <a:gd name="connsiteX281" fmla="*/ 31844 w 37477"/>
                <a:gd name="connsiteY281" fmla="*/ 53438 h 90506"/>
                <a:gd name="connsiteX282" fmla="*/ 32081 w 37477"/>
                <a:gd name="connsiteY282" fmla="*/ 54872 h 90506"/>
                <a:gd name="connsiteX283" fmla="*/ 32917 w 37477"/>
                <a:gd name="connsiteY283" fmla="*/ 54749 h 90506"/>
                <a:gd name="connsiteX284" fmla="*/ 31844 w 37477"/>
                <a:gd name="connsiteY284" fmla="*/ 66671 h 90506"/>
                <a:gd name="connsiteX285" fmla="*/ 31844 w 37477"/>
                <a:gd name="connsiteY285" fmla="*/ 68220 h 90506"/>
                <a:gd name="connsiteX286" fmla="*/ 32319 w 37477"/>
                <a:gd name="connsiteY286" fmla="*/ 68581 h 90506"/>
                <a:gd name="connsiteX287" fmla="*/ 33041 w 37477"/>
                <a:gd name="connsiteY287" fmla="*/ 68106 h 90506"/>
                <a:gd name="connsiteX288" fmla="*/ 32917 w 37477"/>
                <a:gd name="connsiteY288" fmla="*/ 66908 h 90506"/>
                <a:gd name="connsiteX289" fmla="*/ 31844 w 37477"/>
                <a:gd name="connsiteY289" fmla="*/ 66671 h 90506"/>
                <a:gd name="connsiteX290" fmla="*/ 32556 w 37477"/>
                <a:gd name="connsiteY290" fmla="*/ 50692 h 90506"/>
                <a:gd name="connsiteX291" fmla="*/ 32556 w 37477"/>
                <a:gd name="connsiteY291" fmla="*/ 49979 h 90506"/>
                <a:gd name="connsiteX292" fmla="*/ 32319 w 37477"/>
                <a:gd name="connsiteY292" fmla="*/ 49979 h 90506"/>
                <a:gd name="connsiteX293" fmla="*/ 32319 w 37477"/>
                <a:gd name="connsiteY293" fmla="*/ 50692 h 90506"/>
                <a:gd name="connsiteX294" fmla="*/ 32556 w 37477"/>
                <a:gd name="connsiteY294" fmla="*/ 50692 h 90506"/>
                <a:gd name="connsiteX295" fmla="*/ 33754 w 37477"/>
                <a:gd name="connsiteY295" fmla="*/ 62016 h 90506"/>
                <a:gd name="connsiteX296" fmla="*/ 34476 w 37477"/>
                <a:gd name="connsiteY296" fmla="*/ 61779 h 90506"/>
                <a:gd name="connsiteX297" fmla="*/ 34476 w 37477"/>
                <a:gd name="connsiteY297" fmla="*/ 60829 h 90506"/>
                <a:gd name="connsiteX298" fmla="*/ 33754 w 37477"/>
                <a:gd name="connsiteY298" fmla="*/ 59879 h 90506"/>
                <a:gd name="connsiteX299" fmla="*/ 33754 w 37477"/>
                <a:gd name="connsiteY299" fmla="*/ 60354 h 90506"/>
                <a:gd name="connsiteX300" fmla="*/ 33630 w 37477"/>
                <a:gd name="connsiteY300" fmla="*/ 60952 h 90506"/>
                <a:gd name="connsiteX301" fmla="*/ 33754 w 37477"/>
                <a:gd name="connsiteY301" fmla="*/ 62026 h 9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477" h="90506">
                  <a:moveTo>
                    <a:pt x="22392" y="65236"/>
                  </a:moveTo>
                  <a:cubicBezTo>
                    <a:pt x="22392" y="64761"/>
                    <a:pt x="22268" y="63213"/>
                    <a:pt x="22268" y="62254"/>
                  </a:cubicBezTo>
                  <a:cubicBezTo>
                    <a:pt x="22268" y="61294"/>
                    <a:pt x="22268" y="59992"/>
                    <a:pt x="22392" y="58795"/>
                  </a:cubicBezTo>
                  <a:cubicBezTo>
                    <a:pt x="22392" y="58435"/>
                    <a:pt x="22268" y="58083"/>
                    <a:pt x="22392" y="57722"/>
                  </a:cubicBezTo>
                  <a:cubicBezTo>
                    <a:pt x="22392" y="57247"/>
                    <a:pt x="22515" y="56649"/>
                    <a:pt x="22515" y="56288"/>
                  </a:cubicBezTo>
                  <a:cubicBezTo>
                    <a:pt x="22515" y="54853"/>
                    <a:pt x="21917" y="55090"/>
                    <a:pt x="21442" y="55090"/>
                  </a:cubicBezTo>
                  <a:cubicBezTo>
                    <a:pt x="21081" y="55090"/>
                    <a:pt x="19769" y="55214"/>
                    <a:pt x="19285" y="55214"/>
                  </a:cubicBezTo>
                  <a:cubicBezTo>
                    <a:pt x="16767" y="55214"/>
                    <a:pt x="17613" y="49495"/>
                    <a:pt x="17613" y="49248"/>
                  </a:cubicBezTo>
                  <a:cubicBezTo>
                    <a:pt x="17490" y="48773"/>
                    <a:pt x="17490" y="47937"/>
                    <a:pt x="17490" y="47462"/>
                  </a:cubicBezTo>
                  <a:cubicBezTo>
                    <a:pt x="17490" y="47101"/>
                    <a:pt x="17366" y="46151"/>
                    <a:pt x="17613" y="44717"/>
                  </a:cubicBezTo>
                  <a:cubicBezTo>
                    <a:pt x="17736" y="44356"/>
                    <a:pt x="18211" y="43767"/>
                    <a:pt x="18572" y="43643"/>
                  </a:cubicBezTo>
                  <a:lnTo>
                    <a:pt x="35692" y="43643"/>
                  </a:lnTo>
                  <a:cubicBezTo>
                    <a:pt x="36528" y="43881"/>
                    <a:pt x="36528" y="44840"/>
                    <a:pt x="36528" y="45553"/>
                  </a:cubicBezTo>
                  <a:lnTo>
                    <a:pt x="36290" y="48298"/>
                  </a:lnTo>
                  <a:lnTo>
                    <a:pt x="36290" y="68210"/>
                  </a:lnTo>
                  <a:cubicBezTo>
                    <a:pt x="36290" y="68685"/>
                    <a:pt x="36413" y="68685"/>
                    <a:pt x="36413" y="69046"/>
                  </a:cubicBezTo>
                  <a:cubicBezTo>
                    <a:pt x="36774" y="70357"/>
                    <a:pt x="36413" y="72029"/>
                    <a:pt x="36413" y="73578"/>
                  </a:cubicBezTo>
                  <a:cubicBezTo>
                    <a:pt x="36413" y="74774"/>
                    <a:pt x="36290" y="75962"/>
                    <a:pt x="36290" y="77273"/>
                  </a:cubicBezTo>
                  <a:cubicBezTo>
                    <a:pt x="36290" y="77397"/>
                    <a:pt x="36528" y="77748"/>
                    <a:pt x="36528" y="78109"/>
                  </a:cubicBezTo>
                  <a:cubicBezTo>
                    <a:pt x="36528" y="78708"/>
                    <a:pt x="36651" y="80019"/>
                    <a:pt x="36651" y="80370"/>
                  </a:cubicBezTo>
                  <a:lnTo>
                    <a:pt x="36651" y="87885"/>
                  </a:lnTo>
                  <a:cubicBezTo>
                    <a:pt x="36651" y="89082"/>
                    <a:pt x="36290" y="89319"/>
                    <a:pt x="34979" y="89319"/>
                  </a:cubicBezTo>
                  <a:cubicBezTo>
                    <a:pt x="33668" y="89319"/>
                    <a:pt x="32224" y="89196"/>
                    <a:pt x="31863" y="89196"/>
                  </a:cubicBezTo>
                  <a:cubicBezTo>
                    <a:pt x="29469" y="89196"/>
                    <a:pt x="29108" y="89072"/>
                    <a:pt x="28510" y="85975"/>
                  </a:cubicBezTo>
                  <a:lnTo>
                    <a:pt x="28149" y="85500"/>
                  </a:lnTo>
                  <a:cubicBezTo>
                    <a:pt x="27674" y="85624"/>
                    <a:pt x="27313" y="86450"/>
                    <a:pt x="26828" y="86811"/>
                  </a:cubicBezTo>
                  <a:cubicBezTo>
                    <a:pt x="25869" y="87410"/>
                    <a:pt x="24310" y="88958"/>
                    <a:pt x="22999" y="89557"/>
                  </a:cubicBezTo>
                  <a:cubicBezTo>
                    <a:pt x="22040" y="90032"/>
                    <a:pt x="19047" y="90507"/>
                    <a:pt x="18572" y="90507"/>
                  </a:cubicBezTo>
                  <a:cubicBezTo>
                    <a:pt x="15817" y="90507"/>
                    <a:pt x="13063" y="90269"/>
                    <a:pt x="10431" y="89433"/>
                  </a:cubicBezTo>
                  <a:cubicBezTo>
                    <a:pt x="9833" y="89196"/>
                    <a:pt x="7315" y="88122"/>
                    <a:pt x="6242" y="86811"/>
                  </a:cubicBezTo>
                  <a:cubicBezTo>
                    <a:pt x="5282" y="85861"/>
                    <a:pt x="4208" y="84664"/>
                    <a:pt x="3126" y="83115"/>
                  </a:cubicBezTo>
                  <a:cubicBezTo>
                    <a:pt x="2765" y="82403"/>
                    <a:pt x="2403" y="80854"/>
                    <a:pt x="1691" y="79658"/>
                  </a:cubicBezTo>
                  <a:cubicBezTo>
                    <a:pt x="1330" y="78347"/>
                    <a:pt x="731" y="76674"/>
                    <a:pt x="370" y="74290"/>
                  </a:cubicBezTo>
                  <a:cubicBezTo>
                    <a:pt x="370" y="72979"/>
                    <a:pt x="247" y="73454"/>
                    <a:pt x="247" y="72381"/>
                  </a:cubicBezTo>
                  <a:cubicBezTo>
                    <a:pt x="247" y="72020"/>
                    <a:pt x="370" y="71431"/>
                    <a:pt x="247" y="71307"/>
                  </a:cubicBezTo>
                  <a:cubicBezTo>
                    <a:pt x="124" y="71070"/>
                    <a:pt x="124" y="70595"/>
                    <a:pt x="124" y="70233"/>
                  </a:cubicBezTo>
                  <a:cubicBezTo>
                    <a:pt x="124" y="69635"/>
                    <a:pt x="247" y="68799"/>
                    <a:pt x="361" y="68210"/>
                  </a:cubicBezTo>
                  <a:cubicBezTo>
                    <a:pt x="485" y="67849"/>
                    <a:pt x="238" y="67260"/>
                    <a:pt x="361" y="66776"/>
                  </a:cubicBezTo>
                  <a:cubicBezTo>
                    <a:pt x="485" y="65940"/>
                    <a:pt x="361" y="64866"/>
                    <a:pt x="361" y="64391"/>
                  </a:cubicBezTo>
                  <a:cubicBezTo>
                    <a:pt x="361" y="63317"/>
                    <a:pt x="485" y="62481"/>
                    <a:pt x="485" y="61056"/>
                  </a:cubicBezTo>
                  <a:cubicBezTo>
                    <a:pt x="485" y="60819"/>
                    <a:pt x="608" y="59622"/>
                    <a:pt x="361" y="58910"/>
                  </a:cubicBezTo>
                  <a:cubicBezTo>
                    <a:pt x="238" y="58672"/>
                    <a:pt x="485" y="58074"/>
                    <a:pt x="361" y="57713"/>
                  </a:cubicBezTo>
                  <a:cubicBezTo>
                    <a:pt x="238" y="55803"/>
                    <a:pt x="836" y="54017"/>
                    <a:pt x="0" y="51747"/>
                  </a:cubicBezTo>
                  <a:lnTo>
                    <a:pt x="124" y="23009"/>
                  </a:lnTo>
                  <a:cubicBezTo>
                    <a:pt x="247" y="22297"/>
                    <a:pt x="124" y="21099"/>
                    <a:pt x="247" y="20149"/>
                  </a:cubicBezTo>
                  <a:cubicBezTo>
                    <a:pt x="370" y="18715"/>
                    <a:pt x="722" y="17053"/>
                    <a:pt x="969" y="15494"/>
                  </a:cubicBezTo>
                  <a:cubicBezTo>
                    <a:pt x="969" y="15019"/>
                    <a:pt x="1092" y="14421"/>
                    <a:pt x="1206" y="13708"/>
                  </a:cubicBezTo>
                  <a:lnTo>
                    <a:pt x="1805" y="12397"/>
                  </a:lnTo>
                  <a:cubicBezTo>
                    <a:pt x="2042" y="11685"/>
                    <a:pt x="2641" y="10963"/>
                    <a:pt x="2765" y="10136"/>
                  </a:cubicBezTo>
                  <a:cubicBezTo>
                    <a:pt x="3838" y="6317"/>
                    <a:pt x="6232" y="4531"/>
                    <a:pt x="9348" y="2508"/>
                  </a:cubicBezTo>
                  <a:cubicBezTo>
                    <a:pt x="9823" y="2147"/>
                    <a:pt x="10669" y="1311"/>
                    <a:pt x="11267" y="1074"/>
                  </a:cubicBezTo>
                  <a:cubicBezTo>
                    <a:pt x="11742" y="836"/>
                    <a:pt x="12340" y="836"/>
                    <a:pt x="12825" y="713"/>
                  </a:cubicBezTo>
                  <a:cubicBezTo>
                    <a:pt x="13063" y="713"/>
                    <a:pt x="13661" y="238"/>
                    <a:pt x="14145" y="238"/>
                  </a:cubicBezTo>
                  <a:cubicBezTo>
                    <a:pt x="15466" y="114"/>
                    <a:pt x="17974" y="0"/>
                    <a:pt x="18335" y="0"/>
                  </a:cubicBezTo>
                  <a:cubicBezTo>
                    <a:pt x="18696" y="0"/>
                    <a:pt x="21451" y="0"/>
                    <a:pt x="22999" y="238"/>
                  </a:cubicBezTo>
                  <a:cubicBezTo>
                    <a:pt x="23722" y="238"/>
                    <a:pt x="24672" y="836"/>
                    <a:pt x="25270" y="1074"/>
                  </a:cubicBezTo>
                  <a:cubicBezTo>
                    <a:pt x="28139" y="1910"/>
                    <a:pt x="33649" y="5244"/>
                    <a:pt x="34485" y="7990"/>
                  </a:cubicBezTo>
                  <a:cubicBezTo>
                    <a:pt x="34608" y="8826"/>
                    <a:pt x="35207" y="9301"/>
                    <a:pt x="35444" y="9899"/>
                  </a:cubicBezTo>
                  <a:cubicBezTo>
                    <a:pt x="35444" y="10022"/>
                    <a:pt x="35806" y="10497"/>
                    <a:pt x="36043" y="10849"/>
                  </a:cubicBezTo>
                  <a:cubicBezTo>
                    <a:pt x="37240" y="13708"/>
                    <a:pt x="37478" y="16929"/>
                    <a:pt x="37478" y="19912"/>
                  </a:cubicBezTo>
                  <a:cubicBezTo>
                    <a:pt x="37478" y="20273"/>
                    <a:pt x="37240" y="23247"/>
                    <a:pt x="37117" y="25279"/>
                  </a:cubicBezTo>
                  <a:lnTo>
                    <a:pt x="37117" y="28263"/>
                  </a:lnTo>
                  <a:cubicBezTo>
                    <a:pt x="37117" y="29213"/>
                    <a:pt x="37240" y="31008"/>
                    <a:pt x="35321" y="31008"/>
                  </a:cubicBezTo>
                  <a:lnTo>
                    <a:pt x="24548" y="31008"/>
                  </a:lnTo>
                  <a:cubicBezTo>
                    <a:pt x="22990" y="31008"/>
                    <a:pt x="22876" y="29811"/>
                    <a:pt x="22990" y="28861"/>
                  </a:cubicBezTo>
                  <a:cubicBezTo>
                    <a:pt x="23104" y="27911"/>
                    <a:pt x="22867" y="26838"/>
                    <a:pt x="23228" y="25878"/>
                  </a:cubicBezTo>
                  <a:lnTo>
                    <a:pt x="23351" y="16938"/>
                  </a:lnTo>
                  <a:cubicBezTo>
                    <a:pt x="23351" y="13119"/>
                    <a:pt x="22515" y="11694"/>
                    <a:pt x="18202" y="11694"/>
                  </a:cubicBezTo>
                  <a:cubicBezTo>
                    <a:pt x="16283" y="11694"/>
                    <a:pt x="14972" y="13129"/>
                    <a:pt x="14611" y="15390"/>
                  </a:cubicBezTo>
                  <a:cubicBezTo>
                    <a:pt x="14488" y="16103"/>
                    <a:pt x="14374" y="19447"/>
                    <a:pt x="14488" y="21233"/>
                  </a:cubicBezTo>
                  <a:lnTo>
                    <a:pt x="14488" y="26363"/>
                  </a:lnTo>
                  <a:cubicBezTo>
                    <a:pt x="14488" y="27436"/>
                    <a:pt x="14250" y="29222"/>
                    <a:pt x="14250" y="29583"/>
                  </a:cubicBezTo>
                  <a:lnTo>
                    <a:pt x="14250" y="29944"/>
                  </a:lnTo>
                  <a:lnTo>
                    <a:pt x="14488" y="30542"/>
                  </a:lnTo>
                  <a:lnTo>
                    <a:pt x="14488" y="30903"/>
                  </a:lnTo>
                  <a:cubicBezTo>
                    <a:pt x="14611" y="32576"/>
                    <a:pt x="14126" y="34960"/>
                    <a:pt x="14250" y="37107"/>
                  </a:cubicBezTo>
                  <a:cubicBezTo>
                    <a:pt x="14250" y="37582"/>
                    <a:pt x="14725" y="39131"/>
                    <a:pt x="14725" y="40090"/>
                  </a:cubicBezTo>
                  <a:cubicBezTo>
                    <a:pt x="14725" y="44859"/>
                    <a:pt x="14601" y="54520"/>
                    <a:pt x="14601" y="54872"/>
                  </a:cubicBezTo>
                  <a:lnTo>
                    <a:pt x="14601" y="59527"/>
                  </a:lnTo>
                  <a:cubicBezTo>
                    <a:pt x="14601" y="60002"/>
                    <a:pt x="14240" y="62035"/>
                    <a:pt x="14240" y="62386"/>
                  </a:cubicBezTo>
                  <a:lnTo>
                    <a:pt x="14240" y="73597"/>
                  </a:lnTo>
                  <a:cubicBezTo>
                    <a:pt x="14240" y="74072"/>
                    <a:pt x="14364" y="74072"/>
                    <a:pt x="14478" y="74195"/>
                  </a:cubicBezTo>
                  <a:cubicBezTo>
                    <a:pt x="14478" y="75506"/>
                    <a:pt x="15675" y="78128"/>
                    <a:pt x="17347" y="78489"/>
                  </a:cubicBezTo>
                  <a:cubicBezTo>
                    <a:pt x="17708" y="78613"/>
                    <a:pt x="18781" y="78726"/>
                    <a:pt x="19142" y="78726"/>
                  </a:cubicBezTo>
                  <a:cubicBezTo>
                    <a:pt x="20463" y="78726"/>
                    <a:pt x="22258" y="77653"/>
                    <a:pt x="22372" y="76219"/>
                  </a:cubicBezTo>
                  <a:cubicBezTo>
                    <a:pt x="22733" y="74309"/>
                    <a:pt x="22372" y="70376"/>
                    <a:pt x="22372" y="69901"/>
                  </a:cubicBezTo>
                  <a:lnTo>
                    <a:pt x="22372" y="65246"/>
                  </a:lnTo>
                  <a:close/>
                  <a:moveTo>
                    <a:pt x="4788" y="33516"/>
                  </a:moveTo>
                  <a:lnTo>
                    <a:pt x="4788" y="32680"/>
                  </a:lnTo>
                  <a:cubicBezTo>
                    <a:pt x="4313" y="32680"/>
                    <a:pt x="3828" y="33155"/>
                    <a:pt x="3828" y="33516"/>
                  </a:cubicBezTo>
                  <a:lnTo>
                    <a:pt x="4788" y="33516"/>
                  </a:lnTo>
                  <a:close/>
                  <a:moveTo>
                    <a:pt x="4313" y="48308"/>
                  </a:moveTo>
                  <a:cubicBezTo>
                    <a:pt x="4190" y="48545"/>
                    <a:pt x="4190" y="48783"/>
                    <a:pt x="4313" y="49020"/>
                  </a:cubicBezTo>
                  <a:cubicBezTo>
                    <a:pt x="4788" y="48783"/>
                    <a:pt x="4436" y="48545"/>
                    <a:pt x="4313" y="48308"/>
                  </a:cubicBezTo>
                  <a:close/>
                  <a:moveTo>
                    <a:pt x="4788" y="39843"/>
                  </a:moveTo>
                  <a:lnTo>
                    <a:pt x="5510" y="40556"/>
                  </a:lnTo>
                  <a:cubicBezTo>
                    <a:pt x="5985" y="40318"/>
                    <a:pt x="6583" y="39843"/>
                    <a:pt x="6583" y="39482"/>
                  </a:cubicBezTo>
                  <a:cubicBezTo>
                    <a:pt x="6583" y="39244"/>
                    <a:pt x="6346" y="39007"/>
                    <a:pt x="5985" y="38883"/>
                  </a:cubicBezTo>
                  <a:cubicBezTo>
                    <a:pt x="5624" y="38760"/>
                    <a:pt x="5386" y="38760"/>
                    <a:pt x="5149" y="38522"/>
                  </a:cubicBezTo>
                  <a:lnTo>
                    <a:pt x="4788" y="39833"/>
                  </a:lnTo>
                  <a:close/>
                  <a:moveTo>
                    <a:pt x="7182" y="62976"/>
                  </a:moveTo>
                  <a:lnTo>
                    <a:pt x="7657" y="62501"/>
                  </a:lnTo>
                  <a:cubicBezTo>
                    <a:pt x="7419" y="62140"/>
                    <a:pt x="6935" y="61788"/>
                    <a:pt x="6697" y="61788"/>
                  </a:cubicBezTo>
                  <a:cubicBezTo>
                    <a:pt x="6460" y="62026"/>
                    <a:pt x="6336" y="62501"/>
                    <a:pt x="6336" y="62861"/>
                  </a:cubicBezTo>
                  <a:lnTo>
                    <a:pt x="6574" y="62861"/>
                  </a:lnTo>
                  <a:lnTo>
                    <a:pt x="6935" y="62985"/>
                  </a:lnTo>
                  <a:lnTo>
                    <a:pt x="7172" y="62985"/>
                  </a:lnTo>
                  <a:close/>
                  <a:moveTo>
                    <a:pt x="6944" y="42940"/>
                  </a:moveTo>
                  <a:lnTo>
                    <a:pt x="6944" y="43776"/>
                  </a:lnTo>
                  <a:lnTo>
                    <a:pt x="8018" y="43776"/>
                  </a:lnTo>
                  <a:cubicBezTo>
                    <a:pt x="8018" y="43653"/>
                    <a:pt x="8018" y="43538"/>
                    <a:pt x="7894" y="43538"/>
                  </a:cubicBezTo>
                  <a:lnTo>
                    <a:pt x="7894" y="43301"/>
                  </a:lnTo>
                  <a:cubicBezTo>
                    <a:pt x="7894" y="43178"/>
                    <a:pt x="7771" y="43178"/>
                    <a:pt x="7771" y="42940"/>
                  </a:cubicBezTo>
                  <a:lnTo>
                    <a:pt x="6935" y="42940"/>
                  </a:lnTo>
                  <a:close/>
                  <a:moveTo>
                    <a:pt x="7182" y="59517"/>
                  </a:moveTo>
                  <a:lnTo>
                    <a:pt x="7182" y="60354"/>
                  </a:lnTo>
                  <a:lnTo>
                    <a:pt x="8256" y="60354"/>
                  </a:lnTo>
                  <a:cubicBezTo>
                    <a:pt x="8256" y="60230"/>
                    <a:pt x="8256" y="60116"/>
                    <a:pt x="8132" y="60116"/>
                  </a:cubicBezTo>
                  <a:lnTo>
                    <a:pt x="8132" y="59879"/>
                  </a:lnTo>
                  <a:cubicBezTo>
                    <a:pt x="8132" y="59755"/>
                    <a:pt x="8008" y="59755"/>
                    <a:pt x="8008" y="59517"/>
                  </a:cubicBezTo>
                  <a:lnTo>
                    <a:pt x="7172" y="59517"/>
                  </a:lnTo>
                  <a:close/>
                  <a:moveTo>
                    <a:pt x="8028" y="32690"/>
                  </a:moveTo>
                  <a:lnTo>
                    <a:pt x="8028" y="31977"/>
                  </a:lnTo>
                  <a:lnTo>
                    <a:pt x="7553" y="31977"/>
                  </a:lnTo>
                  <a:lnTo>
                    <a:pt x="7553" y="32690"/>
                  </a:lnTo>
                  <a:lnTo>
                    <a:pt x="8028" y="32690"/>
                  </a:lnTo>
                  <a:close/>
                  <a:moveTo>
                    <a:pt x="8379" y="34238"/>
                  </a:moveTo>
                  <a:lnTo>
                    <a:pt x="7543" y="34238"/>
                  </a:lnTo>
                  <a:lnTo>
                    <a:pt x="7543" y="34836"/>
                  </a:lnTo>
                  <a:cubicBezTo>
                    <a:pt x="7543" y="35435"/>
                    <a:pt x="8142" y="35549"/>
                    <a:pt x="8379" y="35549"/>
                  </a:cubicBezTo>
                  <a:cubicBezTo>
                    <a:pt x="8617" y="35426"/>
                    <a:pt x="8854" y="34951"/>
                    <a:pt x="8854" y="34713"/>
                  </a:cubicBezTo>
                  <a:lnTo>
                    <a:pt x="8379" y="34238"/>
                  </a:lnTo>
                  <a:close/>
                  <a:moveTo>
                    <a:pt x="8028" y="28158"/>
                  </a:moveTo>
                  <a:cubicBezTo>
                    <a:pt x="8265" y="28158"/>
                    <a:pt x="8626" y="28035"/>
                    <a:pt x="8863" y="27797"/>
                  </a:cubicBezTo>
                  <a:cubicBezTo>
                    <a:pt x="8626" y="27322"/>
                    <a:pt x="8142" y="27085"/>
                    <a:pt x="7790" y="27085"/>
                  </a:cubicBezTo>
                  <a:cubicBezTo>
                    <a:pt x="7790" y="27085"/>
                    <a:pt x="7790" y="27920"/>
                    <a:pt x="8028" y="28158"/>
                  </a:cubicBezTo>
                  <a:close/>
                  <a:moveTo>
                    <a:pt x="8978" y="47595"/>
                  </a:moveTo>
                  <a:lnTo>
                    <a:pt x="9453" y="47120"/>
                  </a:lnTo>
                  <a:cubicBezTo>
                    <a:pt x="9215" y="46759"/>
                    <a:pt x="8731" y="46408"/>
                    <a:pt x="8493" y="46408"/>
                  </a:cubicBezTo>
                  <a:cubicBezTo>
                    <a:pt x="8256" y="46645"/>
                    <a:pt x="8132" y="47120"/>
                    <a:pt x="8132" y="47481"/>
                  </a:cubicBezTo>
                  <a:lnTo>
                    <a:pt x="8369" y="47481"/>
                  </a:lnTo>
                  <a:lnTo>
                    <a:pt x="8731" y="47604"/>
                  </a:lnTo>
                  <a:lnTo>
                    <a:pt x="8968" y="47604"/>
                  </a:lnTo>
                  <a:close/>
                  <a:moveTo>
                    <a:pt x="8379" y="41268"/>
                  </a:moveTo>
                  <a:lnTo>
                    <a:pt x="8379" y="41867"/>
                  </a:lnTo>
                  <a:lnTo>
                    <a:pt x="9101" y="41867"/>
                  </a:lnTo>
                  <a:lnTo>
                    <a:pt x="9101" y="41268"/>
                  </a:lnTo>
                  <a:lnTo>
                    <a:pt x="8379" y="41268"/>
                  </a:lnTo>
                  <a:close/>
                  <a:moveTo>
                    <a:pt x="8626" y="57845"/>
                  </a:moveTo>
                  <a:lnTo>
                    <a:pt x="8626" y="58444"/>
                  </a:lnTo>
                  <a:lnTo>
                    <a:pt x="9348" y="58444"/>
                  </a:lnTo>
                  <a:lnTo>
                    <a:pt x="9348" y="57845"/>
                  </a:lnTo>
                  <a:lnTo>
                    <a:pt x="8626" y="57845"/>
                  </a:lnTo>
                  <a:close/>
                  <a:moveTo>
                    <a:pt x="8978" y="64647"/>
                  </a:moveTo>
                  <a:lnTo>
                    <a:pt x="10174" y="64410"/>
                  </a:lnTo>
                  <a:cubicBezTo>
                    <a:pt x="9937" y="63935"/>
                    <a:pt x="9453" y="63574"/>
                    <a:pt x="9101" y="63574"/>
                  </a:cubicBezTo>
                  <a:cubicBezTo>
                    <a:pt x="8978" y="63811"/>
                    <a:pt x="8978" y="64049"/>
                    <a:pt x="8978" y="64172"/>
                  </a:cubicBezTo>
                  <a:lnTo>
                    <a:pt x="8978" y="64647"/>
                  </a:lnTo>
                  <a:close/>
                  <a:moveTo>
                    <a:pt x="10773" y="49381"/>
                  </a:moveTo>
                  <a:lnTo>
                    <a:pt x="11970" y="49144"/>
                  </a:lnTo>
                  <a:cubicBezTo>
                    <a:pt x="11733" y="48669"/>
                    <a:pt x="11248" y="48308"/>
                    <a:pt x="10897" y="48308"/>
                  </a:cubicBezTo>
                  <a:cubicBezTo>
                    <a:pt x="10773" y="48545"/>
                    <a:pt x="10773" y="48783"/>
                    <a:pt x="10773" y="48906"/>
                  </a:cubicBezTo>
                  <a:lnTo>
                    <a:pt x="10773" y="49381"/>
                  </a:lnTo>
                  <a:close/>
                  <a:moveTo>
                    <a:pt x="15922" y="9433"/>
                  </a:moveTo>
                  <a:lnTo>
                    <a:pt x="15685" y="9310"/>
                  </a:lnTo>
                  <a:lnTo>
                    <a:pt x="15808" y="9072"/>
                  </a:lnTo>
                  <a:lnTo>
                    <a:pt x="16045" y="9072"/>
                  </a:lnTo>
                  <a:lnTo>
                    <a:pt x="15922" y="9433"/>
                  </a:lnTo>
                  <a:close/>
                  <a:moveTo>
                    <a:pt x="16881" y="10146"/>
                  </a:moveTo>
                  <a:lnTo>
                    <a:pt x="17005" y="10744"/>
                  </a:lnTo>
                  <a:cubicBezTo>
                    <a:pt x="17242" y="10744"/>
                    <a:pt x="17727" y="10868"/>
                    <a:pt x="17965" y="10744"/>
                  </a:cubicBezTo>
                  <a:cubicBezTo>
                    <a:pt x="17965" y="10383"/>
                    <a:pt x="17841" y="10032"/>
                    <a:pt x="17727" y="9908"/>
                  </a:cubicBezTo>
                  <a:lnTo>
                    <a:pt x="16891" y="10146"/>
                  </a:lnTo>
                  <a:close/>
                  <a:moveTo>
                    <a:pt x="22981" y="3591"/>
                  </a:moveTo>
                  <a:lnTo>
                    <a:pt x="23703" y="2641"/>
                  </a:lnTo>
                  <a:lnTo>
                    <a:pt x="22506" y="2517"/>
                  </a:lnTo>
                  <a:cubicBezTo>
                    <a:pt x="22506" y="3116"/>
                    <a:pt x="22629" y="3467"/>
                    <a:pt x="22629" y="3591"/>
                  </a:cubicBezTo>
                  <a:lnTo>
                    <a:pt x="22990" y="3591"/>
                  </a:lnTo>
                  <a:close/>
                  <a:moveTo>
                    <a:pt x="24063" y="5615"/>
                  </a:moveTo>
                  <a:lnTo>
                    <a:pt x="25384" y="5615"/>
                  </a:lnTo>
                  <a:cubicBezTo>
                    <a:pt x="25622" y="5615"/>
                    <a:pt x="25622" y="5377"/>
                    <a:pt x="25745" y="5253"/>
                  </a:cubicBezTo>
                  <a:cubicBezTo>
                    <a:pt x="25508" y="5130"/>
                    <a:pt x="25270" y="4892"/>
                    <a:pt x="25270" y="4655"/>
                  </a:cubicBezTo>
                  <a:cubicBezTo>
                    <a:pt x="25270" y="4294"/>
                    <a:pt x="25394" y="4294"/>
                    <a:pt x="25508" y="4180"/>
                  </a:cubicBezTo>
                  <a:cubicBezTo>
                    <a:pt x="24672" y="4541"/>
                    <a:pt x="24310" y="4180"/>
                    <a:pt x="23835" y="5253"/>
                  </a:cubicBezTo>
                  <a:lnTo>
                    <a:pt x="24073" y="5615"/>
                  </a:lnTo>
                  <a:close/>
                  <a:moveTo>
                    <a:pt x="25023" y="9196"/>
                  </a:moveTo>
                  <a:lnTo>
                    <a:pt x="25023" y="8721"/>
                  </a:lnTo>
                  <a:cubicBezTo>
                    <a:pt x="24899" y="8246"/>
                    <a:pt x="24662" y="8122"/>
                    <a:pt x="24301" y="8122"/>
                  </a:cubicBezTo>
                  <a:cubicBezTo>
                    <a:pt x="23940" y="8122"/>
                    <a:pt x="23826" y="8597"/>
                    <a:pt x="23826" y="8721"/>
                  </a:cubicBezTo>
                  <a:cubicBezTo>
                    <a:pt x="24187" y="9196"/>
                    <a:pt x="24662" y="9196"/>
                    <a:pt x="25023" y="9196"/>
                  </a:cubicBezTo>
                  <a:close/>
                  <a:moveTo>
                    <a:pt x="27417" y="17660"/>
                  </a:moveTo>
                  <a:cubicBezTo>
                    <a:pt x="27417" y="17299"/>
                    <a:pt x="26819" y="17185"/>
                    <a:pt x="26097" y="17185"/>
                  </a:cubicBezTo>
                  <a:cubicBezTo>
                    <a:pt x="25735" y="17185"/>
                    <a:pt x="24662" y="17062"/>
                    <a:pt x="24301" y="17423"/>
                  </a:cubicBezTo>
                  <a:cubicBezTo>
                    <a:pt x="24776" y="17660"/>
                    <a:pt x="25735" y="18373"/>
                    <a:pt x="25973" y="18373"/>
                  </a:cubicBezTo>
                  <a:cubicBezTo>
                    <a:pt x="26210" y="18373"/>
                    <a:pt x="27408" y="18249"/>
                    <a:pt x="27408" y="17660"/>
                  </a:cubicBezTo>
                  <a:close/>
                  <a:moveTo>
                    <a:pt x="24538" y="14678"/>
                  </a:moveTo>
                  <a:cubicBezTo>
                    <a:pt x="24899" y="14801"/>
                    <a:pt x="24899" y="15153"/>
                    <a:pt x="24776" y="15276"/>
                  </a:cubicBezTo>
                  <a:lnTo>
                    <a:pt x="24538" y="15153"/>
                  </a:lnTo>
                  <a:lnTo>
                    <a:pt x="24538" y="14678"/>
                  </a:lnTo>
                  <a:close/>
                  <a:moveTo>
                    <a:pt x="27417" y="21594"/>
                  </a:moveTo>
                  <a:lnTo>
                    <a:pt x="27417" y="20995"/>
                  </a:lnTo>
                  <a:cubicBezTo>
                    <a:pt x="27294" y="20758"/>
                    <a:pt x="26942" y="20634"/>
                    <a:pt x="26695" y="20397"/>
                  </a:cubicBezTo>
                  <a:cubicBezTo>
                    <a:pt x="26458" y="21109"/>
                    <a:pt x="25859" y="21594"/>
                    <a:pt x="25137" y="21594"/>
                  </a:cubicBezTo>
                  <a:cubicBezTo>
                    <a:pt x="25137" y="21594"/>
                    <a:pt x="25498" y="22544"/>
                    <a:pt x="25973" y="22544"/>
                  </a:cubicBezTo>
                  <a:cubicBezTo>
                    <a:pt x="26334" y="22544"/>
                    <a:pt x="26572" y="21945"/>
                    <a:pt x="26695" y="21831"/>
                  </a:cubicBezTo>
                  <a:lnTo>
                    <a:pt x="27417" y="21594"/>
                  </a:lnTo>
                  <a:close/>
                  <a:moveTo>
                    <a:pt x="25498" y="13842"/>
                  </a:moveTo>
                  <a:lnTo>
                    <a:pt x="26097" y="13842"/>
                  </a:lnTo>
                  <a:cubicBezTo>
                    <a:pt x="26220" y="13718"/>
                    <a:pt x="26334" y="13604"/>
                    <a:pt x="26334" y="13243"/>
                  </a:cubicBezTo>
                  <a:cubicBezTo>
                    <a:pt x="26334" y="12882"/>
                    <a:pt x="26097" y="12768"/>
                    <a:pt x="25973" y="12768"/>
                  </a:cubicBezTo>
                  <a:cubicBezTo>
                    <a:pt x="25612" y="13006"/>
                    <a:pt x="25251" y="13006"/>
                    <a:pt x="25251" y="13481"/>
                  </a:cubicBezTo>
                  <a:cubicBezTo>
                    <a:pt x="25251" y="13842"/>
                    <a:pt x="25251" y="13718"/>
                    <a:pt x="25488" y="13842"/>
                  </a:cubicBezTo>
                  <a:close/>
                  <a:moveTo>
                    <a:pt x="26933" y="19931"/>
                  </a:moveTo>
                  <a:lnTo>
                    <a:pt x="26933" y="19333"/>
                  </a:lnTo>
                  <a:cubicBezTo>
                    <a:pt x="26933" y="18972"/>
                    <a:pt x="26695" y="18734"/>
                    <a:pt x="26458" y="18734"/>
                  </a:cubicBezTo>
                  <a:cubicBezTo>
                    <a:pt x="26220" y="18858"/>
                    <a:pt x="26097" y="18972"/>
                    <a:pt x="25983" y="18972"/>
                  </a:cubicBezTo>
                  <a:lnTo>
                    <a:pt x="25983" y="19570"/>
                  </a:lnTo>
                  <a:cubicBezTo>
                    <a:pt x="26220" y="19694"/>
                    <a:pt x="26581" y="20045"/>
                    <a:pt x="26704" y="20283"/>
                  </a:cubicBezTo>
                  <a:lnTo>
                    <a:pt x="26942" y="19922"/>
                  </a:lnTo>
                  <a:close/>
                  <a:moveTo>
                    <a:pt x="27294" y="26486"/>
                  </a:moveTo>
                  <a:cubicBezTo>
                    <a:pt x="27417" y="26363"/>
                    <a:pt x="27654" y="26249"/>
                    <a:pt x="27769" y="26249"/>
                  </a:cubicBezTo>
                  <a:cubicBezTo>
                    <a:pt x="27769" y="26011"/>
                    <a:pt x="27531" y="25650"/>
                    <a:pt x="27294" y="25536"/>
                  </a:cubicBezTo>
                  <a:cubicBezTo>
                    <a:pt x="27056" y="25660"/>
                    <a:pt x="26695" y="26011"/>
                    <a:pt x="26695" y="26135"/>
                  </a:cubicBezTo>
                  <a:lnTo>
                    <a:pt x="27294" y="26495"/>
                  </a:lnTo>
                  <a:close/>
                  <a:moveTo>
                    <a:pt x="27531" y="47358"/>
                  </a:moveTo>
                  <a:cubicBezTo>
                    <a:pt x="27408" y="47595"/>
                    <a:pt x="26933" y="47595"/>
                    <a:pt x="26933" y="47595"/>
                  </a:cubicBezTo>
                  <a:cubicBezTo>
                    <a:pt x="26933" y="47472"/>
                    <a:pt x="26809" y="47472"/>
                    <a:pt x="26933" y="47358"/>
                  </a:cubicBezTo>
                  <a:lnTo>
                    <a:pt x="27531" y="47358"/>
                  </a:lnTo>
                  <a:close/>
                  <a:moveTo>
                    <a:pt x="29326" y="14801"/>
                  </a:moveTo>
                  <a:lnTo>
                    <a:pt x="29688" y="14678"/>
                  </a:lnTo>
                  <a:lnTo>
                    <a:pt x="29925" y="14678"/>
                  </a:lnTo>
                  <a:cubicBezTo>
                    <a:pt x="29801" y="14079"/>
                    <a:pt x="29089" y="14079"/>
                    <a:pt x="29089" y="13481"/>
                  </a:cubicBezTo>
                  <a:cubicBezTo>
                    <a:pt x="28614" y="13243"/>
                    <a:pt x="28851" y="12644"/>
                    <a:pt x="28614" y="12644"/>
                  </a:cubicBezTo>
                  <a:cubicBezTo>
                    <a:pt x="27778" y="12644"/>
                    <a:pt x="27778" y="13006"/>
                    <a:pt x="27778" y="13243"/>
                  </a:cubicBezTo>
                  <a:cubicBezTo>
                    <a:pt x="27778" y="13718"/>
                    <a:pt x="28253" y="14792"/>
                    <a:pt x="29336" y="14792"/>
                  </a:cubicBezTo>
                  <a:close/>
                  <a:moveTo>
                    <a:pt x="27892" y="11343"/>
                  </a:moveTo>
                  <a:lnTo>
                    <a:pt x="27892" y="11942"/>
                  </a:lnTo>
                  <a:cubicBezTo>
                    <a:pt x="27892" y="12303"/>
                    <a:pt x="28129" y="12303"/>
                    <a:pt x="28253" y="12303"/>
                  </a:cubicBezTo>
                  <a:cubicBezTo>
                    <a:pt x="28376" y="12179"/>
                    <a:pt x="28376" y="11467"/>
                    <a:pt x="28376" y="11353"/>
                  </a:cubicBezTo>
                  <a:lnTo>
                    <a:pt x="27901" y="11353"/>
                  </a:lnTo>
                  <a:close/>
                  <a:moveTo>
                    <a:pt x="28728" y="62976"/>
                  </a:moveTo>
                  <a:lnTo>
                    <a:pt x="29326" y="63099"/>
                  </a:lnTo>
                  <a:cubicBezTo>
                    <a:pt x="29450" y="62976"/>
                    <a:pt x="29564" y="62738"/>
                    <a:pt x="29564" y="62624"/>
                  </a:cubicBezTo>
                  <a:cubicBezTo>
                    <a:pt x="29326" y="62624"/>
                    <a:pt x="28965" y="62624"/>
                    <a:pt x="28842" y="62501"/>
                  </a:cubicBezTo>
                  <a:lnTo>
                    <a:pt x="28719" y="62976"/>
                  </a:lnTo>
                  <a:close/>
                  <a:moveTo>
                    <a:pt x="29089" y="16948"/>
                  </a:moveTo>
                  <a:cubicBezTo>
                    <a:pt x="28965" y="17072"/>
                    <a:pt x="28851" y="17185"/>
                    <a:pt x="28851" y="17423"/>
                  </a:cubicBezTo>
                  <a:cubicBezTo>
                    <a:pt x="28851" y="17784"/>
                    <a:pt x="29213" y="17784"/>
                    <a:pt x="29213" y="17660"/>
                  </a:cubicBezTo>
                  <a:cubicBezTo>
                    <a:pt x="29336" y="17299"/>
                    <a:pt x="29336" y="17062"/>
                    <a:pt x="29089" y="16948"/>
                  </a:cubicBezTo>
                  <a:close/>
                  <a:moveTo>
                    <a:pt x="28965" y="22904"/>
                  </a:moveTo>
                  <a:cubicBezTo>
                    <a:pt x="29203" y="22904"/>
                    <a:pt x="29440" y="22544"/>
                    <a:pt x="29440" y="22429"/>
                  </a:cubicBezTo>
                  <a:cubicBezTo>
                    <a:pt x="29317" y="22306"/>
                    <a:pt x="29079" y="22192"/>
                    <a:pt x="28965" y="22192"/>
                  </a:cubicBezTo>
                  <a:cubicBezTo>
                    <a:pt x="28842" y="22429"/>
                    <a:pt x="28842" y="22790"/>
                    <a:pt x="28965" y="22904"/>
                  </a:cubicBezTo>
                  <a:close/>
                  <a:moveTo>
                    <a:pt x="30049" y="19570"/>
                  </a:moveTo>
                  <a:lnTo>
                    <a:pt x="29213" y="19931"/>
                  </a:lnTo>
                  <a:lnTo>
                    <a:pt x="30049" y="20529"/>
                  </a:lnTo>
                  <a:cubicBezTo>
                    <a:pt x="30172" y="20406"/>
                    <a:pt x="30286" y="20054"/>
                    <a:pt x="30286" y="19931"/>
                  </a:cubicBezTo>
                  <a:lnTo>
                    <a:pt x="30049" y="19570"/>
                  </a:lnTo>
                  <a:close/>
                  <a:moveTo>
                    <a:pt x="29925" y="7410"/>
                  </a:moveTo>
                  <a:lnTo>
                    <a:pt x="30400" y="7410"/>
                  </a:lnTo>
                  <a:cubicBezTo>
                    <a:pt x="30524" y="7172"/>
                    <a:pt x="30761" y="6935"/>
                    <a:pt x="30761" y="6574"/>
                  </a:cubicBezTo>
                  <a:cubicBezTo>
                    <a:pt x="30761" y="6336"/>
                    <a:pt x="30400" y="5976"/>
                    <a:pt x="30163" y="5861"/>
                  </a:cubicBezTo>
                  <a:cubicBezTo>
                    <a:pt x="29801" y="6222"/>
                    <a:pt x="29326" y="6336"/>
                    <a:pt x="29326" y="6697"/>
                  </a:cubicBezTo>
                  <a:cubicBezTo>
                    <a:pt x="29326" y="7058"/>
                    <a:pt x="29688" y="7410"/>
                    <a:pt x="29925" y="7410"/>
                  </a:cubicBezTo>
                  <a:close/>
                  <a:moveTo>
                    <a:pt x="29326" y="58320"/>
                  </a:moveTo>
                  <a:lnTo>
                    <a:pt x="30286" y="58444"/>
                  </a:lnTo>
                  <a:lnTo>
                    <a:pt x="30286" y="58083"/>
                  </a:lnTo>
                  <a:lnTo>
                    <a:pt x="29811" y="57370"/>
                  </a:lnTo>
                  <a:cubicBezTo>
                    <a:pt x="30049" y="56895"/>
                    <a:pt x="30172" y="56420"/>
                    <a:pt x="30172" y="55936"/>
                  </a:cubicBezTo>
                  <a:lnTo>
                    <a:pt x="29450" y="56060"/>
                  </a:lnTo>
                  <a:cubicBezTo>
                    <a:pt x="29574" y="56895"/>
                    <a:pt x="29326" y="56658"/>
                    <a:pt x="29326" y="57370"/>
                  </a:cubicBezTo>
                  <a:lnTo>
                    <a:pt x="29326" y="58320"/>
                  </a:lnTo>
                  <a:close/>
                  <a:moveTo>
                    <a:pt x="33041" y="47947"/>
                  </a:moveTo>
                  <a:cubicBezTo>
                    <a:pt x="32917" y="47823"/>
                    <a:pt x="32680" y="47709"/>
                    <a:pt x="32319" y="47709"/>
                  </a:cubicBezTo>
                  <a:cubicBezTo>
                    <a:pt x="31958" y="47709"/>
                    <a:pt x="31597" y="47833"/>
                    <a:pt x="31245" y="48783"/>
                  </a:cubicBezTo>
                  <a:cubicBezTo>
                    <a:pt x="31483" y="49020"/>
                    <a:pt x="31720" y="49144"/>
                    <a:pt x="31967" y="49144"/>
                  </a:cubicBezTo>
                  <a:cubicBezTo>
                    <a:pt x="32328" y="49144"/>
                    <a:pt x="32566" y="49020"/>
                    <a:pt x="33041" y="48783"/>
                  </a:cubicBezTo>
                  <a:lnTo>
                    <a:pt x="33041" y="47947"/>
                  </a:lnTo>
                  <a:close/>
                  <a:moveTo>
                    <a:pt x="32917" y="54749"/>
                  </a:moveTo>
                  <a:cubicBezTo>
                    <a:pt x="32917" y="54511"/>
                    <a:pt x="32556" y="54150"/>
                    <a:pt x="32917" y="52725"/>
                  </a:cubicBezTo>
                  <a:lnTo>
                    <a:pt x="32442" y="52725"/>
                  </a:lnTo>
                  <a:cubicBezTo>
                    <a:pt x="32205" y="52849"/>
                    <a:pt x="31967" y="53324"/>
                    <a:pt x="31844" y="53438"/>
                  </a:cubicBezTo>
                  <a:cubicBezTo>
                    <a:pt x="31967" y="54150"/>
                    <a:pt x="32081" y="54635"/>
                    <a:pt x="32081" y="54872"/>
                  </a:cubicBezTo>
                  <a:lnTo>
                    <a:pt x="32917" y="54749"/>
                  </a:lnTo>
                  <a:close/>
                  <a:moveTo>
                    <a:pt x="31844" y="66671"/>
                  </a:moveTo>
                  <a:lnTo>
                    <a:pt x="31844" y="68220"/>
                  </a:lnTo>
                  <a:cubicBezTo>
                    <a:pt x="31967" y="68457"/>
                    <a:pt x="32205" y="68581"/>
                    <a:pt x="32319" y="68581"/>
                  </a:cubicBezTo>
                  <a:cubicBezTo>
                    <a:pt x="32556" y="68581"/>
                    <a:pt x="32917" y="68343"/>
                    <a:pt x="33041" y="68106"/>
                  </a:cubicBezTo>
                  <a:cubicBezTo>
                    <a:pt x="33041" y="67868"/>
                    <a:pt x="32917" y="67507"/>
                    <a:pt x="32917" y="66908"/>
                  </a:cubicBezTo>
                  <a:lnTo>
                    <a:pt x="31844" y="66671"/>
                  </a:lnTo>
                  <a:close/>
                  <a:moveTo>
                    <a:pt x="32556" y="50692"/>
                  </a:moveTo>
                  <a:lnTo>
                    <a:pt x="32556" y="49979"/>
                  </a:lnTo>
                  <a:lnTo>
                    <a:pt x="32319" y="49979"/>
                  </a:lnTo>
                  <a:lnTo>
                    <a:pt x="32319" y="50692"/>
                  </a:lnTo>
                  <a:lnTo>
                    <a:pt x="32556" y="50692"/>
                  </a:lnTo>
                  <a:close/>
                  <a:moveTo>
                    <a:pt x="33754" y="62016"/>
                  </a:moveTo>
                  <a:lnTo>
                    <a:pt x="34476" y="61779"/>
                  </a:lnTo>
                  <a:lnTo>
                    <a:pt x="34476" y="60829"/>
                  </a:lnTo>
                  <a:lnTo>
                    <a:pt x="33754" y="59879"/>
                  </a:lnTo>
                  <a:lnTo>
                    <a:pt x="33754" y="60354"/>
                  </a:lnTo>
                  <a:lnTo>
                    <a:pt x="33630" y="60952"/>
                  </a:lnTo>
                  <a:lnTo>
                    <a:pt x="33754" y="62026"/>
                  </a:lnTo>
                  <a:close/>
                </a:path>
              </a:pathLst>
            </a:custGeom>
            <a:solidFill>
              <a:srgbClr val="000000"/>
            </a:solidFill>
            <a:ln w="939" cap="flat">
              <a:noFill/>
              <a:prstDash val="solid"/>
              <a:miter/>
            </a:ln>
          </p:spPr>
          <p:txBody>
            <a:bodyPr rtlCol="0" anchor="ctr"/>
            <a:lstStyle/>
            <a:p>
              <a:endParaRPr lang="nl-NL"/>
            </a:p>
          </p:txBody>
        </p:sp>
        <p:sp>
          <p:nvSpPr>
            <p:cNvPr id="37" name="Vrije vorm: vorm 36">
              <a:extLst>
                <a:ext uri="{FF2B5EF4-FFF2-40B4-BE49-F238E27FC236}">
                  <a16:creationId xmlns:a16="http://schemas.microsoft.com/office/drawing/2014/main" id="{20EE6101-54B7-0DDA-D421-D4215248F65D}"/>
                </a:ext>
              </a:extLst>
            </p:cNvPr>
            <p:cNvSpPr/>
            <p:nvPr/>
          </p:nvSpPr>
          <p:spPr>
            <a:xfrm>
              <a:off x="11131121" y="6422550"/>
              <a:ext cx="15723" cy="87693"/>
            </a:xfrm>
            <a:custGeom>
              <a:avLst/>
              <a:gdLst>
                <a:gd name="connsiteX0" fmla="*/ 15190 w 15723"/>
                <a:gd name="connsiteY0" fmla="*/ 75829 h 87693"/>
                <a:gd name="connsiteX1" fmla="*/ 15428 w 15723"/>
                <a:gd name="connsiteY1" fmla="*/ 85842 h 87693"/>
                <a:gd name="connsiteX2" fmla="*/ 14469 w 15723"/>
                <a:gd name="connsiteY2" fmla="*/ 87514 h 87693"/>
                <a:gd name="connsiteX3" fmla="*/ 13870 w 15723"/>
                <a:gd name="connsiteY3" fmla="*/ 87637 h 87693"/>
                <a:gd name="connsiteX4" fmla="*/ 2736 w 15723"/>
                <a:gd name="connsiteY4" fmla="*/ 87277 h 87693"/>
                <a:gd name="connsiteX5" fmla="*/ 579 w 15723"/>
                <a:gd name="connsiteY5" fmla="*/ 83942 h 87693"/>
                <a:gd name="connsiteX6" fmla="*/ 703 w 15723"/>
                <a:gd name="connsiteY6" fmla="*/ 78461 h 87693"/>
                <a:gd name="connsiteX7" fmla="*/ 1064 w 15723"/>
                <a:gd name="connsiteY7" fmla="*/ 71545 h 87693"/>
                <a:gd name="connsiteX8" fmla="*/ 589 w 15723"/>
                <a:gd name="connsiteY8" fmla="*/ 66652 h 87693"/>
                <a:gd name="connsiteX9" fmla="*/ 950 w 15723"/>
                <a:gd name="connsiteY9" fmla="*/ 63431 h 87693"/>
                <a:gd name="connsiteX10" fmla="*/ 1074 w 15723"/>
                <a:gd name="connsiteY10" fmla="*/ 59850 h 87693"/>
                <a:gd name="connsiteX11" fmla="*/ 599 w 15723"/>
                <a:gd name="connsiteY11" fmla="*/ 50787 h 87693"/>
                <a:gd name="connsiteX12" fmla="*/ 836 w 15723"/>
                <a:gd name="connsiteY12" fmla="*/ 48763 h 87693"/>
                <a:gd name="connsiteX13" fmla="*/ 836 w 15723"/>
                <a:gd name="connsiteY13" fmla="*/ 43044 h 87693"/>
                <a:gd name="connsiteX14" fmla="*/ 361 w 15723"/>
                <a:gd name="connsiteY14" fmla="*/ 32433 h 87693"/>
                <a:gd name="connsiteX15" fmla="*/ 361 w 15723"/>
                <a:gd name="connsiteY15" fmla="*/ 26828 h 87693"/>
                <a:gd name="connsiteX16" fmla="*/ 0 w 15723"/>
                <a:gd name="connsiteY16" fmla="*/ 25279 h 87693"/>
                <a:gd name="connsiteX17" fmla="*/ 0 w 15723"/>
                <a:gd name="connsiteY17" fmla="*/ 18126 h 87693"/>
                <a:gd name="connsiteX18" fmla="*/ 124 w 15723"/>
                <a:gd name="connsiteY18" fmla="*/ 16578 h 87693"/>
                <a:gd name="connsiteX19" fmla="*/ 0 w 15723"/>
                <a:gd name="connsiteY19" fmla="*/ 11685 h 87693"/>
                <a:gd name="connsiteX20" fmla="*/ 0 w 15723"/>
                <a:gd name="connsiteY20" fmla="*/ 10612 h 87693"/>
                <a:gd name="connsiteX21" fmla="*/ 238 w 15723"/>
                <a:gd name="connsiteY21" fmla="*/ 9301 h 87693"/>
                <a:gd name="connsiteX22" fmla="*/ 0 w 15723"/>
                <a:gd name="connsiteY22" fmla="*/ 2385 h 87693"/>
                <a:gd name="connsiteX23" fmla="*/ 2156 w 15723"/>
                <a:gd name="connsiteY23" fmla="*/ 238 h 87693"/>
                <a:gd name="connsiteX24" fmla="*/ 6944 w 15723"/>
                <a:gd name="connsiteY24" fmla="*/ 238 h 87693"/>
                <a:gd name="connsiteX25" fmla="*/ 10174 w 15723"/>
                <a:gd name="connsiteY25" fmla="*/ 0 h 87693"/>
                <a:gd name="connsiteX26" fmla="*/ 13404 w 15723"/>
                <a:gd name="connsiteY26" fmla="*/ 124 h 87693"/>
                <a:gd name="connsiteX27" fmla="*/ 15438 w 15723"/>
                <a:gd name="connsiteY27" fmla="*/ 1320 h 87693"/>
                <a:gd name="connsiteX28" fmla="*/ 15438 w 15723"/>
                <a:gd name="connsiteY28" fmla="*/ 26001 h 87693"/>
                <a:gd name="connsiteX29" fmla="*/ 15675 w 15723"/>
                <a:gd name="connsiteY29" fmla="*/ 34466 h 87693"/>
                <a:gd name="connsiteX30" fmla="*/ 15200 w 15723"/>
                <a:gd name="connsiteY30" fmla="*/ 46626 h 87693"/>
                <a:gd name="connsiteX31" fmla="*/ 15324 w 15723"/>
                <a:gd name="connsiteY31" fmla="*/ 52345 h 87693"/>
                <a:gd name="connsiteX32" fmla="*/ 15447 w 15723"/>
                <a:gd name="connsiteY32" fmla="*/ 72495 h 87693"/>
                <a:gd name="connsiteX33" fmla="*/ 15210 w 15723"/>
                <a:gd name="connsiteY33" fmla="*/ 75829 h 87693"/>
                <a:gd name="connsiteX34" fmla="*/ 5140 w 15723"/>
                <a:gd name="connsiteY34" fmla="*/ 67365 h 87693"/>
                <a:gd name="connsiteX35" fmla="*/ 5140 w 15723"/>
                <a:gd name="connsiteY35" fmla="*/ 66529 h 87693"/>
                <a:gd name="connsiteX36" fmla="*/ 3705 w 15723"/>
                <a:gd name="connsiteY36" fmla="*/ 66890 h 87693"/>
                <a:gd name="connsiteX37" fmla="*/ 5140 w 15723"/>
                <a:gd name="connsiteY37" fmla="*/ 67365 h 87693"/>
                <a:gd name="connsiteX38" fmla="*/ 4541 w 15723"/>
                <a:gd name="connsiteY38" fmla="*/ 69274 h 87693"/>
                <a:gd name="connsiteX39" fmla="*/ 4066 w 15723"/>
                <a:gd name="connsiteY39" fmla="*/ 69749 h 87693"/>
                <a:gd name="connsiteX40" fmla="*/ 5026 w 15723"/>
                <a:gd name="connsiteY40" fmla="*/ 70224 h 87693"/>
                <a:gd name="connsiteX41" fmla="*/ 5263 w 15723"/>
                <a:gd name="connsiteY41" fmla="*/ 69987 h 87693"/>
                <a:gd name="connsiteX42" fmla="*/ 5738 w 15723"/>
                <a:gd name="connsiteY42" fmla="*/ 69626 h 87693"/>
                <a:gd name="connsiteX43" fmla="*/ 4541 w 15723"/>
                <a:gd name="connsiteY43" fmla="*/ 69265 h 87693"/>
                <a:gd name="connsiteX44" fmla="*/ 4066 w 15723"/>
                <a:gd name="connsiteY44" fmla="*/ 72010 h 87693"/>
                <a:gd name="connsiteX45" fmla="*/ 4066 w 15723"/>
                <a:gd name="connsiteY45" fmla="*/ 72485 h 87693"/>
                <a:gd name="connsiteX46" fmla="*/ 5140 w 15723"/>
                <a:gd name="connsiteY46" fmla="*/ 72485 h 87693"/>
                <a:gd name="connsiteX47" fmla="*/ 5140 w 15723"/>
                <a:gd name="connsiteY47" fmla="*/ 72010 h 87693"/>
                <a:gd name="connsiteX48" fmla="*/ 4066 w 15723"/>
                <a:gd name="connsiteY48" fmla="*/ 72010 h 87693"/>
                <a:gd name="connsiteX49" fmla="*/ 5377 w 15723"/>
                <a:gd name="connsiteY49" fmla="*/ 34694 h 87693"/>
                <a:gd name="connsiteX50" fmla="*/ 5377 w 15723"/>
                <a:gd name="connsiteY50" fmla="*/ 33858 h 87693"/>
                <a:gd name="connsiteX51" fmla="*/ 4541 w 15723"/>
                <a:gd name="connsiteY51" fmla="*/ 34694 h 87693"/>
                <a:gd name="connsiteX52" fmla="*/ 5377 w 15723"/>
                <a:gd name="connsiteY52" fmla="*/ 34694 h 87693"/>
                <a:gd name="connsiteX53" fmla="*/ 5976 w 15723"/>
                <a:gd name="connsiteY53" fmla="*/ 75715 h 87693"/>
                <a:gd name="connsiteX54" fmla="*/ 6213 w 15723"/>
                <a:gd name="connsiteY54" fmla="*/ 75354 h 87693"/>
                <a:gd name="connsiteX55" fmla="*/ 6336 w 15723"/>
                <a:gd name="connsiteY55" fmla="*/ 75231 h 87693"/>
                <a:gd name="connsiteX56" fmla="*/ 6574 w 15723"/>
                <a:gd name="connsiteY56" fmla="*/ 74870 h 87693"/>
                <a:gd name="connsiteX57" fmla="*/ 5738 w 15723"/>
                <a:gd name="connsiteY57" fmla="*/ 74746 h 87693"/>
                <a:gd name="connsiteX58" fmla="*/ 4778 w 15723"/>
                <a:gd name="connsiteY58" fmla="*/ 74385 h 87693"/>
                <a:gd name="connsiteX59" fmla="*/ 4541 w 15723"/>
                <a:gd name="connsiteY59" fmla="*/ 74983 h 87693"/>
                <a:gd name="connsiteX60" fmla="*/ 4778 w 15723"/>
                <a:gd name="connsiteY60" fmla="*/ 75221 h 87693"/>
                <a:gd name="connsiteX61" fmla="*/ 4902 w 15723"/>
                <a:gd name="connsiteY61" fmla="*/ 75345 h 87693"/>
                <a:gd name="connsiteX62" fmla="*/ 5263 w 15723"/>
                <a:gd name="connsiteY62" fmla="*/ 75706 h 87693"/>
                <a:gd name="connsiteX63" fmla="*/ 5985 w 15723"/>
                <a:gd name="connsiteY63" fmla="*/ 75706 h 87693"/>
                <a:gd name="connsiteX64" fmla="*/ 6935 w 15723"/>
                <a:gd name="connsiteY64" fmla="*/ 61285 h 87693"/>
                <a:gd name="connsiteX65" fmla="*/ 7058 w 15723"/>
                <a:gd name="connsiteY65" fmla="*/ 61285 h 87693"/>
                <a:gd name="connsiteX66" fmla="*/ 7058 w 15723"/>
                <a:gd name="connsiteY66" fmla="*/ 60211 h 87693"/>
                <a:gd name="connsiteX67" fmla="*/ 6336 w 15723"/>
                <a:gd name="connsiteY67" fmla="*/ 59850 h 87693"/>
                <a:gd name="connsiteX68" fmla="*/ 5861 w 15723"/>
                <a:gd name="connsiteY68" fmla="*/ 59251 h 87693"/>
                <a:gd name="connsiteX69" fmla="*/ 5140 w 15723"/>
                <a:gd name="connsiteY69" fmla="*/ 59251 h 87693"/>
                <a:gd name="connsiteX70" fmla="*/ 4665 w 15723"/>
                <a:gd name="connsiteY70" fmla="*/ 59964 h 87693"/>
                <a:gd name="connsiteX71" fmla="*/ 5624 w 15723"/>
                <a:gd name="connsiteY71" fmla="*/ 60914 h 87693"/>
                <a:gd name="connsiteX72" fmla="*/ 6346 w 15723"/>
                <a:gd name="connsiteY72" fmla="*/ 61513 h 87693"/>
                <a:gd name="connsiteX73" fmla="*/ 6821 w 15723"/>
                <a:gd name="connsiteY73" fmla="*/ 61389 h 87693"/>
                <a:gd name="connsiteX74" fmla="*/ 6944 w 15723"/>
                <a:gd name="connsiteY74" fmla="*/ 61265 h 87693"/>
                <a:gd name="connsiteX75" fmla="*/ 4902 w 15723"/>
                <a:gd name="connsiteY75" fmla="*/ 62710 h 87693"/>
                <a:gd name="connsiteX76" fmla="*/ 4665 w 15723"/>
                <a:gd name="connsiteY76" fmla="*/ 63422 h 87693"/>
                <a:gd name="connsiteX77" fmla="*/ 5738 w 15723"/>
                <a:gd name="connsiteY77" fmla="*/ 63897 h 87693"/>
                <a:gd name="connsiteX78" fmla="*/ 5976 w 15723"/>
                <a:gd name="connsiteY78" fmla="*/ 62700 h 87693"/>
                <a:gd name="connsiteX79" fmla="*/ 4902 w 15723"/>
                <a:gd name="connsiteY79" fmla="*/ 62700 h 87693"/>
                <a:gd name="connsiteX80" fmla="*/ 5738 w 15723"/>
                <a:gd name="connsiteY80" fmla="*/ 39577 h 87693"/>
                <a:gd name="connsiteX81" fmla="*/ 5501 w 15723"/>
                <a:gd name="connsiteY81" fmla="*/ 40888 h 87693"/>
                <a:gd name="connsiteX82" fmla="*/ 6222 w 15723"/>
                <a:gd name="connsiteY82" fmla="*/ 41487 h 87693"/>
                <a:gd name="connsiteX83" fmla="*/ 7182 w 15723"/>
                <a:gd name="connsiteY83" fmla="*/ 40413 h 87693"/>
                <a:gd name="connsiteX84" fmla="*/ 6707 w 15723"/>
                <a:gd name="connsiteY84" fmla="*/ 39938 h 87693"/>
                <a:gd name="connsiteX85" fmla="*/ 5747 w 15723"/>
                <a:gd name="connsiteY85" fmla="*/ 39577 h 87693"/>
                <a:gd name="connsiteX86" fmla="*/ 5501 w 15723"/>
                <a:gd name="connsiteY86" fmla="*/ 66167 h 87693"/>
                <a:gd name="connsiteX87" fmla="*/ 5861 w 15723"/>
                <a:gd name="connsiteY87" fmla="*/ 67241 h 87693"/>
                <a:gd name="connsiteX88" fmla="*/ 6222 w 15723"/>
                <a:gd name="connsiteY88" fmla="*/ 67004 h 87693"/>
                <a:gd name="connsiteX89" fmla="*/ 6460 w 15723"/>
                <a:gd name="connsiteY89" fmla="*/ 66880 h 87693"/>
                <a:gd name="connsiteX90" fmla="*/ 6697 w 15723"/>
                <a:gd name="connsiteY90" fmla="*/ 66519 h 87693"/>
                <a:gd name="connsiteX91" fmla="*/ 5501 w 15723"/>
                <a:gd name="connsiteY91" fmla="*/ 66158 h 87693"/>
                <a:gd name="connsiteX92" fmla="*/ 5976 w 15723"/>
                <a:gd name="connsiteY92" fmla="*/ 80361 h 87693"/>
                <a:gd name="connsiteX93" fmla="*/ 5976 w 15723"/>
                <a:gd name="connsiteY93" fmla="*/ 80959 h 87693"/>
                <a:gd name="connsiteX94" fmla="*/ 7049 w 15723"/>
                <a:gd name="connsiteY94" fmla="*/ 80959 h 87693"/>
                <a:gd name="connsiteX95" fmla="*/ 7049 w 15723"/>
                <a:gd name="connsiteY95" fmla="*/ 80361 h 87693"/>
                <a:gd name="connsiteX96" fmla="*/ 5976 w 15723"/>
                <a:gd name="connsiteY96" fmla="*/ 80361 h 87693"/>
                <a:gd name="connsiteX97" fmla="*/ 7058 w 15723"/>
                <a:gd name="connsiteY97" fmla="*/ 9177 h 87693"/>
                <a:gd name="connsiteX98" fmla="*/ 6697 w 15723"/>
                <a:gd name="connsiteY98" fmla="*/ 8702 h 87693"/>
                <a:gd name="connsiteX99" fmla="*/ 6336 w 15723"/>
                <a:gd name="connsiteY99" fmla="*/ 9177 h 87693"/>
                <a:gd name="connsiteX100" fmla="*/ 7058 w 15723"/>
                <a:gd name="connsiteY100" fmla="*/ 9177 h 87693"/>
                <a:gd name="connsiteX101" fmla="*/ 7410 w 15723"/>
                <a:gd name="connsiteY101" fmla="*/ 53295 h 87693"/>
                <a:gd name="connsiteX102" fmla="*/ 6574 w 15723"/>
                <a:gd name="connsiteY102" fmla="*/ 53058 h 87693"/>
                <a:gd name="connsiteX103" fmla="*/ 6336 w 15723"/>
                <a:gd name="connsiteY103" fmla="*/ 53770 h 87693"/>
                <a:gd name="connsiteX104" fmla="*/ 6697 w 15723"/>
                <a:gd name="connsiteY104" fmla="*/ 53894 h 87693"/>
                <a:gd name="connsiteX105" fmla="*/ 7058 w 15723"/>
                <a:gd name="connsiteY105" fmla="*/ 54254 h 87693"/>
                <a:gd name="connsiteX106" fmla="*/ 7296 w 15723"/>
                <a:gd name="connsiteY106" fmla="*/ 53656 h 87693"/>
                <a:gd name="connsiteX107" fmla="*/ 7533 w 15723"/>
                <a:gd name="connsiteY107" fmla="*/ 53894 h 87693"/>
                <a:gd name="connsiteX108" fmla="*/ 7771 w 15723"/>
                <a:gd name="connsiteY108" fmla="*/ 54254 h 87693"/>
                <a:gd name="connsiteX109" fmla="*/ 8607 w 15723"/>
                <a:gd name="connsiteY109" fmla="*/ 54017 h 87693"/>
                <a:gd name="connsiteX110" fmla="*/ 7771 w 15723"/>
                <a:gd name="connsiteY110" fmla="*/ 53304 h 87693"/>
                <a:gd name="connsiteX111" fmla="*/ 7296 w 15723"/>
                <a:gd name="connsiteY111" fmla="*/ 53542 h 87693"/>
                <a:gd name="connsiteX112" fmla="*/ 7419 w 15723"/>
                <a:gd name="connsiteY112" fmla="*/ 53304 h 87693"/>
                <a:gd name="connsiteX113" fmla="*/ 8008 w 15723"/>
                <a:gd name="connsiteY113" fmla="*/ 71183 h 87693"/>
                <a:gd name="connsiteX114" fmla="*/ 8008 w 15723"/>
                <a:gd name="connsiteY114" fmla="*/ 70471 h 87693"/>
                <a:gd name="connsiteX115" fmla="*/ 7049 w 15723"/>
                <a:gd name="connsiteY115" fmla="*/ 70233 h 87693"/>
                <a:gd name="connsiteX116" fmla="*/ 6688 w 15723"/>
                <a:gd name="connsiteY116" fmla="*/ 70946 h 87693"/>
                <a:gd name="connsiteX117" fmla="*/ 8008 w 15723"/>
                <a:gd name="connsiteY117" fmla="*/ 71183 h 87693"/>
                <a:gd name="connsiteX118" fmla="*/ 8607 w 15723"/>
                <a:gd name="connsiteY118" fmla="*/ 69151 h 87693"/>
                <a:gd name="connsiteX119" fmla="*/ 8483 w 15723"/>
                <a:gd name="connsiteY119" fmla="*/ 69027 h 87693"/>
                <a:gd name="connsiteX120" fmla="*/ 8008 w 15723"/>
                <a:gd name="connsiteY120" fmla="*/ 68904 h 87693"/>
                <a:gd name="connsiteX121" fmla="*/ 7410 w 15723"/>
                <a:gd name="connsiteY121" fmla="*/ 69265 h 87693"/>
                <a:gd name="connsiteX122" fmla="*/ 6935 w 15723"/>
                <a:gd name="connsiteY122" fmla="*/ 69626 h 87693"/>
                <a:gd name="connsiteX123" fmla="*/ 8256 w 15723"/>
                <a:gd name="connsiteY123" fmla="*/ 70224 h 87693"/>
                <a:gd name="connsiteX124" fmla="*/ 8731 w 15723"/>
                <a:gd name="connsiteY124" fmla="*/ 69512 h 87693"/>
                <a:gd name="connsiteX125" fmla="*/ 8731 w 15723"/>
                <a:gd name="connsiteY125" fmla="*/ 69635 h 87693"/>
                <a:gd name="connsiteX126" fmla="*/ 9804 w 15723"/>
                <a:gd name="connsiteY126" fmla="*/ 69635 h 87693"/>
                <a:gd name="connsiteX127" fmla="*/ 9804 w 15723"/>
                <a:gd name="connsiteY127" fmla="*/ 69274 h 87693"/>
                <a:gd name="connsiteX128" fmla="*/ 9927 w 15723"/>
                <a:gd name="connsiteY128" fmla="*/ 68913 h 87693"/>
                <a:gd name="connsiteX129" fmla="*/ 8854 w 15723"/>
                <a:gd name="connsiteY129" fmla="*/ 68676 h 87693"/>
                <a:gd name="connsiteX130" fmla="*/ 8731 w 15723"/>
                <a:gd name="connsiteY130" fmla="*/ 69151 h 87693"/>
                <a:gd name="connsiteX131" fmla="*/ 8607 w 15723"/>
                <a:gd name="connsiteY131" fmla="*/ 69151 h 87693"/>
                <a:gd name="connsiteX132" fmla="*/ 7296 w 15723"/>
                <a:gd name="connsiteY132" fmla="*/ 53647 h 87693"/>
                <a:gd name="connsiteX133" fmla="*/ 7058 w 15723"/>
                <a:gd name="connsiteY133" fmla="*/ 53523 h 87693"/>
                <a:gd name="connsiteX134" fmla="*/ 7296 w 15723"/>
                <a:gd name="connsiteY134" fmla="*/ 53523 h 87693"/>
                <a:gd name="connsiteX135" fmla="*/ 7296 w 15723"/>
                <a:gd name="connsiteY135" fmla="*/ 53647 h 87693"/>
                <a:gd name="connsiteX136" fmla="*/ 7172 w 15723"/>
                <a:gd name="connsiteY136" fmla="*/ 37430 h 87693"/>
                <a:gd name="connsiteX137" fmla="*/ 7533 w 15723"/>
                <a:gd name="connsiteY137" fmla="*/ 37069 h 87693"/>
                <a:gd name="connsiteX138" fmla="*/ 8008 w 15723"/>
                <a:gd name="connsiteY138" fmla="*/ 36233 h 87693"/>
                <a:gd name="connsiteX139" fmla="*/ 7286 w 15723"/>
                <a:gd name="connsiteY139" fmla="*/ 35758 h 87693"/>
                <a:gd name="connsiteX140" fmla="*/ 7163 w 15723"/>
                <a:gd name="connsiteY140" fmla="*/ 36470 h 87693"/>
                <a:gd name="connsiteX141" fmla="*/ 7163 w 15723"/>
                <a:gd name="connsiteY141" fmla="*/ 37420 h 87693"/>
                <a:gd name="connsiteX142" fmla="*/ 7533 w 15723"/>
                <a:gd name="connsiteY142" fmla="*/ 55679 h 87693"/>
                <a:gd name="connsiteX143" fmla="*/ 8493 w 15723"/>
                <a:gd name="connsiteY143" fmla="*/ 55679 h 87693"/>
                <a:gd name="connsiteX144" fmla="*/ 7172 w 15723"/>
                <a:gd name="connsiteY144" fmla="*/ 55081 h 87693"/>
                <a:gd name="connsiteX145" fmla="*/ 7533 w 15723"/>
                <a:gd name="connsiteY145" fmla="*/ 55679 h 87693"/>
                <a:gd name="connsiteX146" fmla="*/ 7172 w 15723"/>
                <a:gd name="connsiteY146" fmla="*/ 56753 h 87693"/>
                <a:gd name="connsiteX147" fmla="*/ 7172 w 15723"/>
                <a:gd name="connsiteY147" fmla="*/ 57228 h 87693"/>
                <a:gd name="connsiteX148" fmla="*/ 7894 w 15723"/>
                <a:gd name="connsiteY148" fmla="*/ 56867 h 87693"/>
                <a:gd name="connsiteX149" fmla="*/ 7771 w 15723"/>
                <a:gd name="connsiteY149" fmla="*/ 56392 h 87693"/>
                <a:gd name="connsiteX150" fmla="*/ 7172 w 15723"/>
                <a:gd name="connsiteY150" fmla="*/ 56753 h 87693"/>
                <a:gd name="connsiteX151" fmla="*/ 7657 w 15723"/>
                <a:gd name="connsiteY151" fmla="*/ 52934 h 87693"/>
                <a:gd name="connsiteX152" fmla="*/ 7781 w 15723"/>
                <a:gd name="connsiteY152" fmla="*/ 52934 h 87693"/>
                <a:gd name="connsiteX153" fmla="*/ 7904 w 15723"/>
                <a:gd name="connsiteY153" fmla="*/ 53058 h 87693"/>
                <a:gd name="connsiteX154" fmla="*/ 8863 w 15723"/>
                <a:gd name="connsiteY154" fmla="*/ 53058 h 87693"/>
                <a:gd name="connsiteX155" fmla="*/ 8863 w 15723"/>
                <a:gd name="connsiteY155" fmla="*/ 52222 h 87693"/>
                <a:gd name="connsiteX156" fmla="*/ 9823 w 15723"/>
                <a:gd name="connsiteY156" fmla="*/ 51984 h 87693"/>
                <a:gd name="connsiteX157" fmla="*/ 9699 w 15723"/>
                <a:gd name="connsiteY157" fmla="*/ 51623 h 87693"/>
                <a:gd name="connsiteX158" fmla="*/ 9576 w 15723"/>
                <a:gd name="connsiteY158" fmla="*/ 51148 h 87693"/>
                <a:gd name="connsiteX159" fmla="*/ 9101 w 15723"/>
                <a:gd name="connsiteY159" fmla="*/ 51385 h 87693"/>
                <a:gd name="connsiteX160" fmla="*/ 9576 w 15723"/>
                <a:gd name="connsiteY160" fmla="*/ 51024 h 87693"/>
                <a:gd name="connsiteX161" fmla="*/ 9576 w 15723"/>
                <a:gd name="connsiteY161" fmla="*/ 50312 h 87693"/>
                <a:gd name="connsiteX162" fmla="*/ 8018 w 15723"/>
                <a:gd name="connsiteY162" fmla="*/ 50074 h 87693"/>
                <a:gd name="connsiteX163" fmla="*/ 8256 w 15723"/>
                <a:gd name="connsiteY163" fmla="*/ 51385 h 87693"/>
                <a:gd name="connsiteX164" fmla="*/ 9092 w 15723"/>
                <a:gd name="connsiteY164" fmla="*/ 51385 h 87693"/>
                <a:gd name="connsiteX165" fmla="*/ 7296 w 15723"/>
                <a:gd name="connsiteY165" fmla="*/ 51984 h 87693"/>
                <a:gd name="connsiteX166" fmla="*/ 7296 w 15723"/>
                <a:gd name="connsiteY166" fmla="*/ 52697 h 87693"/>
                <a:gd name="connsiteX167" fmla="*/ 7657 w 15723"/>
                <a:gd name="connsiteY167" fmla="*/ 52934 h 87693"/>
                <a:gd name="connsiteX168" fmla="*/ 8008 w 15723"/>
                <a:gd name="connsiteY168" fmla="*/ 59375 h 87693"/>
                <a:gd name="connsiteX169" fmla="*/ 8844 w 15723"/>
                <a:gd name="connsiteY169" fmla="*/ 58900 h 87693"/>
                <a:gd name="connsiteX170" fmla="*/ 8246 w 15723"/>
                <a:gd name="connsiteY170" fmla="*/ 58301 h 87693"/>
                <a:gd name="connsiteX171" fmla="*/ 7524 w 15723"/>
                <a:gd name="connsiteY171" fmla="*/ 58900 h 87693"/>
                <a:gd name="connsiteX172" fmla="*/ 7999 w 15723"/>
                <a:gd name="connsiteY172" fmla="*/ 59375 h 87693"/>
                <a:gd name="connsiteX173" fmla="*/ 7657 w 15723"/>
                <a:gd name="connsiteY173" fmla="*/ 44469 h 87693"/>
                <a:gd name="connsiteX174" fmla="*/ 8617 w 15723"/>
                <a:gd name="connsiteY174" fmla="*/ 44469 h 87693"/>
                <a:gd name="connsiteX175" fmla="*/ 8617 w 15723"/>
                <a:gd name="connsiteY175" fmla="*/ 43994 h 87693"/>
                <a:gd name="connsiteX176" fmla="*/ 8493 w 15723"/>
                <a:gd name="connsiteY176" fmla="*/ 43633 h 87693"/>
                <a:gd name="connsiteX177" fmla="*/ 7657 w 15723"/>
                <a:gd name="connsiteY177" fmla="*/ 43633 h 87693"/>
                <a:gd name="connsiteX178" fmla="*/ 7657 w 15723"/>
                <a:gd name="connsiteY178" fmla="*/ 44469 h 87693"/>
                <a:gd name="connsiteX179" fmla="*/ 7657 w 15723"/>
                <a:gd name="connsiteY179" fmla="*/ 59974 h 87693"/>
                <a:gd name="connsiteX180" fmla="*/ 7657 w 15723"/>
                <a:gd name="connsiteY180" fmla="*/ 60686 h 87693"/>
                <a:gd name="connsiteX181" fmla="*/ 9813 w 15723"/>
                <a:gd name="connsiteY181" fmla="*/ 60325 h 87693"/>
                <a:gd name="connsiteX182" fmla="*/ 7657 w 15723"/>
                <a:gd name="connsiteY182" fmla="*/ 59964 h 87693"/>
                <a:gd name="connsiteX183" fmla="*/ 8256 w 15723"/>
                <a:gd name="connsiteY183" fmla="*/ 33383 h 87693"/>
                <a:gd name="connsiteX184" fmla="*/ 8256 w 15723"/>
                <a:gd name="connsiteY184" fmla="*/ 33858 h 87693"/>
                <a:gd name="connsiteX185" fmla="*/ 8731 w 15723"/>
                <a:gd name="connsiteY185" fmla="*/ 33858 h 87693"/>
                <a:gd name="connsiteX186" fmla="*/ 8731 w 15723"/>
                <a:gd name="connsiteY186" fmla="*/ 33383 h 87693"/>
                <a:gd name="connsiteX187" fmla="*/ 8256 w 15723"/>
                <a:gd name="connsiteY187" fmla="*/ 33383 h 87693"/>
                <a:gd name="connsiteX188" fmla="*/ 9092 w 15723"/>
                <a:gd name="connsiteY188" fmla="*/ 35406 h 87693"/>
                <a:gd name="connsiteX189" fmla="*/ 8256 w 15723"/>
                <a:gd name="connsiteY189" fmla="*/ 35406 h 87693"/>
                <a:gd name="connsiteX190" fmla="*/ 8256 w 15723"/>
                <a:gd name="connsiteY190" fmla="*/ 36119 h 87693"/>
                <a:gd name="connsiteX191" fmla="*/ 9092 w 15723"/>
                <a:gd name="connsiteY191" fmla="*/ 36831 h 87693"/>
                <a:gd name="connsiteX192" fmla="*/ 9452 w 15723"/>
                <a:gd name="connsiteY192" fmla="*/ 35881 h 87693"/>
                <a:gd name="connsiteX193" fmla="*/ 9092 w 15723"/>
                <a:gd name="connsiteY193" fmla="*/ 35406 h 87693"/>
                <a:gd name="connsiteX194" fmla="*/ 8731 w 15723"/>
                <a:gd name="connsiteY194" fmla="*/ 29688 h 87693"/>
                <a:gd name="connsiteX195" fmla="*/ 9567 w 15723"/>
                <a:gd name="connsiteY195" fmla="*/ 29326 h 87693"/>
                <a:gd name="connsiteX196" fmla="*/ 8369 w 15723"/>
                <a:gd name="connsiteY196" fmla="*/ 28614 h 87693"/>
                <a:gd name="connsiteX197" fmla="*/ 8731 w 15723"/>
                <a:gd name="connsiteY197" fmla="*/ 29688 h 87693"/>
                <a:gd name="connsiteX198" fmla="*/ 8493 w 15723"/>
                <a:gd name="connsiteY198" fmla="*/ 78337 h 87693"/>
                <a:gd name="connsiteX199" fmla="*/ 10288 w 15723"/>
                <a:gd name="connsiteY199" fmla="*/ 77263 h 87693"/>
                <a:gd name="connsiteX200" fmla="*/ 8369 w 15723"/>
                <a:gd name="connsiteY200" fmla="*/ 77738 h 87693"/>
                <a:gd name="connsiteX201" fmla="*/ 8493 w 15723"/>
                <a:gd name="connsiteY201" fmla="*/ 78337 h 87693"/>
                <a:gd name="connsiteX202" fmla="*/ 8493 w 15723"/>
                <a:gd name="connsiteY202" fmla="*/ 56154 h 87693"/>
                <a:gd name="connsiteX203" fmla="*/ 8968 w 15723"/>
                <a:gd name="connsiteY203" fmla="*/ 56629 h 87693"/>
                <a:gd name="connsiteX204" fmla="*/ 9206 w 15723"/>
                <a:gd name="connsiteY204" fmla="*/ 56629 h 87693"/>
                <a:gd name="connsiteX205" fmla="*/ 9329 w 15723"/>
                <a:gd name="connsiteY205" fmla="*/ 56506 h 87693"/>
                <a:gd name="connsiteX206" fmla="*/ 9567 w 15723"/>
                <a:gd name="connsiteY206" fmla="*/ 56506 h 87693"/>
                <a:gd name="connsiteX207" fmla="*/ 9927 w 15723"/>
                <a:gd name="connsiteY207" fmla="*/ 56981 h 87693"/>
                <a:gd name="connsiteX208" fmla="*/ 10288 w 15723"/>
                <a:gd name="connsiteY208" fmla="*/ 57342 h 87693"/>
                <a:gd name="connsiteX209" fmla="*/ 10649 w 15723"/>
                <a:gd name="connsiteY209" fmla="*/ 56744 h 87693"/>
                <a:gd name="connsiteX210" fmla="*/ 10174 w 15723"/>
                <a:gd name="connsiteY210" fmla="*/ 56031 h 87693"/>
                <a:gd name="connsiteX211" fmla="*/ 9699 w 15723"/>
                <a:gd name="connsiteY211" fmla="*/ 55556 h 87693"/>
                <a:gd name="connsiteX212" fmla="*/ 8977 w 15723"/>
                <a:gd name="connsiteY212" fmla="*/ 55556 h 87693"/>
                <a:gd name="connsiteX213" fmla="*/ 8502 w 15723"/>
                <a:gd name="connsiteY213" fmla="*/ 56154 h 87693"/>
                <a:gd name="connsiteX214" fmla="*/ 8493 w 15723"/>
                <a:gd name="connsiteY214" fmla="*/ 67127 h 87693"/>
                <a:gd name="connsiteX215" fmla="*/ 8493 w 15723"/>
                <a:gd name="connsiteY215" fmla="*/ 67726 h 87693"/>
                <a:gd name="connsiteX216" fmla="*/ 9092 w 15723"/>
                <a:gd name="connsiteY216" fmla="*/ 67726 h 87693"/>
                <a:gd name="connsiteX217" fmla="*/ 9092 w 15723"/>
                <a:gd name="connsiteY217" fmla="*/ 67127 h 87693"/>
                <a:gd name="connsiteX218" fmla="*/ 8493 w 15723"/>
                <a:gd name="connsiteY218" fmla="*/ 67127 h 87693"/>
                <a:gd name="connsiteX219" fmla="*/ 8968 w 15723"/>
                <a:gd name="connsiteY219" fmla="*/ 9177 h 87693"/>
                <a:gd name="connsiteX220" fmla="*/ 8607 w 15723"/>
                <a:gd name="connsiteY220" fmla="*/ 9776 h 87693"/>
                <a:gd name="connsiteX221" fmla="*/ 8968 w 15723"/>
                <a:gd name="connsiteY221" fmla="*/ 10013 h 87693"/>
                <a:gd name="connsiteX222" fmla="*/ 9690 w 15723"/>
                <a:gd name="connsiteY222" fmla="*/ 9415 h 87693"/>
                <a:gd name="connsiteX223" fmla="*/ 8968 w 15723"/>
                <a:gd name="connsiteY223" fmla="*/ 9177 h 87693"/>
                <a:gd name="connsiteX224" fmla="*/ 9690 w 15723"/>
                <a:gd name="connsiteY224" fmla="*/ 48288 h 87693"/>
                <a:gd name="connsiteX225" fmla="*/ 10165 w 15723"/>
                <a:gd name="connsiteY225" fmla="*/ 47813 h 87693"/>
                <a:gd name="connsiteX226" fmla="*/ 9206 w 15723"/>
                <a:gd name="connsiteY226" fmla="*/ 47101 h 87693"/>
                <a:gd name="connsiteX227" fmla="*/ 8731 w 15723"/>
                <a:gd name="connsiteY227" fmla="*/ 48051 h 87693"/>
                <a:gd name="connsiteX228" fmla="*/ 8968 w 15723"/>
                <a:gd name="connsiteY228" fmla="*/ 48051 h 87693"/>
                <a:gd name="connsiteX229" fmla="*/ 9443 w 15723"/>
                <a:gd name="connsiteY229" fmla="*/ 48288 h 87693"/>
                <a:gd name="connsiteX230" fmla="*/ 9681 w 15723"/>
                <a:gd name="connsiteY230" fmla="*/ 48288 h 87693"/>
                <a:gd name="connsiteX231" fmla="*/ 9206 w 15723"/>
                <a:gd name="connsiteY231" fmla="*/ 62956 h 87693"/>
                <a:gd name="connsiteX232" fmla="*/ 8731 w 15723"/>
                <a:gd name="connsiteY232" fmla="*/ 63669 h 87693"/>
                <a:gd name="connsiteX233" fmla="*/ 9092 w 15723"/>
                <a:gd name="connsiteY233" fmla="*/ 64267 h 87693"/>
                <a:gd name="connsiteX234" fmla="*/ 9813 w 15723"/>
                <a:gd name="connsiteY234" fmla="*/ 64267 h 87693"/>
                <a:gd name="connsiteX235" fmla="*/ 10288 w 15723"/>
                <a:gd name="connsiteY235" fmla="*/ 63317 h 87693"/>
                <a:gd name="connsiteX236" fmla="*/ 9329 w 15723"/>
                <a:gd name="connsiteY236" fmla="*/ 62842 h 87693"/>
                <a:gd name="connsiteX237" fmla="*/ 9206 w 15723"/>
                <a:gd name="connsiteY237" fmla="*/ 62966 h 87693"/>
                <a:gd name="connsiteX238" fmla="*/ 10288 w 15723"/>
                <a:gd name="connsiteY238" fmla="*/ 72371 h 87693"/>
                <a:gd name="connsiteX239" fmla="*/ 10051 w 15723"/>
                <a:gd name="connsiteY239" fmla="*/ 71297 h 87693"/>
                <a:gd name="connsiteX240" fmla="*/ 8731 w 15723"/>
                <a:gd name="connsiteY240" fmla="*/ 72247 h 87693"/>
                <a:gd name="connsiteX241" fmla="*/ 10288 w 15723"/>
                <a:gd name="connsiteY241" fmla="*/ 72371 h 87693"/>
                <a:gd name="connsiteX242" fmla="*/ 9092 w 15723"/>
                <a:gd name="connsiteY242" fmla="*/ 42199 h 87693"/>
                <a:gd name="connsiteX243" fmla="*/ 9092 w 15723"/>
                <a:gd name="connsiteY243" fmla="*/ 42674 h 87693"/>
                <a:gd name="connsiteX244" fmla="*/ 9813 w 15723"/>
                <a:gd name="connsiteY244" fmla="*/ 42674 h 87693"/>
                <a:gd name="connsiteX245" fmla="*/ 9813 w 15723"/>
                <a:gd name="connsiteY245" fmla="*/ 42199 h 87693"/>
                <a:gd name="connsiteX246" fmla="*/ 9092 w 15723"/>
                <a:gd name="connsiteY246" fmla="*/ 42199 h 87693"/>
                <a:gd name="connsiteX247" fmla="*/ 9329 w 15723"/>
                <a:gd name="connsiteY247" fmla="*/ 79999 h 87693"/>
                <a:gd name="connsiteX248" fmla="*/ 9452 w 15723"/>
                <a:gd name="connsiteY248" fmla="*/ 80474 h 87693"/>
                <a:gd name="connsiteX249" fmla="*/ 10051 w 15723"/>
                <a:gd name="connsiteY249" fmla="*/ 80712 h 87693"/>
                <a:gd name="connsiteX250" fmla="*/ 10288 w 15723"/>
                <a:gd name="connsiteY250" fmla="*/ 78926 h 87693"/>
                <a:gd name="connsiteX251" fmla="*/ 9329 w 15723"/>
                <a:gd name="connsiteY251" fmla="*/ 78565 h 87693"/>
                <a:gd name="connsiteX252" fmla="*/ 9329 w 15723"/>
                <a:gd name="connsiteY252" fmla="*/ 79515 h 87693"/>
                <a:gd name="connsiteX253" fmla="*/ 9329 w 15723"/>
                <a:gd name="connsiteY253" fmla="*/ 79990 h 87693"/>
                <a:gd name="connsiteX254" fmla="*/ 9690 w 15723"/>
                <a:gd name="connsiteY254" fmla="*/ 73445 h 87693"/>
                <a:gd name="connsiteX255" fmla="*/ 9690 w 15723"/>
                <a:gd name="connsiteY255" fmla="*/ 73806 h 87693"/>
                <a:gd name="connsiteX256" fmla="*/ 10412 w 15723"/>
                <a:gd name="connsiteY256" fmla="*/ 73806 h 87693"/>
                <a:gd name="connsiteX257" fmla="*/ 10412 w 15723"/>
                <a:gd name="connsiteY257" fmla="*/ 73445 h 87693"/>
                <a:gd name="connsiteX258" fmla="*/ 9690 w 15723"/>
                <a:gd name="connsiteY258" fmla="*/ 73445 h 87693"/>
                <a:gd name="connsiteX259" fmla="*/ 11248 w 15723"/>
                <a:gd name="connsiteY259" fmla="*/ 23845 h 87693"/>
                <a:gd name="connsiteX260" fmla="*/ 10773 w 15723"/>
                <a:gd name="connsiteY260" fmla="*/ 23969 h 87693"/>
                <a:gd name="connsiteX261" fmla="*/ 10412 w 15723"/>
                <a:gd name="connsiteY261" fmla="*/ 24329 h 87693"/>
                <a:gd name="connsiteX262" fmla="*/ 11134 w 15723"/>
                <a:gd name="connsiteY262" fmla="*/ 24690 h 87693"/>
                <a:gd name="connsiteX263" fmla="*/ 11258 w 15723"/>
                <a:gd name="connsiteY263" fmla="*/ 23854 h 87693"/>
                <a:gd name="connsiteX264" fmla="*/ 10402 w 15723"/>
                <a:gd name="connsiteY264" fmla="*/ 69274 h 87693"/>
                <a:gd name="connsiteX265" fmla="*/ 10402 w 15723"/>
                <a:gd name="connsiteY265" fmla="*/ 69635 h 87693"/>
                <a:gd name="connsiteX266" fmla="*/ 11124 w 15723"/>
                <a:gd name="connsiteY266" fmla="*/ 69635 h 87693"/>
                <a:gd name="connsiteX267" fmla="*/ 11124 w 15723"/>
                <a:gd name="connsiteY267" fmla="*/ 69274 h 87693"/>
                <a:gd name="connsiteX268" fmla="*/ 10402 w 15723"/>
                <a:gd name="connsiteY268" fmla="*/ 69274 h 87693"/>
                <a:gd name="connsiteX269" fmla="*/ 11362 w 15723"/>
                <a:gd name="connsiteY269" fmla="*/ 77501 h 87693"/>
                <a:gd name="connsiteX270" fmla="*/ 11723 w 15723"/>
                <a:gd name="connsiteY270" fmla="*/ 76788 h 87693"/>
                <a:gd name="connsiteX271" fmla="*/ 11248 w 15723"/>
                <a:gd name="connsiteY271" fmla="*/ 76665 h 87693"/>
                <a:gd name="connsiteX272" fmla="*/ 10887 w 15723"/>
                <a:gd name="connsiteY272" fmla="*/ 77263 h 87693"/>
                <a:gd name="connsiteX273" fmla="*/ 11362 w 15723"/>
                <a:gd name="connsiteY273" fmla="*/ 77501 h 87693"/>
                <a:gd name="connsiteX274" fmla="*/ 11001 w 15723"/>
                <a:gd name="connsiteY274" fmla="*/ 80598 h 87693"/>
                <a:gd name="connsiteX275" fmla="*/ 11837 w 15723"/>
                <a:gd name="connsiteY275" fmla="*/ 80722 h 87693"/>
                <a:gd name="connsiteX276" fmla="*/ 12198 w 15723"/>
                <a:gd name="connsiteY276" fmla="*/ 80845 h 87693"/>
                <a:gd name="connsiteX277" fmla="*/ 12435 w 15723"/>
                <a:gd name="connsiteY277" fmla="*/ 80845 h 87693"/>
                <a:gd name="connsiteX278" fmla="*/ 13158 w 15723"/>
                <a:gd name="connsiteY278" fmla="*/ 80009 h 87693"/>
                <a:gd name="connsiteX279" fmla="*/ 11238 w 15723"/>
                <a:gd name="connsiteY279" fmla="*/ 79772 h 87693"/>
                <a:gd name="connsiteX280" fmla="*/ 11001 w 15723"/>
                <a:gd name="connsiteY280" fmla="*/ 80608 h 87693"/>
                <a:gd name="connsiteX281" fmla="*/ 12322 w 15723"/>
                <a:gd name="connsiteY281" fmla="*/ 64619 h 87693"/>
                <a:gd name="connsiteX282" fmla="*/ 12322 w 15723"/>
                <a:gd name="connsiteY282" fmla="*/ 63783 h 87693"/>
                <a:gd name="connsiteX283" fmla="*/ 11599 w 15723"/>
                <a:gd name="connsiteY283" fmla="*/ 63545 h 87693"/>
                <a:gd name="connsiteX284" fmla="*/ 11238 w 15723"/>
                <a:gd name="connsiteY284" fmla="*/ 64856 h 87693"/>
                <a:gd name="connsiteX285" fmla="*/ 12312 w 15723"/>
                <a:gd name="connsiteY285" fmla="*/ 64619 h 87693"/>
                <a:gd name="connsiteX286" fmla="*/ 13519 w 15723"/>
                <a:gd name="connsiteY286" fmla="*/ 57228 h 87693"/>
                <a:gd name="connsiteX287" fmla="*/ 14354 w 15723"/>
                <a:gd name="connsiteY287" fmla="*/ 57465 h 87693"/>
                <a:gd name="connsiteX288" fmla="*/ 14231 w 15723"/>
                <a:gd name="connsiteY288" fmla="*/ 56031 h 87693"/>
                <a:gd name="connsiteX289" fmla="*/ 13395 w 15723"/>
                <a:gd name="connsiteY289" fmla="*/ 56031 h 87693"/>
                <a:gd name="connsiteX290" fmla="*/ 12435 w 15723"/>
                <a:gd name="connsiteY290" fmla="*/ 56154 h 87693"/>
                <a:gd name="connsiteX291" fmla="*/ 12435 w 15723"/>
                <a:gd name="connsiteY291" fmla="*/ 57228 h 87693"/>
                <a:gd name="connsiteX292" fmla="*/ 12673 w 15723"/>
                <a:gd name="connsiteY292" fmla="*/ 57228 h 87693"/>
                <a:gd name="connsiteX293" fmla="*/ 12074 w 15723"/>
                <a:gd name="connsiteY293" fmla="*/ 57940 h 87693"/>
                <a:gd name="connsiteX294" fmla="*/ 11352 w 15723"/>
                <a:gd name="connsiteY294" fmla="*/ 58539 h 87693"/>
                <a:gd name="connsiteX295" fmla="*/ 13870 w 15723"/>
                <a:gd name="connsiteY295" fmla="*/ 59138 h 87693"/>
                <a:gd name="connsiteX296" fmla="*/ 13395 w 15723"/>
                <a:gd name="connsiteY296" fmla="*/ 58663 h 87693"/>
                <a:gd name="connsiteX297" fmla="*/ 13272 w 15723"/>
                <a:gd name="connsiteY297" fmla="*/ 58539 h 87693"/>
                <a:gd name="connsiteX298" fmla="*/ 13509 w 15723"/>
                <a:gd name="connsiteY298" fmla="*/ 57940 h 87693"/>
                <a:gd name="connsiteX299" fmla="*/ 13509 w 15723"/>
                <a:gd name="connsiteY299" fmla="*/ 57228 h 87693"/>
                <a:gd name="connsiteX300" fmla="*/ 12322 w 15723"/>
                <a:gd name="connsiteY300" fmla="*/ 70946 h 87693"/>
                <a:gd name="connsiteX301" fmla="*/ 12322 w 15723"/>
                <a:gd name="connsiteY301" fmla="*/ 70471 h 87693"/>
                <a:gd name="connsiteX302" fmla="*/ 12198 w 15723"/>
                <a:gd name="connsiteY302" fmla="*/ 70347 h 87693"/>
                <a:gd name="connsiteX303" fmla="*/ 12198 w 15723"/>
                <a:gd name="connsiteY303" fmla="*/ 70110 h 87693"/>
                <a:gd name="connsiteX304" fmla="*/ 11362 w 15723"/>
                <a:gd name="connsiteY304" fmla="*/ 70110 h 87693"/>
                <a:gd name="connsiteX305" fmla="*/ 11362 w 15723"/>
                <a:gd name="connsiteY305" fmla="*/ 71183 h 87693"/>
                <a:gd name="connsiteX306" fmla="*/ 12322 w 15723"/>
                <a:gd name="connsiteY306" fmla="*/ 70946 h 87693"/>
                <a:gd name="connsiteX307" fmla="*/ 13158 w 15723"/>
                <a:gd name="connsiteY307" fmla="*/ 76542 h 87693"/>
                <a:gd name="connsiteX308" fmla="*/ 13158 w 15723"/>
                <a:gd name="connsiteY308" fmla="*/ 75345 h 87693"/>
                <a:gd name="connsiteX309" fmla="*/ 12435 w 15723"/>
                <a:gd name="connsiteY309" fmla="*/ 74870 h 87693"/>
                <a:gd name="connsiteX310" fmla="*/ 11960 w 15723"/>
                <a:gd name="connsiteY310" fmla="*/ 75231 h 87693"/>
                <a:gd name="connsiteX311" fmla="*/ 11723 w 15723"/>
                <a:gd name="connsiteY311" fmla="*/ 74870 h 87693"/>
                <a:gd name="connsiteX312" fmla="*/ 11485 w 15723"/>
                <a:gd name="connsiteY312" fmla="*/ 75107 h 87693"/>
                <a:gd name="connsiteX313" fmla="*/ 11362 w 15723"/>
                <a:gd name="connsiteY313" fmla="*/ 75706 h 87693"/>
                <a:gd name="connsiteX314" fmla="*/ 12435 w 15723"/>
                <a:gd name="connsiteY314" fmla="*/ 76779 h 87693"/>
                <a:gd name="connsiteX315" fmla="*/ 13034 w 15723"/>
                <a:gd name="connsiteY315" fmla="*/ 76656 h 87693"/>
                <a:gd name="connsiteX316" fmla="*/ 13158 w 15723"/>
                <a:gd name="connsiteY316" fmla="*/ 76532 h 87693"/>
                <a:gd name="connsiteX317" fmla="*/ 11485 w 15723"/>
                <a:gd name="connsiteY317" fmla="*/ 49713 h 87693"/>
                <a:gd name="connsiteX318" fmla="*/ 12559 w 15723"/>
                <a:gd name="connsiteY318" fmla="*/ 49590 h 87693"/>
                <a:gd name="connsiteX319" fmla="*/ 11599 w 15723"/>
                <a:gd name="connsiteY319" fmla="*/ 48878 h 87693"/>
                <a:gd name="connsiteX320" fmla="*/ 11476 w 15723"/>
                <a:gd name="connsiteY320" fmla="*/ 49353 h 87693"/>
                <a:gd name="connsiteX321" fmla="*/ 11476 w 15723"/>
                <a:gd name="connsiteY321" fmla="*/ 49713 h 87693"/>
                <a:gd name="connsiteX322" fmla="*/ 12445 w 15723"/>
                <a:gd name="connsiteY322" fmla="*/ 74756 h 87693"/>
                <a:gd name="connsiteX323" fmla="*/ 12445 w 15723"/>
                <a:gd name="connsiteY323" fmla="*/ 73806 h 87693"/>
                <a:gd name="connsiteX324" fmla="*/ 11970 w 15723"/>
                <a:gd name="connsiteY324" fmla="*/ 74043 h 87693"/>
                <a:gd name="connsiteX325" fmla="*/ 12208 w 15723"/>
                <a:gd name="connsiteY325" fmla="*/ 74518 h 87693"/>
                <a:gd name="connsiteX326" fmla="*/ 12445 w 15723"/>
                <a:gd name="connsiteY326" fmla="*/ 74756 h 87693"/>
                <a:gd name="connsiteX327" fmla="*/ 14117 w 15723"/>
                <a:gd name="connsiteY327" fmla="*/ 65579 h 87693"/>
                <a:gd name="connsiteX328" fmla="*/ 14354 w 15723"/>
                <a:gd name="connsiteY328" fmla="*/ 65104 h 87693"/>
                <a:gd name="connsiteX329" fmla="*/ 14354 w 15723"/>
                <a:gd name="connsiteY329" fmla="*/ 63792 h 87693"/>
                <a:gd name="connsiteX330" fmla="*/ 13879 w 15723"/>
                <a:gd name="connsiteY330" fmla="*/ 63792 h 87693"/>
                <a:gd name="connsiteX331" fmla="*/ 13756 w 15723"/>
                <a:gd name="connsiteY331" fmla="*/ 63669 h 87693"/>
                <a:gd name="connsiteX332" fmla="*/ 13519 w 15723"/>
                <a:gd name="connsiteY332" fmla="*/ 63669 h 87693"/>
                <a:gd name="connsiteX333" fmla="*/ 12445 w 15723"/>
                <a:gd name="connsiteY333" fmla="*/ 64505 h 87693"/>
                <a:gd name="connsiteX334" fmla="*/ 12683 w 15723"/>
                <a:gd name="connsiteY334" fmla="*/ 67488 h 87693"/>
                <a:gd name="connsiteX335" fmla="*/ 13879 w 15723"/>
                <a:gd name="connsiteY335" fmla="*/ 66415 h 87693"/>
                <a:gd name="connsiteX336" fmla="*/ 14003 w 15723"/>
                <a:gd name="connsiteY336" fmla="*/ 65702 h 87693"/>
                <a:gd name="connsiteX337" fmla="*/ 14126 w 15723"/>
                <a:gd name="connsiteY337" fmla="*/ 65579 h 87693"/>
                <a:gd name="connsiteX338" fmla="*/ 13395 w 15723"/>
                <a:gd name="connsiteY338" fmla="*/ 69151 h 87693"/>
                <a:gd name="connsiteX339" fmla="*/ 12673 w 15723"/>
                <a:gd name="connsiteY339" fmla="*/ 69749 h 87693"/>
                <a:gd name="connsiteX340" fmla="*/ 12910 w 15723"/>
                <a:gd name="connsiteY340" fmla="*/ 69872 h 87693"/>
                <a:gd name="connsiteX341" fmla="*/ 12910 w 15723"/>
                <a:gd name="connsiteY341" fmla="*/ 69996 h 87693"/>
                <a:gd name="connsiteX342" fmla="*/ 13385 w 15723"/>
                <a:gd name="connsiteY342" fmla="*/ 70120 h 87693"/>
                <a:gd name="connsiteX343" fmla="*/ 14583 w 15723"/>
                <a:gd name="connsiteY343" fmla="*/ 70120 h 87693"/>
                <a:gd name="connsiteX344" fmla="*/ 13385 w 15723"/>
                <a:gd name="connsiteY344" fmla="*/ 69170 h 87693"/>
                <a:gd name="connsiteX345" fmla="*/ 14117 w 15723"/>
                <a:gd name="connsiteY345" fmla="*/ 3810 h 87693"/>
                <a:gd name="connsiteX346" fmla="*/ 13642 w 15723"/>
                <a:gd name="connsiteY346" fmla="*/ 3572 h 87693"/>
                <a:gd name="connsiteX347" fmla="*/ 13044 w 15723"/>
                <a:gd name="connsiteY347" fmla="*/ 4285 h 87693"/>
                <a:gd name="connsiteX348" fmla="*/ 13765 w 15723"/>
                <a:gd name="connsiteY348" fmla="*/ 4522 h 87693"/>
                <a:gd name="connsiteX349" fmla="*/ 14126 w 15723"/>
                <a:gd name="connsiteY349" fmla="*/ 4285 h 87693"/>
                <a:gd name="connsiteX350" fmla="*/ 14126 w 15723"/>
                <a:gd name="connsiteY350" fmla="*/ 3810 h 87693"/>
                <a:gd name="connsiteX351" fmla="*/ 13044 w 15723"/>
                <a:gd name="connsiteY351" fmla="*/ 15371 h 87693"/>
                <a:gd name="connsiteX352" fmla="*/ 13519 w 15723"/>
                <a:gd name="connsiteY352" fmla="*/ 15133 h 87693"/>
                <a:gd name="connsiteX353" fmla="*/ 13519 w 15723"/>
                <a:gd name="connsiteY353" fmla="*/ 15371 h 87693"/>
                <a:gd name="connsiteX354" fmla="*/ 13044 w 15723"/>
                <a:gd name="connsiteY354" fmla="*/ 15608 h 87693"/>
                <a:gd name="connsiteX355" fmla="*/ 13044 w 15723"/>
                <a:gd name="connsiteY355" fmla="*/ 15371 h 87693"/>
                <a:gd name="connsiteX356" fmla="*/ 13395 w 15723"/>
                <a:gd name="connsiteY356" fmla="*/ 77738 h 87693"/>
                <a:gd name="connsiteX357" fmla="*/ 13519 w 15723"/>
                <a:gd name="connsiteY357" fmla="*/ 78688 h 87693"/>
                <a:gd name="connsiteX358" fmla="*/ 13642 w 15723"/>
                <a:gd name="connsiteY358" fmla="*/ 78926 h 87693"/>
                <a:gd name="connsiteX359" fmla="*/ 13642 w 15723"/>
                <a:gd name="connsiteY359" fmla="*/ 79049 h 87693"/>
                <a:gd name="connsiteX360" fmla="*/ 14839 w 15723"/>
                <a:gd name="connsiteY360" fmla="*/ 78926 h 87693"/>
                <a:gd name="connsiteX361" fmla="*/ 14364 w 15723"/>
                <a:gd name="connsiteY361" fmla="*/ 77729 h 87693"/>
                <a:gd name="connsiteX362" fmla="*/ 13404 w 15723"/>
                <a:gd name="connsiteY362" fmla="*/ 77729 h 87693"/>
                <a:gd name="connsiteX363" fmla="*/ 14117 w 15723"/>
                <a:gd name="connsiteY363" fmla="*/ 73207 h 87693"/>
                <a:gd name="connsiteX364" fmla="*/ 14117 w 15723"/>
                <a:gd name="connsiteY364" fmla="*/ 73331 h 87693"/>
                <a:gd name="connsiteX365" fmla="*/ 14592 w 15723"/>
                <a:gd name="connsiteY365" fmla="*/ 73207 h 87693"/>
                <a:gd name="connsiteX366" fmla="*/ 14953 w 15723"/>
                <a:gd name="connsiteY366" fmla="*/ 72970 h 87693"/>
                <a:gd name="connsiteX367" fmla="*/ 13879 w 15723"/>
                <a:gd name="connsiteY367" fmla="*/ 72257 h 87693"/>
                <a:gd name="connsiteX368" fmla="*/ 14003 w 15723"/>
                <a:gd name="connsiteY368" fmla="*/ 72970 h 87693"/>
                <a:gd name="connsiteX369" fmla="*/ 14126 w 15723"/>
                <a:gd name="connsiteY369" fmla="*/ 73207 h 8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23" h="87693">
                  <a:moveTo>
                    <a:pt x="15190" y="75829"/>
                  </a:moveTo>
                  <a:lnTo>
                    <a:pt x="15428" y="85842"/>
                  </a:lnTo>
                  <a:cubicBezTo>
                    <a:pt x="15428" y="86317"/>
                    <a:pt x="15428" y="87514"/>
                    <a:pt x="14469" y="87514"/>
                  </a:cubicBezTo>
                  <a:cubicBezTo>
                    <a:pt x="14108" y="87514"/>
                    <a:pt x="13870" y="87391"/>
                    <a:pt x="13870" y="87637"/>
                  </a:cubicBezTo>
                  <a:cubicBezTo>
                    <a:pt x="5491" y="87875"/>
                    <a:pt x="3097" y="87277"/>
                    <a:pt x="2736" y="87277"/>
                  </a:cubicBezTo>
                  <a:cubicBezTo>
                    <a:pt x="703" y="87400"/>
                    <a:pt x="579" y="86802"/>
                    <a:pt x="579" y="83942"/>
                  </a:cubicBezTo>
                  <a:lnTo>
                    <a:pt x="703" y="78461"/>
                  </a:lnTo>
                  <a:cubicBezTo>
                    <a:pt x="703" y="77986"/>
                    <a:pt x="1064" y="72618"/>
                    <a:pt x="1064" y="71545"/>
                  </a:cubicBezTo>
                  <a:cubicBezTo>
                    <a:pt x="1064" y="71183"/>
                    <a:pt x="703" y="67137"/>
                    <a:pt x="589" y="66652"/>
                  </a:cubicBezTo>
                  <a:cubicBezTo>
                    <a:pt x="589" y="66529"/>
                    <a:pt x="950" y="64030"/>
                    <a:pt x="950" y="63431"/>
                  </a:cubicBezTo>
                  <a:cubicBezTo>
                    <a:pt x="950" y="62481"/>
                    <a:pt x="826" y="61047"/>
                    <a:pt x="1074" y="59850"/>
                  </a:cubicBezTo>
                  <a:cubicBezTo>
                    <a:pt x="599" y="59138"/>
                    <a:pt x="475" y="57826"/>
                    <a:pt x="599" y="50787"/>
                  </a:cubicBezTo>
                  <a:cubicBezTo>
                    <a:pt x="599" y="49713"/>
                    <a:pt x="722" y="49353"/>
                    <a:pt x="836" y="48763"/>
                  </a:cubicBezTo>
                  <a:lnTo>
                    <a:pt x="836" y="43044"/>
                  </a:lnTo>
                  <a:cubicBezTo>
                    <a:pt x="836" y="39824"/>
                    <a:pt x="361" y="35416"/>
                    <a:pt x="361" y="32433"/>
                  </a:cubicBezTo>
                  <a:lnTo>
                    <a:pt x="361" y="26828"/>
                  </a:lnTo>
                  <a:cubicBezTo>
                    <a:pt x="124" y="26590"/>
                    <a:pt x="0" y="25754"/>
                    <a:pt x="0" y="25279"/>
                  </a:cubicBezTo>
                  <a:lnTo>
                    <a:pt x="0" y="18126"/>
                  </a:lnTo>
                  <a:cubicBezTo>
                    <a:pt x="0" y="17888"/>
                    <a:pt x="960" y="17651"/>
                    <a:pt x="124" y="16578"/>
                  </a:cubicBezTo>
                  <a:lnTo>
                    <a:pt x="0" y="11685"/>
                  </a:lnTo>
                  <a:cubicBezTo>
                    <a:pt x="475" y="11087"/>
                    <a:pt x="0" y="10972"/>
                    <a:pt x="0" y="10612"/>
                  </a:cubicBezTo>
                  <a:cubicBezTo>
                    <a:pt x="0" y="10013"/>
                    <a:pt x="124" y="9899"/>
                    <a:pt x="238" y="9301"/>
                  </a:cubicBezTo>
                  <a:lnTo>
                    <a:pt x="0" y="2385"/>
                  </a:lnTo>
                  <a:cubicBezTo>
                    <a:pt x="0" y="1435"/>
                    <a:pt x="238" y="238"/>
                    <a:pt x="2156" y="238"/>
                  </a:cubicBezTo>
                  <a:cubicBezTo>
                    <a:pt x="3591" y="-124"/>
                    <a:pt x="5386" y="114"/>
                    <a:pt x="6944" y="238"/>
                  </a:cubicBezTo>
                  <a:cubicBezTo>
                    <a:pt x="7904" y="0"/>
                    <a:pt x="8863" y="0"/>
                    <a:pt x="10174" y="0"/>
                  </a:cubicBezTo>
                  <a:lnTo>
                    <a:pt x="13404" y="124"/>
                  </a:lnTo>
                  <a:cubicBezTo>
                    <a:pt x="14725" y="124"/>
                    <a:pt x="15438" y="361"/>
                    <a:pt x="15438" y="1320"/>
                  </a:cubicBezTo>
                  <a:lnTo>
                    <a:pt x="15438" y="26001"/>
                  </a:lnTo>
                  <a:cubicBezTo>
                    <a:pt x="15438" y="29697"/>
                    <a:pt x="15561" y="32442"/>
                    <a:pt x="15675" y="34466"/>
                  </a:cubicBezTo>
                  <a:cubicBezTo>
                    <a:pt x="15913" y="38522"/>
                    <a:pt x="15200" y="42579"/>
                    <a:pt x="15200" y="46626"/>
                  </a:cubicBezTo>
                  <a:lnTo>
                    <a:pt x="15324" y="52345"/>
                  </a:lnTo>
                  <a:lnTo>
                    <a:pt x="15447" y="72495"/>
                  </a:lnTo>
                  <a:lnTo>
                    <a:pt x="15210" y="75829"/>
                  </a:lnTo>
                  <a:close/>
                  <a:moveTo>
                    <a:pt x="5140" y="67365"/>
                  </a:moveTo>
                  <a:lnTo>
                    <a:pt x="5140" y="66529"/>
                  </a:lnTo>
                  <a:lnTo>
                    <a:pt x="3705" y="66890"/>
                  </a:lnTo>
                  <a:lnTo>
                    <a:pt x="5140" y="67365"/>
                  </a:lnTo>
                  <a:close/>
                  <a:moveTo>
                    <a:pt x="4541" y="69274"/>
                  </a:moveTo>
                  <a:lnTo>
                    <a:pt x="4066" y="69749"/>
                  </a:lnTo>
                  <a:cubicBezTo>
                    <a:pt x="4303" y="69987"/>
                    <a:pt x="4788" y="70224"/>
                    <a:pt x="5026" y="70224"/>
                  </a:cubicBezTo>
                  <a:cubicBezTo>
                    <a:pt x="5149" y="70101"/>
                    <a:pt x="5263" y="70101"/>
                    <a:pt x="5263" y="69987"/>
                  </a:cubicBezTo>
                  <a:lnTo>
                    <a:pt x="5738" y="69626"/>
                  </a:lnTo>
                  <a:lnTo>
                    <a:pt x="4541" y="69265"/>
                  </a:lnTo>
                  <a:close/>
                  <a:moveTo>
                    <a:pt x="4066" y="72010"/>
                  </a:moveTo>
                  <a:lnTo>
                    <a:pt x="4066" y="72485"/>
                  </a:lnTo>
                  <a:lnTo>
                    <a:pt x="5140" y="72485"/>
                  </a:lnTo>
                  <a:lnTo>
                    <a:pt x="5140" y="72010"/>
                  </a:lnTo>
                  <a:lnTo>
                    <a:pt x="4066" y="72010"/>
                  </a:lnTo>
                  <a:close/>
                  <a:moveTo>
                    <a:pt x="5377" y="34694"/>
                  </a:moveTo>
                  <a:lnTo>
                    <a:pt x="5377" y="33858"/>
                  </a:lnTo>
                  <a:cubicBezTo>
                    <a:pt x="5016" y="33858"/>
                    <a:pt x="4541" y="34333"/>
                    <a:pt x="4541" y="34694"/>
                  </a:cubicBezTo>
                  <a:lnTo>
                    <a:pt x="5377" y="34694"/>
                  </a:lnTo>
                  <a:close/>
                  <a:moveTo>
                    <a:pt x="5976" y="75715"/>
                  </a:moveTo>
                  <a:cubicBezTo>
                    <a:pt x="6099" y="75592"/>
                    <a:pt x="6213" y="75478"/>
                    <a:pt x="6213" y="75354"/>
                  </a:cubicBezTo>
                  <a:lnTo>
                    <a:pt x="6336" y="75231"/>
                  </a:lnTo>
                  <a:cubicBezTo>
                    <a:pt x="6336" y="75148"/>
                    <a:pt x="6416" y="75028"/>
                    <a:pt x="6574" y="74870"/>
                  </a:cubicBezTo>
                  <a:cubicBezTo>
                    <a:pt x="6099" y="74870"/>
                    <a:pt x="5976" y="74746"/>
                    <a:pt x="5738" y="74746"/>
                  </a:cubicBezTo>
                  <a:lnTo>
                    <a:pt x="4778" y="74385"/>
                  </a:lnTo>
                  <a:cubicBezTo>
                    <a:pt x="4778" y="74746"/>
                    <a:pt x="4541" y="74860"/>
                    <a:pt x="4541" y="74983"/>
                  </a:cubicBezTo>
                  <a:cubicBezTo>
                    <a:pt x="4665" y="75107"/>
                    <a:pt x="4665" y="75221"/>
                    <a:pt x="4778" y="75221"/>
                  </a:cubicBezTo>
                  <a:lnTo>
                    <a:pt x="4902" y="75345"/>
                  </a:lnTo>
                  <a:cubicBezTo>
                    <a:pt x="5140" y="75468"/>
                    <a:pt x="5263" y="75582"/>
                    <a:pt x="5263" y="75706"/>
                  </a:cubicBezTo>
                  <a:lnTo>
                    <a:pt x="5985" y="75706"/>
                  </a:lnTo>
                  <a:close/>
                  <a:moveTo>
                    <a:pt x="6935" y="61285"/>
                  </a:moveTo>
                  <a:lnTo>
                    <a:pt x="7058" y="61285"/>
                  </a:lnTo>
                  <a:lnTo>
                    <a:pt x="7058" y="60211"/>
                  </a:lnTo>
                  <a:lnTo>
                    <a:pt x="6336" y="59850"/>
                  </a:lnTo>
                  <a:cubicBezTo>
                    <a:pt x="6099" y="59726"/>
                    <a:pt x="5976" y="59613"/>
                    <a:pt x="5861" y="59251"/>
                  </a:cubicBezTo>
                  <a:lnTo>
                    <a:pt x="5140" y="59251"/>
                  </a:lnTo>
                  <a:lnTo>
                    <a:pt x="4665" y="59964"/>
                  </a:lnTo>
                  <a:lnTo>
                    <a:pt x="5624" y="60914"/>
                  </a:lnTo>
                  <a:cubicBezTo>
                    <a:pt x="5861" y="61275"/>
                    <a:pt x="6222" y="61513"/>
                    <a:pt x="6346" y="61513"/>
                  </a:cubicBezTo>
                  <a:cubicBezTo>
                    <a:pt x="6583" y="61513"/>
                    <a:pt x="6707" y="61389"/>
                    <a:pt x="6821" y="61389"/>
                  </a:cubicBezTo>
                  <a:lnTo>
                    <a:pt x="6944" y="61265"/>
                  </a:lnTo>
                  <a:close/>
                  <a:moveTo>
                    <a:pt x="4902" y="62710"/>
                  </a:moveTo>
                  <a:lnTo>
                    <a:pt x="4665" y="63422"/>
                  </a:lnTo>
                  <a:cubicBezTo>
                    <a:pt x="4902" y="63660"/>
                    <a:pt x="5386" y="63897"/>
                    <a:pt x="5738" y="63897"/>
                  </a:cubicBezTo>
                  <a:lnTo>
                    <a:pt x="5976" y="62700"/>
                  </a:lnTo>
                  <a:lnTo>
                    <a:pt x="4902" y="62700"/>
                  </a:lnTo>
                  <a:close/>
                  <a:moveTo>
                    <a:pt x="5738" y="39577"/>
                  </a:moveTo>
                  <a:lnTo>
                    <a:pt x="5501" y="40888"/>
                  </a:lnTo>
                  <a:lnTo>
                    <a:pt x="6222" y="41487"/>
                  </a:lnTo>
                  <a:cubicBezTo>
                    <a:pt x="6583" y="41249"/>
                    <a:pt x="7182" y="40888"/>
                    <a:pt x="7182" y="40413"/>
                  </a:cubicBezTo>
                  <a:cubicBezTo>
                    <a:pt x="7182" y="40176"/>
                    <a:pt x="6944" y="40052"/>
                    <a:pt x="6707" y="39938"/>
                  </a:cubicBezTo>
                  <a:lnTo>
                    <a:pt x="5747" y="39577"/>
                  </a:lnTo>
                  <a:close/>
                  <a:moveTo>
                    <a:pt x="5501" y="66167"/>
                  </a:moveTo>
                  <a:cubicBezTo>
                    <a:pt x="5501" y="66167"/>
                    <a:pt x="5624" y="67117"/>
                    <a:pt x="5861" y="67241"/>
                  </a:cubicBezTo>
                  <a:cubicBezTo>
                    <a:pt x="5985" y="67241"/>
                    <a:pt x="6099" y="67241"/>
                    <a:pt x="6222" y="67004"/>
                  </a:cubicBezTo>
                  <a:lnTo>
                    <a:pt x="6460" y="66880"/>
                  </a:lnTo>
                  <a:cubicBezTo>
                    <a:pt x="6460" y="66798"/>
                    <a:pt x="6539" y="66677"/>
                    <a:pt x="6697" y="66519"/>
                  </a:cubicBezTo>
                  <a:lnTo>
                    <a:pt x="5501" y="66158"/>
                  </a:lnTo>
                  <a:close/>
                  <a:moveTo>
                    <a:pt x="5976" y="80361"/>
                  </a:moveTo>
                  <a:lnTo>
                    <a:pt x="5976" y="80959"/>
                  </a:lnTo>
                  <a:lnTo>
                    <a:pt x="7049" y="80959"/>
                  </a:lnTo>
                  <a:lnTo>
                    <a:pt x="7049" y="80361"/>
                  </a:lnTo>
                  <a:lnTo>
                    <a:pt x="5976" y="80361"/>
                  </a:lnTo>
                  <a:close/>
                  <a:moveTo>
                    <a:pt x="7058" y="9177"/>
                  </a:moveTo>
                  <a:lnTo>
                    <a:pt x="6697" y="8702"/>
                  </a:lnTo>
                  <a:cubicBezTo>
                    <a:pt x="6574" y="8702"/>
                    <a:pt x="6460" y="8940"/>
                    <a:pt x="6336" y="9177"/>
                  </a:cubicBezTo>
                  <a:lnTo>
                    <a:pt x="7058" y="9177"/>
                  </a:lnTo>
                  <a:close/>
                  <a:moveTo>
                    <a:pt x="7410" y="53295"/>
                  </a:moveTo>
                  <a:cubicBezTo>
                    <a:pt x="7172" y="53058"/>
                    <a:pt x="6811" y="53058"/>
                    <a:pt x="6574" y="53058"/>
                  </a:cubicBezTo>
                  <a:lnTo>
                    <a:pt x="6336" y="53770"/>
                  </a:lnTo>
                  <a:cubicBezTo>
                    <a:pt x="6460" y="53770"/>
                    <a:pt x="6574" y="53770"/>
                    <a:pt x="6697" y="53894"/>
                  </a:cubicBezTo>
                  <a:cubicBezTo>
                    <a:pt x="6821" y="53894"/>
                    <a:pt x="6935" y="54017"/>
                    <a:pt x="7058" y="54254"/>
                  </a:cubicBezTo>
                  <a:lnTo>
                    <a:pt x="7296" y="53656"/>
                  </a:lnTo>
                  <a:lnTo>
                    <a:pt x="7533" y="53894"/>
                  </a:lnTo>
                  <a:cubicBezTo>
                    <a:pt x="7533" y="54017"/>
                    <a:pt x="7657" y="54131"/>
                    <a:pt x="7771" y="54254"/>
                  </a:cubicBezTo>
                  <a:lnTo>
                    <a:pt x="8607" y="54017"/>
                  </a:lnTo>
                  <a:cubicBezTo>
                    <a:pt x="8607" y="53656"/>
                    <a:pt x="8132" y="53304"/>
                    <a:pt x="7771" y="53304"/>
                  </a:cubicBezTo>
                  <a:cubicBezTo>
                    <a:pt x="7771" y="53542"/>
                    <a:pt x="7647" y="53542"/>
                    <a:pt x="7296" y="53542"/>
                  </a:cubicBezTo>
                  <a:lnTo>
                    <a:pt x="7419" y="53304"/>
                  </a:lnTo>
                  <a:close/>
                  <a:moveTo>
                    <a:pt x="8008" y="71183"/>
                  </a:moveTo>
                  <a:lnTo>
                    <a:pt x="8008" y="70471"/>
                  </a:lnTo>
                  <a:lnTo>
                    <a:pt x="7049" y="70233"/>
                  </a:lnTo>
                  <a:cubicBezTo>
                    <a:pt x="7049" y="70595"/>
                    <a:pt x="6811" y="70708"/>
                    <a:pt x="6688" y="70946"/>
                  </a:cubicBezTo>
                  <a:lnTo>
                    <a:pt x="8008" y="71183"/>
                  </a:lnTo>
                  <a:close/>
                  <a:moveTo>
                    <a:pt x="8607" y="69151"/>
                  </a:moveTo>
                  <a:lnTo>
                    <a:pt x="8483" y="69027"/>
                  </a:lnTo>
                  <a:cubicBezTo>
                    <a:pt x="8360" y="69027"/>
                    <a:pt x="8246" y="68904"/>
                    <a:pt x="8008" y="68904"/>
                  </a:cubicBezTo>
                  <a:cubicBezTo>
                    <a:pt x="7771" y="68904"/>
                    <a:pt x="7533" y="69141"/>
                    <a:pt x="7410" y="69265"/>
                  </a:cubicBezTo>
                  <a:cubicBezTo>
                    <a:pt x="7172" y="69502"/>
                    <a:pt x="7172" y="69626"/>
                    <a:pt x="6935" y="69626"/>
                  </a:cubicBezTo>
                  <a:cubicBezTo>
                    <a:pt x="7172" y="69987"/>
                    <a:pt x="7657" y="70224"/>
                    <a:pt x="8256" y="70224"/>
                  </a:cubicBezTo>
                  <a:cubicBezTo>
                    <a:pt x="8493" y="70101"/>
                    <a:pt x="8617" y="69863"/>
                    <a:pt x="8731" y="69512"/>
                  </a:cubicBezTo>
                  <a:lnTo>
                    <a:pt x="8731" y="69635"/>
                  </a:lnTo>
                  <a:lnTo>
                    <a:pt x="9804" y="69635"/>
                  </a:lnTo>
                  <a:lnTo>
                    <a:pt x="9804" y="69274"/>
                  </a:lnTo>
                  <a:cubicBezTo>
                    <a:pt x="9927" y="69151"/>
                    <a:pt x="9927" y="69037"/>
                    <a:pt x="9927" y="68913"/>
                  </a:cubicBezTo>
                  <a:lnTo>
                    <a:pt x="8854" y="68676"/>
                  </a:lnTo>
                  <a:cubicBezTo>
                    <a:pt x="8731" y="68913"/>
                    <a:pt x="8731" y="69037"/>
                    <a:pt x="8731" y="69151"/>
                  </a:cubicBezTo>
                  <a:lnTo>
                    <a:pt x="8607" y="69151"/>
                  </a:lnTo>
                  <a:close/>
                  <a:moveTo>
                    <a:pt x="7296" y="53647"/>
                  </a:moveTo>
                  <a:lnTo>
                    <a:pt x="7058" y="53523"/>
                  </a:lnTo>
                  <a:lnTo>
                    <a:pt x="7296" y="53523"/>
                  </a:lnTo>
                  <a:lnTo>
                    <a:pt x="7296" y="53647"/>
                  </a:lnTo>
                  <a:close/>
                  <a:moveTo>
                    <a:pt x="7172" y="37430"/>
                  </a:moveTo>
                  <a:cubicBezTo>
                    <a:pt x="7410" y="37192"/>
                    <a:pt x="7533" y="37192"/>
                    <a:pt x="7533" y="37069"/>
                  </a:cubicBezTo>
                  <a:cubicBezTo>
                    <a:pt x="7771" y="36831"/>
                    <a:pt x="8008" y="36594"/>
                    <a:pt x="8008" y="36233"/>
                  </a:cubicBezTo>
                  <a:cubicBezTo>
                    <a:pt x="8008" y="35758"/>
                    <a:pt x="7533" y="35758"/>
                    <a:pt x="7286" y="35758"/>
                  </a:cubicBezTo>
                  <a:cubicBezTo>
                    <a:pt x="7286" y="35758"/>
                    <a:pt x="7163" y="36119"/>
                    <a:pt x="7163" y="36470"/>
                  </a:cubicBezTo>
                  <a:lnTo>
                    <a:pt x="7163" y="37420"/>
                  </a:lnTo>
                  <a:close/>
                  <a:moveTo>
                    <a:pt x="7533" y="55679"/>
                  </a:moveTo>
                  <a:lnTo>
                    <a:pt x="8493" y="55679"/>
                  </a:lnTo>
                  <a:cubicBezTo>
                    <a:pt x="8132" y="55081"/>
                    <a:pt x="7657" y="54967"/>
                    <a:pt x="7172" y="55081"/>
                  </a:cubicBezTo>
                  <a:cubicBezTo>
                    <a:pt x="7410" y="55319"/>
                    <a:pt x="7533" y="55679"/>
                    <a:pt x="7533" y="55679"/>
                  </a:cubicBezTo>
                  <a:close/>
                  <a:moveTo>
                    <a:pt x="7172" y="56753"/>
                  </a:moveTo>
                  <a:lnTo>
                    <a:pt x="7172" y="57228"/>
                  </a:lnTo>
                  <a:lnTo>
                    <a:pt x="7894" y="56867"/>
                  </a:lnTo>
                  <a:lnTo>
                    <a:pt x="7771" y="56392"/>
                  </a:lnTo>
                  <a:lnTo>
                    <a:pt x="7172" y="56753"/>
                  </a:lnTo>
                  <a:close/>
                  <a:moveTo>
                    <a:pt x="7657" y="52934"/>
                  </a:moveTo>
                  <a:lnTo>
                    <a:pt x="7781" y="52934"/>
                  </a:lnTo>
                  <a:cubicBezTo>
                    <a:pt x="7781" y="52934"/>
                    <a:pt x="7781" y="53058"/>
                    <a:pt x="7904" y="53058"/>
                  </a:cubicBezTo>
                  <a:lnTo>
                    <a:pt x="8863" y="53058"/>
                  </a:lnTo>
                  <a:lnTo>
                    <a:pt x="8863" y="52222"/>
                  </a:lnTo>
                  <a:cubicBezTo>
                    <a:pt x="9224" y="52222"/>
                    <a:pt x="9585" y="52222"/>
                    <a:pt x="9823" y="51984"/>
                  </a:cubicBezTo>
                  <a:cubicBezTo>
                    <a:pt x="9823" y="51860"/>
                    <a:pt x="9823" y="51747"/>
                    <a:pt x="9699" y="51623"/>
                  </a:cubicBezTo>
                  <a:cubicBezTo>
                    <a:pt x="9699" y="51499"/>
                    <a:pt x="9576" y="51385"/>
                    <a:pt x="9576" y="51148"/>
                  </a:cubicBezTo>
                  <a:cubicBezTo>
                    <a:pt x="9452" y="51272"/>
                    <a:pt x="9338" y="51385"/>
                    <a:pt x="9101" y="51385"/>
                  </a:cubicBezTo>
                  <a:cubicBezTo>
                    <a:pt x="9224" y="51262"/>
                    <a:pt x="9338" y="51262"/>
                    <a:pt x="9576" y="51024"/>
                  </a:cubicBezTo>
                  <a:lnTo>
                    <a:pt x="9576" y="50312"/>
                  </a:lnTo>
                  <a:lnTo>
                    <a:pt x="8018" y="50074"/>
                  </a:lnTo>
                  <a:cubicBezTo>
                    <a:pt x="8018" y="50673"/>
                    <a:pt x="8018" y="51148"/>
                    <a:pt x="8256" y="51385"/>
                  </a:cubicBezTo>
                  <a:lnTo>
                    <a:pt x="9092" y="51385"/>
                  </a:lnTo>
                  <a:cubicBezTo>
                    <a:pt x="8369" y="51623"/>
                    <a:pt x="7771" y="51747"/>
                    <a:pt x="7296" y="51984"/>
                  </a:cubicBezTo>
                  <a:lnTo>
                    <a:pt x="7296" y="52697"/>
                  </a:lnTo>
                  <a:lnTo>
                    <a:pt x="7657" y="52934"/>
                  </a:lnTo>
                  <a:close/>
                  <a:moveTo>
                    <a:pt x="8008" y="59375"/>
                  </a:moveTo>
                  <a:cubicBezTo>
                    <a:pt x="8369" y="59375"/>
                    <a:pt x="8607" y="59138"/>
                    <a:pt x="8844" y="58900"/>
                  </a:cubicBezTo>
                  <a:cubicBezTo>
                    <a:pt x="8844" y="58663"/>
                    <a:pt x="8607" y="58301"/>
                    <a:pt x="8246" y="58301"/>
                  </a:cubicBezTo>
                  <a:cubicBezTo>
                    <a:pt x="8122" y="58301"/>
                    <a:pt x="7885" y="58539"/>
                    <a:pt x="7524" y="58900"/>
                  </a:cubicBezTo>
                  <a:lnTo>
                    <a:pt x="7999" y="59375"/>
                  </a:lnTo>
                  <a:close/>
                  <a:moveTo>
                    <a:pt x="7657" y="44469"/>
                  </a:moveTo>
                  <a:lnTo>
                    <a:pt x="8617" y="44469"/>
                  </a:lnTo>
                  <a:lnTo>
                    <a:pt x="8617" y="43994"/>
                  </a:lnTo>
                  <a:cubicBezTo>
                    <a:pt x="8493" y="43994"/>
                    <a:pt x="8493" y="43871"/>
                    <a:pt x="8493" y="43633"/>
                  </a:cubicBezTo>
                  <a:lnTo>
                    <a:pt x="7657" y="43633"/>
                  </a:lnTo>
                  <a:lnTo>
                    <a:pt x="7657" y="44469"/>
                  </a:lnTo>
                  <a:close/>
                  <a:moveTo>
                    <a:pt x="7657" y="59974"/>
                  </a:moveTo>
                  <a:lnTo>
                    <a:pt x="7657" y="60686"/>
                  </a:lnTo>
                  <a:lnTo>
                    <a:pt x="9813" y="60325"/>
                  </a:lnTo>
                  <a:lnTo>
                    <a:pt x="7657" y="59964"/>
                  </a:lnTo>
                  <a:close/>
                  <a:moveTo>
                    <a:pt x="8256" y="33383"/>
                  </a:moveTo>
                  <a:lnTo>
                    <a:pt x="8256" y="33858"/>
                  </a:lnTo>
                  <a:lnTo>
                    <a:pt x="8731" y="33858"/>
                  </a:lnTo>
                  <a:lnTo>
                    <a:pt x="8731" y="33383"/>
                  </a:lnTo>
                  <a:lnTo>
                    <a:pt x="8256" y="33383"/>
                  </a:lnTo>
                  <a:close/>
                  <a:moveTo>
                    <a:pt x="9092" y="35406"/>
                  </a:moveTo>
                  <a:lnTo>
                    <a:pt x="8256" y="35406"/>
                  </a:lnTo>
                  <a:lnTo>
                    <a:pt x="8256" y="36119"/>
                  </a:lnTo>
                  <a:cubicBezTo>
                    <a:pt x="8256" y="36594"/>
                    <a:pt x="8731" y="36831"/>
                    <a:pt x="9092" y="36831"/>
                  </a:cubicBezTo>
                  <a:cubicBezTo>
                    <a:pt x="9215" y="36594"/>
                    <a:pt x="9452" y="36119"/>
                    <a:pt x="9452" y="35881"/>
                  </a:cubicBezTo>
                  <a:lnTo>
                    <a:pt x="9092" y="35406"/>
                  </a:lnTo>
                  <a:close/>
                  <a:moveTo>
                    <a:pt x="8731" y="29688"/>
                  </a:moveTo>
                  <a:cubicBezTo>
                    <a:pt x="8968" y="29688"/>
                    <a:pt x="9206" y="29564"/>
                    <a:pt x="9567" y="29326"/>
                  </a:cubicBezTo>
                  <a:cubicBezTo>
                    <a:pt x="9329" y="28965"/>
                    <a:pt x="8731" y="28614"/>
                    <a:pt x="8369" y="28614"/>
                  </a:cubicBezTo>
                  <a:cubicBezTo>
                    <a:pt x="8369" y="28614"/>
                    <a:pt x="8493" y="29450"/>
                    <a:pt x="8731" y="29688"/>
                  </a:cubicBezTo>
                  <a:close/>
                  <a:moveTo>
                    <a:pt x="8493" y="78337"/>
                  </a:moveTo>
                  <a:cubicBezTo>
                    <a:pt x="9215" y="78337"/>
                    <a:pt x="10165" y="77862"/>
                    <a:pt x="10288" y="77263"/>
                  </a:cubicBezTo>
                  <a:cubicBezTo>
                    <a:pt x="9452" y="77026"/>
                    <a:pt x="8731" y="77387"/>
                    <a:pt x="8369" y="77738"/>
                  </a:cubicBezTo>
                  <a:lnTo>
                    <a:pt x="8493" y="78337"/>
                  </a:lnTo>
                  <a:close/>
                  <a:moveTo>
                    <a:pt x="8493" y="56154"/>
                  </a:moveTo>
                  <a:lnTo>
                    <a:pt x="8968" y="56629"/>
                  </a:lnTo>
                  <a:lnTo>
                    <a:pt x="9206" y="56629"/>
                  </a:lnTo>
                  <a:lnTo>
                    <a:pt x="9329" y="56506"/>
                  </a:lnTo>
                  <a:lnTo>
                    <a:pt x="9567" y="56506"/>
                  </a:lnTo>
                  <a:cubicBezTo>
                    <a:pt x="9690" y="56506"/>
                    <a:pt x="9804" y="56867"/>
                    <a:pt x="9927" y="56981"/>
                  </a:cubicBezTo>
                  <a:cubicBezTo>
                    <a:pt x="10051" y="57104"/>
                    <a:pt x="10051" y="57219"/>
                    <a:pt x="10288" y="57342"/>
                  </a:cubicBezTo>
                  <a:cubicBezTo>
                    <a:pt x="10526" y="57104"/>
                    <a:pt x="10649" y="56744"/>
                    <a:pt x="10649" y="56744"/>
                  </a:cubicBezTo>
                  <a:cubicBezTo>
                    <a:pt x="10526" y="56383"/>
                    <a:pt x="10288" y="56269"/>
                    <a:pt x="10174" y="56031"/>
                  </a:cubicBezTo>
                  <a:lnTo>
                    <a:pt x="9699" y="55556"/>
                  </a:lnTo>
                  <a:lnTo>
                    <a:pt x="8977" y="55556"/>
                  </a:lnTo>
                  <a:lnTo>
                    <a:pt x="8502" y="56154"/>
                  </a:lnTo>
                  <a:close/>
                  <a:moveTo>
                    <a:pt x="8493" y="67127"/>
                  </a:moveTo>
                  <a:lnTo>
                    <a:pt x="8493" y="67726"/>
                  </a:lnTo>
                  <a:lnTo>
                    <a:pt x="9092" y="67726"/>
                  </a:lnTo>
                  <a:lnTo>
                    <a:pt x="9092" y="67127"/>
                  </a:lnTo>
                  <a:lnTo>
                    <a:pt x="8493" y="67127"/>
                  </a:lnTo>
                  <a:close/>
                  <a:moveTo>
                    <a:pt x="8968" y="9177"/>
                  </a:moveTo>
                  <a:cubicBezTo>
                    <a:pt x="8731" y="9415"/>
                    <a:pt x="8607" y="9652"/>
                    <a:pt x="8607" y="9776"/>
                  </a:cubicBezTo>
                  <a:lnTo>
                    <a:pt x="8968" y="10013"/>
                  </a:lnTo>
                  <a:cubicBezTo>
                    <a:pt x="9206" y="10013"/>
                    <a:pt x="9443" y="9776"/>
                    <a:pt x="9690" y="9415"/>
                  </a:cubicBezTo>
                  <a:lnTo>
                    <a:pt x="8968" y="9177"/>
                  </a:lnTo>
                  <a:close/>
                  <a:moveTo>
                    <a:pt x="9690" y="48288"/>
                  </a:moveTo>
                  <a:lnTo>
                    <a:pt x="10165" y="47813"/>
                  </a:lnTo>
                  <a:cubicBezTo>
                    <a:pt x="9927" y="47338"/>
                    <a:pt x="9443" y="47101"/>
                    <a:pt x="9206" y="47101"/>
                  </a:cubicBezTo>
                  <a:cubicBezTo>
                    <a:pt x="8968" y="47224"/>
                    <a:pt x="8731" y="47699"/>
                    <a:pt x="8731" y="48051"/>
                  </a:cubicBezTo>
                  <a:lnTo>
                    <a:pt x="8968" y="48051"/>
                  </a:lnTo>
                  <a:lnTo>
                    <a:pt x="9443" y="48288"/>
                  </a:lnTo>
                  <a:lnTo>
                    <a:pt x="9681" y="48288"/>
                  </a:lnTo>
                  <a:close/>
                  <a:moveTo>
                    <a:pt x="9206" y="62956"/>
                  </a:moveTo>
                  <a:cubicBezTo>
                    <a:pt x="8968" y="63194"/>
                    <a:pt x="8731" y="63317"/>
                    <a:pt x="8731" y="63669"/>
                  </a:cubicBezTo>
                  <a:cubicBezTo>
                    <a:pt x="8731" y="64267"/>
                    <a:pt x="9092" y="64267"/>
                    <a:pt x="9092" y="64267"/>
                  </a:cubicBezTo>
                  <a:lnTo>
                    <a:pt x="9813" y="64267"/>
                  </a:lnTo>
                  <a:cubicBezTo>
                    <a:pt x="10051" y="64030"/>
                    <a:pt x="10288" y="63555"/>
                    <a:pt x="10288" y="63317"/>
                  </a:cubicBezTo>
                  <a:cubicBezTo>
                    <a:pt x="10051" y="63080"/>
                    <a:pt x="9567" y="62842"/>
                    <a:pt x="9329" y="62842"/>
                  </a:cubicBezTo>
                  <a:lnTo>
                    <a:pt x="9206" y="62966"/>
                  </a:lnTo>
                  <a:close/>
                  <a:moveTo>
                    <a:pt x="10288" y="72371"/>
                  </a:moveTo>
                  <a:lnTo>
                    <a:pt x="10051" y="71297"/>
                  </a:lnTo>
                  <a:cubicBezTo>
                    <a:pt x="9576" y="71535"/>
                    <a:pt x="9092" y="71772"/>
                    <a:pt x="8731" y="72247"/>
                  </a:cubicBezTo>
                  <a:cubicBezTo>
                    <a:pt x="8968" y="72608"/>
                    <a:pt x="9804" y="72371"/>
                    <a:pt x="10288" y="72371"/>
                  </a:cubicBezTo>
                  <a:close/>
                  <a:moveTo>
                    <a:pt x="9092" y="42199"/>
                  </a:moveTo>
                  <a:lnTo>
                    <a:pt x="9092" y="42674"/>
                  </a:lnTo>
                  <a:lnTo>
                    <a:pt x="9813" y="42674"/>
                  </a:lnTo>
                  <a:lnTo>
                    <a:pt x="9813" y="42199"/>
                  </a:lnTo>
                  <a:lnTo>
                    <a:pt x="9092" y="42199"/>
                  </a:lnTo>
                  <a:close/>
                  <a:moveTo>
                    <a:pt x="9329" y="79999"/>
                  </a:moveTo>
                  <a:cubicBezTo>
                    <a:pt x="9329" y="80123"/>
                    <a:pt x="9452" y="80237"/>
                    <a:pt x="9452" y="80474"/>
                  </a:cubicBezTo>
                  <a:cubicBezTo>
                    <a:pt x="9690" y="80474"/>
                    <a:pt x="9813" y="80598"/>
                    <a:pt x="10051" y="80712"/>
                  </a:cubicBezTo>
                  <a:lnTo>
                    <a:pt x="10288" y="78926"/>
                  </a:lnTo>
                  <a:cubicBezTo>
                    <a:pt x="10051" y="78688"/>
                    <a:pt x="9567" y="78565"/>
                    <a:pt x="9329" y="78565"/>
                  </a:cubicBezTo>
                  <a:cubicBezTo>
                    <a:pt x="9206" y="78926"/>
                    <a:pt x="9206" y="79278"/>
                    <a:pt x="9329" y="79515"/>
                  </a:cubicBezTo>
                  <a:lnTo>
                    <a:pt x="9329" y="79990"/>
                  </a:lnTo>
                  <a:close/>
                  <a:moveTo>
                    <a:pt x="9690" y="73445"/>
                  </a:moveTo>
                  <a:lnTo>
                    <a:pt x="9690" y="73806"/>
                  </a:lnTo>
                  <a:lnTo>
                    <a:pt x="10412" y="73806"/>
                  </a:lnTo>
                  <a:lnTo>
                    <a:pt x="10412" y="73445"/>
                  </a:lnTo>
                  <a:lnTo>
                    <a:pt x="9690" y="73445"/>
                  </a:lnTo>
                  <a:close/>
                  <a:moveTo>
                    <a:pt x="11248" y="23845"/>
                  </a:moveTo>
                  <a:cubicBezTo>
                    <a:pt x="11010" y="23845"/>
                    <a:pt x="10887" y="23969"/>
                    <a:pt x="10773" y="23969"/>
                  </a:cubicBezTo>
                  <a:cubicBezTo>
                    <a:pt x="10649" y="24092"/>
                    <a:pt x="10649" y="24206"/>
                    <a:pt x="10412" y="24329"/>
                  </a:cubicBezTo>
                  <a:cubicBezTo>
                    <a:pt x="10773" y="24567"/>
                    <a:pt x="11134" y="24690"/>
                    <a:pt x="11134" y="24690"/>
                  </a:cubicBezTo>
                  <a:cubicBezTo>
                    <a:pt x="11372" y="24453"/>
                    <a:pt x="11258" y="24215"/>
                    <a:pt x="11258" y="23854"/>
                  </a:cubicBezTo>
                  <a:close/>
                  <a:moveTo>
                    <a:pt x="10402" y="69274"/>
                  </a:moveTo>
                  <a:lnTo>
                    <a:pt x="10402" y="69635"/>
                  </a:lnTo>
                  <a:lnTo>
                    <a:pt x="11124" y="69635"/>
                  </a:lnTo>
                  <a:lnTo>
                    <a:pt x="11124" y="69274"/>
                  </a:lnTo>
                  <a:lnTo>
                    <a:pt x="10402" y="69274"/>
                  </a:lnTo>
                  <a:close/>
                  <a:moveTo>
                    <a:pt x="11362" y="77501"/>
                  </a:moveTo>
                  <a:lnTo>
                    <a:pt x="11723" y="76788"/>
                  </a:lnTo>
                  <a:lnTo>
                    <a:pt x="11248" y="76665"/>
                  </a:lnTo>
                  <a:lnTo>
                    <a:pt x="10887" y="77263"/>
                  </a:lnTo>
                  <a:lnTo>
                    <a:pt x="11362" y="77501"/>
                  </a:lnTo>
                  <a:close/>
                  <a:moveTo>
                    <a:pt x="11001" y="80598"/>
                  </a:moveTo>
                  <a:cubicBezTo>
                    <a:pt x="11362" y="80598"/>
                    <a:pt x="11599" y="80722"/>
                    <a:pt x="11837" y="80722"/>
                  </a:cubicBezTo>
                  <a:lnTo>
                    <a:pt x="12198" y="80845"/>
                  </a:lnTo>
                  <a:lnTo>
                    <a:pt x="12435" y="80845"/>
                  </a:lnTo>
                  <a:cubicBezTo>
                    <a:pt x="13034" y="80845"/>
                    <a:pt x="13158" y="80247"/>
                    <a:pt x="13158" y="80009"/>
                  </a:cubicBezTo>
                  <a:cubicBezTo>
                    <a:pt x="12435" y="80009"/>
                    <a:pt x="11723" y="80009"/>
                    <a:pt x="11238" y="79772"/>
                  </a:cubicBezTo>
                  <a:lnTo>
                    <a:pt x="11001" y="80608"/>
                  </a:lnTo>
                  <a:close/>
                  <a:moveTo>
                    <a:pt x="12322" y="64619"/>
                  </a:moveTo>
                  <a:lnTo>
                    <a:pt x="12322" y="63783"/>
                  </a:lnTo>
                  <a:cubicBezTo>
                    <a:pt x="12084" y="63545"/>
                    <a:pt x="11847" y="63545"/>
                    <a:pt x="11599" y="63545"/>
                  </a:cubicBezTo>
                  <a:cubicBezTo>
                    <a:pt x="11362" y="63906"/>
                    <a:pt x="11124" y="64381"/>
                    <a:pt x="11238" y="64856"/>
                  </a:cubicBezTo>
                  <a:cubicBezTo>
                    <a:pt x="11599" y="64980"/>
                    <a:pt x="12198" y="64856"/>
                    <a:pt x="12312" y="64619"/>
                  </a:cubicBezTo>
                  <a:close/>
                  <a:moveTo>
                    <a:pt x="13519" y="57228"/>
                  </a:moveTo>
                  <a:cubicBezTo>
                    <a:pt x="13756" y="57351"/>
                    <a:pt x="14117" y="57351"/>
                    <a:pt x="14354" y="57465"/>
                  </a:cubicBezTo>
                  <a:cubicBezTo>
                    <a:pt x="14592" y="57228"/>
                    <a:pt x="14478" y="56515"/>
                    <a:pt x="14231" y="56031"/>
                  </a:cubicBezTo>
                  <a:lnTo>
                    <a:pt x="13395" y="56031"/>
                  </a:lnTo>
                  <a:cubicBezTo>
                    <a:pt x="13034" y="56031"/>
                    <a:pt x="12797" y="56031"/>
                    <a:pt x="12435" y="56154"/>
                  </a:cubicBezTo>
                  <a:lnTo>
                    <a:pt x="12435" y="57228"/>
                  </a:lnTo>
                  <a:lnTo>
                    <a:pt x="12673" y="57228"/>
                  </a:lnTo>
                  <a:cubicBezTo>
                    <a:pt x="12549" y="57465"/>
                    <a:pt x="12312" y="57703"/>
                    <a:pt x="12074" y="57940"/>
                  </a:cubicBezTo>
                  <a:cubicBezTo>
                    <a:pt x="11951" y="58178"/>
                    <a:pt x="11713" y="58301"/>
                    <a:pt x="11352" y="58539"/>
                  </a:cubicBezTo>
                  <a:cubicBezTo>
                    <a:pt x="12312" y="59014"/>
                    <a:pt x="13024" y="59251"/>
                    <a:pt x="13870" y="59138"/>
                  </a:cubicBezTo>
                  <a:cubicBezTo>
                    <a:pt x="13747" y="58776"/>
                    <a:pt x="13509" y="58776"/>
                    <a:pt x="13395" y="58663"/>
                  </a:cubicBezTo>
                  <a:lnTo>
                    <a:pt x="13272" y="58539"/>
                  </a:lnTo>
                  <a:cubicBezTo>
                    <a:pt x="13509" y="58415"/>
                    <a:pt x="13509" y="58178"/>
                    <a:pt x="13509" y="57940"/>
                  </a:cubicBezTo>
                  <a:lnTo>
                    <a:pt x="13509" y="57228"/>
                  </a:lnTo>
                  <a:close/>
                  <a:moveTo>
                    <a:pt x="12322" y="70946"/>
                  </a:moveTo>
                  <a:lnTo>
                    <a:pt x="12322" y="70471"/>
                  </a:lnTo>
                  <a:lnTo>
                    <a:pt x="12198" y="70347"/>
                  </a:lnTo>
                  <a:lnTo>
                    <a:pt x="12198" y="70110"/>
                  </a:lnTo>
                  <a:lnTo>
                    <a:pt x="11362" y="70110"/>
                  </a:lnTo>
                  <a:lnTo>
                    <a:pt x="11362" y="71183"/>
                  </a:lnTo>
                  <a:lnTo>
                    <a:pt x="12322" y="70946"/>
                  </a:lnTo>
                  <a:close/>
                  <a:moveTo>
                    <a:pt x="13158" y="76542"/>
                  </a:moveTo>
                  <a:lnTo>
                    <a:pt x="13158" y="75345"/>
                  </a:lnTo>
                  <a:cubicBezTo>
                    <a:pt x="12920" y="75345"/>
                    <a:pt x="12683" y="75107"/>
                    <a:pt x="12435" y="74870"/>
                  </a:cubicBezTo>
                  <a:cubicBezTo>
                    <a:pt x="12312" y="75107"/>
                    <a:pt x="12198" y="75107"/>
                    <a:pt x="11960" y="75231"/>
                  </a:cubicBezTo>
                  <a:lnTo>
                    <a:pt x="11723" y="74870"/>
                  </a:lnTo>
                  <a:lnTo>
                    <a:pt x="11485" y="75107"/>
                  </a:lnTo>
                  <a:cubicBezTo>
                    <a:pt x="11362" y="75231"/>
                    <a:pt x="11362" y="75468"/>
                    <a:pt x="11362" y="75706"/>
                  </a:cubicBezTo>
                  <a:cubicBezTo>
                    <a:pt x="11362" y="76067"/>
                    <a:pt x="11485" y="76779"/>
                    <a:pt x="12435" y="76779"/>
                  </a:cubicBezTo>
                  <a:cubicBezTo>
                    <a:pt x="12673" y="76779"/>
                    <a:pt x="12910" y="76779"/>
                    <a:pt x="13034" y="76656"/>
                  </a:cubicBezTo>
                  <a:lnTo>
                    <a:pt x="13158" y="76532"/>
                  </a:lnTo>
                  <a:close/>
                  <a:moveTo>
                    <a:pt x="11485" y="49713"/>
                  </a:moveTo>
                  <a:lnTo>
                    <a:pt x="12559" y="49590"/>
                  </a:lnTo>
                  <a:cubicBezTo>
                    <a:pt x="12435" y="49115"/>
                    <a:pt x="11960" y="48754"/>
                    <a:pt x="11599" y="48878"/>
                  </a:cubicBezTo>
                  <a:cubicBezTo>
                    <a:pt x="11476" y="49001"/>
                    <a:pt x="11362" y="49238"/>
                    <a:pt x="11476" y="49353"/>
                  </a:cubicBezTo>
                  <a:lnTo>
                    <a:pt x="11476" y="49713"/>
                  </a:lnTo>
                  <a:close/>
                  <a:moveTo>
                    <a:pt x="12445" y="74756"/>
                  </a:moveTo>
                  <a:cubicBezTo>
                    <a:pt x="12806" y="74518"/>
                    <a:pt x="12806" y="74043"/>
                    <a:pt x="12445" y="73806"/>
                  </a:cubicBezTo>
                  <a:cubicBezTo>
                    <a:pt x="12322" y="74043"/>
                    <a:pt x="11970" y="74043"/>
                    <a:pt x="11970" y="74043"/>
                  </a:cubicBezTo>
                  <a:cubicBezTo>
                    <a:pt x="11970" y="74281"/>
                    <a:pt x="12094" y="74404"/>
                    <a:pt x="12208" y="74518"/>
                  </a:cubicBezTo>
                  <a:lnTo>
                    <a:pt x="12445" y="74756"/>
                  </a:lnTo>
                  <a:close/>
                  <a:moveTo>
                    <a:pt x="14117" y="65579"/>
                  </a:moveTo>
                  <a:cubicBezTo>
                    <a:pt x="14240" y="65579"/>
                    <a:pt x="14354" y="65455"/>
                    <a:pt x="14354" y="65104"/>
                  </a:cubicBezTo>
                  <a:lnTo>
                    <a:pt x="14354" y="63792"/>
                  </a:lnTo>
                  <a:lnTo>
                    <a:pt x="13879" y="63792"/>
                  </a:lnTo>
                  <a:lnTo>
                    <a:pt x="13756" y="63669"/>
                  </a:lnTo>
                  <a:lnTo>
                    <a:pt x="13519" y="63669"/>
                  </a:lnTo>
                  <a:lnTo>
                    <a:pt x="12445" y="64505"/>
                  </a:lnTo>
                  <a:cubicBezTo>
                    <a:pt x="12445" y="65455"/>
                    <a:pt x="12445" y="66415"/>
                    <a:pt x="12683" y="67488"/>
                  </a:cubicBezTo>
                  <a:lnTo>
                    <a:pt x="13879" y="66415"/>
                  </a:lnTo>
                  <a:cubicBezTo>
                    <a:pt x="14003" y="66054"/>
                    <a:pt x="14003" y="65702"/>
                    <a:pt x="14003" y="65702"/>
                  </a:cubicBezTo>
                  <a:lnTo>
                    <a:pt x="14126" y="65579"/>
                  </a:lnTo>
                  <a:close/>
                  <a:moveTo>
                    <a:pt x="13395" y="69151"/>
                  </a:moveTo>
                  <a:lnTo>
                    <a:pt x="12673" y="69749"/>
                  </a:lnTo>
                  <a:cubicBezTo>
                    <a:pt x="12755" y="69831"/>
                    <a:pt x="12835" y="69872"/>
                    <a:pt x="12910" y="69872"/>
                  </a:cubicBezTo>
                  <a:lnTo>
                    <a:pt x="12910" y="69996"/>
                  </a:lnTo>
                  <a:cubicBezTo>
                    <a:pt x="13034" y="69996"/>
                    <a:pt x="13148" y="70120"/>
                    <a:pt x="13385" y="70120"/>
                  </a:cubicBezTo>
                  <a:cubicBezTo>
                    <a:pt x="13860" y="70120"/>
                    <a:pt x="14583" y="70357"/>
                    <a:pt x="14583" y="70120"/>
                  </a:cubicBezTo>
                  <a:lnTo>
                    <a:pt x="13385" y="69170"/>
                  </a:lnTo>
                  <a:close/>
                  <a:moveTo>
                    <a:pt x="14117" y="3810"/>
                  </a:moveTo>
                  <a:cubicBezTo>
                    <a:pt x="13994" y="3572"/>
                    <a:pt x="13756" y="3572"/>
                    <a:pt x="13642" y="3572"/>
                  </a:cubicBezTo>
                  <a:cubicBezTo>
                    <a:pt x="13281" y="3695"/>
                    <a:pt x="13044" y="4170"/>
                    <a:pt x="13044" y="4285"/>
                  </a:cubicBezTo>
                  <a:lnTo>
                    <a:pt x="13765" y="4522"/>
                  </a:lnTo>
                  <a:cubicBezTo>
                    <a:pt x="14003" y="4399"/>
                    <a:pt x="14126" y="4285"/>
                    <a:pt x="14126" y="4285"/>
                  </a:cubicBezTo>
                  <a:lnTo>
                    <a:pt x="14126" y="3810"/>
                  </a:lnTo>
                  <a:close/>
                  <a:moveTo>
                    <a:pt x="13044" y="15371"/>
                  </a:moveTo>
                  <a:lnTo>
                    <a:pt x="13519" y="15133"/>
                  </a:lnTo>
                  <a:lnTo>
                    <a:pt x="13519" y="15371"/>
                  </a:lnTo>
                  <a:lnTo>
                    <a:pt x="13044" y="15608"/>
                  </a:lnTo>
                  <a:lnTo>
                    <a:pt x="13044" y="15371"/>
                  </a:lnTo>
                  <a:close/>
                  <a:moveTo>
                    <a:pt x="13395" y="77738"/>
                  </a:moveTo>
                  <a:cubicBezTo>
                    <a:pt x="13395" y="78213"/>
                    <a:pt x="13519" y="78451"/>
                    <a:pt x="13519" y="78688"/>
                  </a:cubicBezTo>
                  <a:lnTo>
                    <a:pt x="13642" y="78926"/>
                  </a:lnTo>
                  <a:lnTo>
                    <a:pt x="13642" y="79049"/>
                  </a:lnTo>
                  <a:cubicBezTo>
                    <a:pt x="14003" y="79173"/>
                    <a:pt x="14478" y="79173"/>
                    <a:pt x="14839" y="78926"/>
                  </a:cubicBezTo>
                  <a:cubicBezTo>
                    <a:pt x="14839" y="78451"/>
                    <a:pt x="14601" y="77976"/>
                    <a:pt x="14364" y="77729"/>
                  </a:cubicBezTo>
                  <a:lnTo>
                    <a:pt x="13404" y="77729"/>
                  </a:lnTo>
                  <a:close/>
                  <a:moveTo>
                    <a:pt x="14117" y="73207"/>
                  </a:moveTo>
                  <a:lnTo>
                    <a:pt x="14117" y="73331"/>
                  </a:lnTo>
                  <a:cubicBezTo>
                    <a:pt x="14354" y="73331"/>
                    <a:pt x="14478" y="73207"/>
                    <a:pt x="14592" y="73207"/>
                  </a:cubicBezTo>
                  <a:lnTo>
                    <a:pt x="14953" y="72970"/>
                  </a:lnTo>
                  <a:cubicBezTo>
                    <a:pt x="14829" y="72495"/>
                    <a:pt x="14231" y="72133"/>
                    <a:pt x="13879" y="72257"/>
                  </a:cubicBezTo>
                  <a:cubicBezTo>
                    <a:pt x="13879" y="72618"/>
                    <a:pt x="13879" y="72856"/>
                    <a:pt x="14003" y="72970"/>
                  </a:cubicBezTo>
                  <a:lnTo>
                    <a:pt x="14126" y="73207"/>
                  </a:lnTo>
                  <a:close/>
                </a:path>
              </a:pathLst>
            </a:custGeom>
            <a:solidFill>
              <a:srgbClr val="000000"/>
            </a:solidFill>
            <a:ln w="939" cap="flat">
              <a:noFill/>
              <a:prstDash val="solid"/>
              <a:miter/>
            </a:ln>
          </p:spPr>
          <p:txBody>
            <a:bodyPr rtlCol="0" anchor="ctr"/>
            <a:lstStyle/>
            <a:p>
              <a:endParaRPr lang="nl-NL"/>
            </a:p>
          </p:txBody>
        </p:sp>
        <p:sp>
          <p:nvSpPr>
            <p:cNvPr id="38" name="Vrije vorm: vorm 37">
              <a:extLst>
                <a:ext uri="{FF2B5EF4-FFF2-40B4-BE49-F238E27FC236}">
                  <a16:creationId xmlns:a16="http://schemas.microsoft.com/office/drawing/2014/main" id="{2CB30DF8-1005-BA67-7A91-053A3A0D1A7D}"/>
                </a:ext>
              </a:extLst>
            </p:cNvPr>
            <p:cNvSpPr/>
            <p:nvPr/>
          </p:nvSpPr>
          <p:spPr>
            <a:xfrm>
              <a:off x="11159003" y="6422881"/>
              <a:ext cx="41552" cy="87182"/>
            </a:xfrm>
            <a:custGeom>
              <a:avLst/>
              <a:gdLst>
                <a:gd name="connsiteX0" fmla="*/ 1320 w 41552"/>
                <a:gd name="connsiteY0" fmla="*/ 67983 h 87182"/>
                <a:gd name="connsiteX1" fmla="*/ 959 w 41552"/>
                <a:gd name="connsiteY1" fmla="*/ 67271 h 87182"/>
                <a:gd name="connsiteX2" fmla="*/ 599 w 41552"/>
                <a:gd name="connsiteY2" fmla="*/ 56659 h 87182"/>
                <a:gd name="connsiteX3" fmla="*/ 475 w 41552"/>
                <a:gd name="connsiteY3" fmla="*/ 16835 h 87182"/>
                <a:gd name="connsiteX4" fmla="*/ 0 w 41552"/>
                <a:gd name="connsiteY4" fmla="*/ 8133 h 87182"/>
                <a:gd name="connsiteX5" fmla="*/ 361 w 41552"/>
                <a:gd name="connsiteY5" fmla="*/ 1341 h 87182"/>
                <a:gd name="connsiteX6" fmla="*/ 1919 w 41552"/>
                <a:gd name="connsiteY6" fmla="*/ 30 h 87182"/>
                <a:gd name="connsiteX7" fmla="*/ 9576 w 41552"/>
                <a:gd name="connsiteY7" fmla="*/ 30 h 87182"/>
                <a:gd name="connsiteX8" fmla="*/ 11248 w 41552"/>
                <a:gd name="connsiteY8" fmla="*/ 1464 h 87182"/>
                <a:gd name="connsiteX9" fmla="*/ 11609 w 41552"/>
                <a:gd name="connsiteY9" fmla="*/ 3488 h 87182"/>
                <a:gd name="connsiteX10" fmla="*/ 12568 w 41552"/>
                <a:gd name="connsiteY10" fmla="*/ 5635 h 87182"/>
                <a:gd name="connsiteX11" fmla="*/ 12929 w 41552"/>
                <a:gd name="connsiteY11" fmla="*/ 7421 h 87182"/>
                <a:gd name="connsiteX12" fmla="*/ 14126 w 41552"/>
                <a:gd name="connsiteY12" fmla="*/ 10166 h 87182"/>
                <a:gd name="connsiteX13" fmla="*/ 14364 w 41552"/>
                <a:gd name="connsiteY13" fmla="*/ 11601 h 87182"/>
                <a:gd name="connsiteX14" fmla="*/ 15684 w 41552"/>
                <a:gd name="connsiteY14" fmla="*/ 14223 h 87182"/>
                <a:gd name="connsiteX15" fmla="*/ 15808 w 41552"/>
                <a:gd name="connsiteY15" fmla="*/ 15173 h 87182"/>
                <a:gd name="connsiteX16" fmla="*/ 16283 w 41552"/>
                <a:gd name="connsiteY16" fmla="*/ 15648 h 87182"/>
                <a:gd name="connsiteX17" fmla="*/ 18439 w 41552"/>
                <a:gd name="connsiteY17" fmla="*/ 20892 h 87182"/>
                <a:gd name="connsiteX18" fmla="*/ 18677 w 41552"/>
                <a:gd name="connsiteY18" fmla="*/ 22203 h 87182"/>
                <a:gd name="connsiteX19" fmla="*/ 21546 w 41552"/>
                <a:gd name="connsiteY19" fmla="*/ 30667 h 87182"/>
                <a:gd name="connsiteX20" fmla="*/ 22144 w 41552"/>
                <a:gd name="connsiteY20" fmla="*/ 31266 h 87182"/>
                <a:gd name="connsiteX21" fmla="*/ 23703 w 41552"/>
                <a:gd name="connsiteY21" fmla="*/ 35674 h 87182"/>
                <a:gd name="connsiteX22" fmla="*/ 26695 w 41552"/>
                <a:gd name="connsiteY22" fmla="*/ 45449 h 87182"/>
                <a:gd name="connsiteX23" fmla="*/ 27293 w 41552"/>
                <a:gd name="connsiteY23" fmla="*/ 46162 h 87182"/>
                <a:gd name="connsiteX24" fmla="*/ 27892 w 41552"/>
                <a:gd name="connsiteY24" fmla="*/ 45924 h 87182"/>
                <a:gd name="connsiteX25" fmla="*/ 27417 w 41552"/>
                <a:gd name="connsiteY25" fmla="*/ 41754 h 87182"/>
                <a:gd name="connsiteX26" fmla="*/ 27179 w 41552"/>
                <a:gd name="connsiteY26" fmla="*/ 32928 h 87182"/>
                <a:gd name="connsiteX27" fmla="*/ 27179 w 41552"/>
                <a:gd name="connsiteY27" fmla="*/ 4428 h 87182"/>
                <a:gd name="connsiteX28" fmla="*/ 27303 w 41552"/>
                <a:gd name="connsiteY28" fmla="*/ 2281 h 87182"/>
                <a:gd name="connsiteX29" fmla="*/ 29336 w 41552"/>
                <a:gd name="connsiteY29" fmla="*/ 20 h 87182"/>
                <a:gd name="connsiteX30" fmla="*/ 29935 w 41552"/>
                <a:gd name="connsiteY30" fmla="*/ 144 h 87182"/>
                <a:gd name="connsiteX31" fmla="*/ 30296 w 41552"/>
                <a:gd name="connsiteY31" fmla="*/ 144 h 87182"/>
                <a:gd name="connsiteX32" fmla="*/ 32214 w 41552"/>
                <a:gd name="connsiteY32" fmla="*/ 20 h 87182"/>
                <a:gd name="connsiteX33" fmla="*/ 39159 w 41552"/>
                <a:gd name="connsiteY33" fmla="*/ 381 h 87182"/>
                <a:gd name="connsiteX34" fmla="*/ 41553 w 41552"/>
                <a:gd name="connsiteY34" fmla="*/ 2167 h 87182"/>
                <a:gd name="connsiteX35" fmla="*/ 41553 w 41552"/>
                <a:gd name="connsiteY35" fmla="*/ 60953 h 87182"/>
                <a:gd name="connsiteX36" fmla="*/ 41192 w 41552"/>
                <a:gd name="connsiteY36" fmla="*/ 61428 h 87182"/>
                <a:gd name="connsiteX37" fmla="*/ 41192 w 41552"/>
                <a:gd name="connsiteY37" fmla="*/ 83962 h 87182"/>
                <a:gd name="connsiteX38" fmla="*/ 39159 w 41552"/>
                <a:gd name="connsiteY38" fmla="*/ 86822 h 87182"/>
                <a:gd name="connsiteX39" fmla="*/ 28747 w 41552"/>
                <a:gd name="connsiteY39" fmla="*/ 87059 h 87182"/>
                <a:gd name="connsiteX40" fmla="*/ 27550 w 41552"/>
                <a:gd name="connsiteY40" fmla="*/ 86698 h 87182"/>
                <a:gd name="connsiteX41" fmla="*/ 26353 w 41552"/>
                <a:gd name="connsiteY41" fmla="*/ 82290 h 87182"/>
                <a:gd name="connsiteX42" fmla="*/ 25754 w 41552"/>
                <a:gd name="connsiteY42" fmla="*/ 81578 h 87182"/>
                <a:gd name="connsiteX43" fmla="*/ 24196 w 41552"/>
                <a:gd name="connsiteY43" fmla="*/ 77521 h 87182"/>
                <a:gd name="connsiteX44" fmla="*/ 24196 w 41552"/>
                <a:gd name="connsiteY44" fmla="*/ 77284 h 87182"/>
                <a:gd name="connsiteX45" fmla="*/ 24073 w 41552"/>
                <a:gd name="connsiteY45" fmla="*/ 76685 h 87182"/>
                <a:gd name="connsiteX46" fmla="*/ 24073 w 41552"/>
                <a:gd name="connsiteY46" fmla="*/ 76448 h 87182"/>
                <a:gd name="connsiteX47" fmla="*/ 22040 w 41552"/>
                <a:gd name="connsiteY47" fmla="*/ 71793 h 87182"/>
                <a:gd name="connsiteX48" fmla="*/ 22040 w 41552"/>
                <a:gd name="connsiteY48" fmla="*/ 70843 h 87182"/>
                <a:gd name="connsiteX49" fmla="*/ 20007 w 41552"/>
                <a:gd name="connsiteY49" fmla="*/ 65238 h 87182"/>
                <a:gd name="connsiteX50" fmla="*/ 18933 w 41552"/>
                <a:gd name="connsiteY50" fmla="*/ 62977 h 87182"/>
                <a:gd name="connsiteX51" fmla="*/ 18335 w 41552"/>
                <a:gd name="connsiteY51" fmla="*/ 60469 h 87182"/>
                <a:gd name="connsiteX52" fmla="*/ 17613 w 41552"/>
                <a:gd name="connsiteY52" fmla="*/ 59158 h 87182"/>
                <a:gd name="connsiteX53" fmla="*/ 16891 w 41552"/>
                <a:gd name="connsiteY53" fmla="*/ 55576 h 87182"/>
                <a:gd name="connsiteX54" fmla="*/ 15817 w 41552"/>
                <a:gd name="connsiteY54" fmla="*/ 53429 h 87182"/>
                <a:gd name="connsiteX55" fmla="*/ 15694 w 41552"/>
                <a:gd name="connsiteY55" fmla="*/ 52954 h 87182"/>
                <a:gd name="connsiteX56" fmla="*/ 13063 w 41552"/>
                <a:gd name="connsiteY56" fmla="*/ 46162 h 87182"/>
                <a:gd name="connsiteX57" fmla="*/ 12701 w 41552"/>
                <a:gd name="connsiteY57" fmla="*/ 50095 h 87182"/>
                <a:gd name="connsiteX58" fmla="*/ 12939 w 41552"/>
                <a:gd name="connsiteY58" fmla="*/ 68933 h 87182"/>
                <a:gd name="connsiteX59" fmla="*/ 13300 w 41552"/>
                <a:gd name="connsiteY59" fmla="*/ 70843 h 87182"/>
                <a:gd name="connsiteX60" fmla="*/ 13424 w 41552"/>
                <a:gd name="connsiteY60" fmla="*/ 72515 h 87182"/>
                <a:gd name="connsiteX61" fmla="*/ 13186 w 41552"/>
                <a:gd name="connsiteY61" fmla="*/ 75260 h 87182"/>
                <a:gd name="connsiteX62" fmla="*/ 13424 w 41552"/>
                <a:gd name="connsiteY62" fmla="*/ 76096 h 87182"/>
                <a:gd name="connsiteX63" fmla="*/ 13661 w 41552"/>
                <a:gd name="connsiteY63" fmla="*/ 85159 h 87182"/>
                <a:gd name="connsiteX64" fmla="*/ 12103 w 41552"/>
                <a:gd name="connsiteY64" fmla="*/ 86945 h 87182"/>
                <a:gd name="connsiteX65" fmla="*/ 4199 w 41552"/>
                <a:gd name="connsiteY65" fmla="*/ 86822 h 87182"/>
                <a:gd name="connsiteX66" fmla="*/ 3477 w 41552"/>
                <a:gd name="connsiteY66" fmla="*/ 87183 h 87182"/>
                <a:gd name="connsiteX67" fmla="*/ 2755 w 41552"/>
                <a:gd name="connsiteY67" fmla="*/ 87183 h 87182"/>
                <a:gd name="connsiteX68" fmla="*/ 1558 w 41552"/>
                <a:gd name="connsiteY68" fmla="*/ 85511 h 87182"/>
                <a:gd name="connsiteX69" fmla="*/ 1558 w 41552"/>
                <a:gd name="connsiteY69" fmla="*/ 81454 h 87182"/>
                <a:gd name="connsiteX70" fmla="*/ 1320 w 41552"/>
                <a:gd name="connsiteY70" fmla="*/ 80742 h 87182"/>
                <a:gd name="connsiteX71" fmla="*/ 1320 w 41552"/>
                <a:gd name="connsiteY71" fmla="*/ 67983 h 87182"/>
                <a:gd name="connsiteX72" fmla="*/ 2992 w 41552"/>
                <a:gd name="connsiteY72" fmla="*/ 50931 h 87182"/>
                <a:gd name="connsiteX73" fmla="*/ 2033 w 41552"/>
                <a:gd name="connsiteY73" fmla="*/ 52365 h 87182"/>
                <a:gd name="connsiteX74" fmla="*/ 3353 w 41552"/>
                <a:gd name="connsiteY74" fmla="*/ 52004 h 87182"/>
                <a:gd name="connsiteX75" fmla="*/ 2992 w 41552"/>
                <a:gd name="connsiteY75" fmla="*/ 50931 h 87182"/>
                <a:gd name="connsiteX76" fmla="*/ 3591 w 41552"/>
                <a:gd name="connsiteY76" fmla="*/ 15401 h 87182"/>
                <a:gd name="connsiteX77" fmla="*/ 3591 w 41552"/>
                <a:gd name="connsiteY77" fmla="*/ 15999 h 87182"/>
                <a:gd name="connsiteX78" fmla="*/ 4190 w 41552"/>
                <a:gd name="connsiteY78" fmla="*/ 15999 h 87182"/>
                <a:gd name="connsiteX79" fmla="*/ 4190 w 41552"/>
                <a:gd name="connsiteY79" fmla="*/ 15401 h 87182"/>
                <a:gd name="connsiteX80" fmla="*/ 3591 w 41552"/>
                <a:gd name="connsiteY80" fmla="*/ 15401 h 87182"/>
                <a:gd name="connsiteX81" fmla="*/ 6108 w 41552"/>
                <a:gd name="connsiteY81" fmla="*/ 54389 h 87182"/>
                <a:gd name="connsiteX82" fmla="*/ 4674 w 41552"/>
                <a:gd name="connsiteY82" fmla="*/ 53315 h 87182"/>
                <a:gd name="connsiteX83" fmla="*/ 3600 w 41552"/>
                <a:gd name="connsiteY83" fmla="*/ 52954 h 87182"/>
                <a:gd name="connsiteX84" fmla="*/ 3838 w 41552"/>
                <a:gd name="connsiteY84" fmla="*/ 54503 h 87182"/>
                <a:gd name="connsiteX85" fmla="*/ 5272 w 41552"/>
                <a:gd name="connsiteY85" fmla="*/ 54379 h 87182"/>
                <a:gd name="connsiteX86" fmla="*/ 6108 w 41552"/>
                <a:gd name="connsiteY86" fmla="*/ 54379 h 87182"/>
                <a:gd name="connsiteX87" fmla="*/ 4665 w 41552"/>
                <a:gd name="connsiteY87" fmla="*/ 46399 h 87182"/>
                <a:gd name="connsiteX88" fmla="*/ 4665 w 41552"/>
                <a:gd name="connsiteY88" fmla="*/ 45326 h 87182"/>
                <a:gd name="connsiteX89" fmla="*/ 3828 w 41552"/>
                <a:gd name="connsiteY89" fmla="*/ 45326 h 87182"/>
                <a:gd name="connsiteX90" fmla="*/ 3828 w 41552"/>
                <a:gd name="connsiteY90" fmla="*/ 46399 h 87182"/>
                <a:gd name="connsiteX91" fmla="*/ 4665 w 41552"/>
                <a:gd name="connsiteY91" fmla="*/ 46399 h 87182"/>
                <a:gd name="connsiteX92" fmla="*/ 5386 w 41552"/>
                <a:gd name="connsiteY92" fmla="*/ 63936 h 87182"/>
                <a:gd name="connsiteX93" fmla="*/ 5624 w 41552"/>
                <a:gd name="connsiteY93" fmla="*/ 62502 h 87182"/>
                <a:gd name="connsiteX94" fmla="*/ 4665 w 41552"/>
                <a:gd name="connsiteY94" fmla="*/ 63214 h 87182"/>
                <a:gd name="connsiteX95" fmla="*/ 5386 w 41552"/>
                <a:gd name="connsiteY95" fmla="*/ 63927 h 87182"/>
                <a:gd name="connsiteX96" fmla="*/ 4788 w 41552"/>
                <a:gd name="connsiteY96" fmla="*/ 52128 h 87182"/>
                <a:gd name="connsiteX97" fmla="*/ 4788 w 41552"/>
                <a:gd name="connsiteY97" fmla="*/ 52840 h 87182"/>
                <a:gd name="connsiteX98" fmla="*/ 5747 w 41552"/>
                <a:gd name="connsiteY98" fmla="*/ 52365 h 87182"/>
                <a:gd name="connsiteX99" fmla="*/ 5510 w 41552"/>
                <a:gd name="connsiteY99" fmla="*/ 51653 h 87182"/>
                <a:gd name="connsiteX100" fmla="*/ 4788 w 41552"/>
                <a:gd name="connsiteY100" fmla="*/ 52128 h 87182"/>
                <a:gd name="connsiteX101" fmla="*/ 5747 w 41552"/>
                <a:gd name="connsiteY101" fmla="*/ 74424 h 87182"/>
                <a:gd name="connsiteX102" fmla="*/ 5747 w 41552"/>
                <a:gd name="connsiteY102" fmla="*/ 73351 h 87182"/>
                <a:gd name="connsiteX103" fmla="*/ 4911 w 41552"/>
                <a:gd name="connsiteY103" fmla="*/ 73351 h 87182"/>
                <a:gd name="connsiteX104" fmla="*/ 4911 w 41552"/>
                <a:gd name="connsiteY104" fmla="*/ 74424 h 87182"/>
                <a:gd name="connsiteX105" fmla="*/ 5747 w 41552"/>
                <a:gd name="connsiteY105" fmla="*/ 74424 h 87182"/>
                <a:gd name="connsiteX106" fmla="*/ 5861 w 41552"/>
                <a:gd name="connsiteY106" fmla="*/ 8361 h 87182"/>
                <a:gd name="connsiteX107" fmla="*/ 5624 w 41552"/>
                <a:gd name="connsiteY107" fmla="*/ 7411 h 87182"/>
                <a:gd name="connsiteX108" fmla="*/ 5149 w 41552"/>
                <a:gd name="connsiteY108" fmla="*/ 8010 h 87182"/>
                <a:gd name="connsiteX109" fmla="*/ 5871 w 41552"/>
                <a:gd name="connsiteY109" fmla="*/ 8371 h 87182"/>
                <a:gd name="connsiteX110" fmla="*/ 5386 w 41552"/>
                <a:gd name="connsiteY110" fmla="*/ 38533 h 87182"/>
                <a:gd name="connsiteX111" fmla="*/ 6821 w 41552"/>
                <a:gd name="connsiteY111" fmla="*/ 38533 h 87182"/>
                <a:gd name="connsiteX112" fmla="*/ 6697 w 41552"/>
                <a:gd name="connsiteY112" fmla="*/ 37460 h 87182"/>
                <a:gd name="connsiteX113" fmla="*/ 6697 w 41552"/>
                <a:gd name="connsiteY113" fmla="*/ 37099 h 87182"/>
                <a:gd name="connsiteX114" fmla="*/ 5377 w 41552"/>
                <a:gd name="connsiteY114" fmla="*/ 37574 h 87182"/>
                <a:gd name="connsiteX115" fmla="*/ 5377 w 41552"/>
                <a:gd name="connsiteY115" fmla="*/ 38524 h 87182"/>
                <a:gd name="connsiteX116" fmla="*/ 5510 w 41552"/>
                <a:gd name="connsiteY116" fmla="*/ 40918 h 87182"/>
                <a:gd name="connsiteX117" fmla="*/ 6232 w 41552"/>
                <a:gd name="connsiteY117" fmla="*/ 41279 h 87182"/>
                <a:gd name="connsiteX118" fmla="*/ 5510 w 41552"/>
                <a:gd name="connsiteY118" fmla="*/ 39844 h 87182"/>
                <a:gd name="connsiteX119" fmla="*/ 5510 w 41552"/>
                <a:gd name="connsiteY119" fmla="*/ 40918 h 87182"/>
                <a:gd name="connsiteX120" fmla="*/ 6821 w 41552"/>
                <a:gd name="connsiteY120" fmla="*/ 44851 h 87182"/>
                <a:gd name="connsiteX121" fmla="*/ 6346 w 41552"/>
                <a:gd name="connsiteY121" fmla="*/ 43654 h 87182"/>
                <a:gd name="connsiteX122" fmla="*/ 5747 w 41552"/>
                <a:gd name="connsiteY122" fmla="*/ 44851 h 87182"/>
                <a:gd name="connsiteX123" fmla="*/ 6821 w 41552"/>
                <a:gd name="connsiteY123" fmla="*/ 44851 h 87182"/>
                <a:gd name="connsiteX124" fmla="*/ 5747 w 41552"/>
                <a:gd name="connsiteY124" fmla="*/ 56536 h 87182"/>
                <a:gd name="connsiteX125" fmla="*/ 5747 w 41552"/>
                <a:gd name="connsiteY125" fmla="*/ 57372 h 87182"/>
                <a:gd name="connsiteX126" fmla="*/ 6821 w 41552"/>
                <a:gd name="connsiteY126" fmla="*/ 57372 h 87182"/>
                <a:gd name="connsiteX127" fmla="*/ 6821 w 41552"/>
                <a:gd name="connsiteY127" fmla="*/ 56536 h 87182"/>
                <a:gd name="connsiteX128" fmla="*/ 5747 w 41552"/>
                <a:gd name="connsiteY128" fmla="*/ 56536 h 87182"/>
                <a:gd name="connsiteX129" fmla="*/ 5861 w 41552"/>
                <a:gd name="connsiteY129" fmla="*/ 15638 h 87182"/>
                <a:gd name="connsiteX130" fmla="*/ 6222 w 41552"/>
                <a:gd name="connsiteY130" fmla="*/ 16712 h 87182"/>
                <a:gd name="connsiteX131" fmla="*/ 6697 w 41552"/>
                <a:gd name="connsiteY131" fmla="*/ 15638 h 87182"/>
                <a:gd name="connsiteX132" fmla="*/ 5861 w 41552"/>
                <a:gd name="connsiteY132" fmla="*/ 15638 h 87182"/>
                <a:gd name="connsiteX133" fmla="*/ 5861 w 41552"/>
                <a:gd name="connsiteY133" fmla="*/ 26848 h 87182"/>
                <a:gd name="connsiteX134" fmla="*/ 5861 w 41552"/>
                <a:gd name="connsiteY134" fmla="*/ 27561 h 87182"/>
                <a:gd name="connsiteX135" fmla="*/ 6821 w 41552"/>
                <a:gd name="connsiteY135" fmla="*/ 27561 h 87182"/>
                <a:gd name="connsiteX136" fmla="*/ 6821 w 41552"/>
                <a:gd name="connsiteY136" fmla="*/ 26848 h 87182"/>
                <a:gd name="connsiteX137" fmla="*/ 5861 w 41552"/>
                <a:gd name="connsiteY137" fmla="*/ 26848 h 87182"/>
                <a:gd name="connsiteX138" fmla="*/ 5985 w 41552"/>
                <a:gd name="connsiteY138" fmla="*/ 76334 h 87182"/>
                <a:gd name="connsiteX139" fmla="*/ 7182 w 41552"/>
                <a:gd name="connsiteY139" fmla="*/ 75498 h 87182"/>
                <a:gd name="connsiteX140" fmla="*/ 5985 w 41552"/>
                <a:gd name="connsiteY140" fmla="*/ 75137 h 87182"/>
                <a:gd name="connsiteX141" fmla="*/ 5985 w 41552"/>
                <a:gd name="connsiteY141" fmla="*/ 76334 h 87182"/>
                <a:gd name="connsiteX142" fmla="*/ 7182 w 41552"/>
                <a:gd name="connsiteY142" fmla="*/ 59880 h 87182"/>
                <a:gd name="connsiteX143" fmla="*/ 7182 w 41552"/>
                <a:gd name="connsiteY143" fmla="*/ 58806 h 87182"/>
                <a:gd name="connsiteX144" fmla="*/ 6460 w 41552"/>
                <a:gd name="connsiteY144" fmla="*/ 58806 h 87182"/>
                <a:gd name="connsiteX145" fmla="*/ 6460 w 41552"/>
                <a:gd name="connsiteY145" fmla="*/ 59880 h 87182"/>
                <a:gd name="connsiteX146" fmla="*/ 7182 w 41552"/>
                <a:gd name="connsiteY146" fmla="*/ 59880 h 87182"/>
                <a:gd name="connsiteX147" fmla="*/ 6821 w 41552"/>
                <a:gd name="connsiteY147" fmla="*/ 40680 h 87182"/>
                <a:gd name="connsiteX148" fmla="*/ 6821 w 41552"/>
                <a:gd name="connsiteY148" fmla="*/ 41393 h 87182"/>
                <a:gd name="connsiteX149" fmla="*/ 7781 w 41552"/>
                <a:gd name="connsiteY149" fmla="*/ 41393 h 87182"/>
                <a:gd name="connsiteX150" fmla="*/ 7781 w 41552"/>
                <a:gd name="connsiteY150" fmla="*/ 40680 h 87182"/>
                <a:gd name="connsiteX151" fmla="*/ 6821 w 41552"/>
                <a:gd name="connsiteY151" fmla="*/ 40680 h 87182"/>
                <a:gd name="connsiteX152" fmla="*/ 7058 w 41552"/>
                <a:gd name="connsiteY152" fmla="*/ 16474 h 87182"/>
                <a:gd name="connsiteX153" fmla="*/ 7058 w 41552"/>
                <a:gd name="connsiteY153" fmla="*/ 17073 h 87182"/>
                <a:gd name="connsiteX154" fmla="*/ 8018 w 41552"/>
                <a:gd name="connsiteY154" fmla="*/ 17073 h 87182"/>
                <a:gd name="connsiteX155" fmla="*/ 8018 w 41552"/>
                <a:gd name="connsiteY155" fmla="*/ 16949 h 87182"/>
                <a:gd name="connsiteX156" fmla="*/ 8256 w 41552"/>
                <a:gd name="connsiteY156" fmla="*/ 17187 h 87182"/>
                <a:gd name="connsiteX157" fmla="*/ 9091 w 41552"/>
                <a:gd name="connsiteY157" fmla="*/ 17785 h 87182"/>
                <a:gd name="connsiteX158" fmla="*/ 10051 w 41552"/>
                <a:gd name="connsiteY158" fmla="*/ 17187 h 87182"/>
                <a:gd name="connsiteX159" fmla="*/ 10174 w 41552"/>
                <a:gd name="connsiteY159" fmla="*/ 16949 h 87182"/>
                <a:gd name="connsiteX160" fmla="*/ 8018 w 41552"/>
                <a:gd name="connsiteY160" fmla="*/ 16949 h 87182"/>
                <a:gd name="connsiteX161" fmla="*/ 8018 w 41552"/>
                <a:gd name="connsiteY161" fmla="*/ 16474 h 87182"/>
                <a:gd name="connsiteX162" fmla="*/ 7058 w 41552"/>
                <a:gd name="connsiteY162" fmla="*/ 16474 h 87182"/>
                <a:gd name="connsiteX163" fmla="*/ 7419 w 41552"/>
                <a:gd name="connsiteY163" fmla="*/ 78595 h 87182"/>
                <a:gd name="connsiteX164" fmla="*/ 7419 w 41552"/>
                <a:gd name="connsiteY164" fmla="*/ 79431 h 87182"/>
                <a:gd name="connsiteX165" fmla="*/ 8616 w 41552"/>
                <a:gd name="connsiteY165" fmla="*/ 79431 h 87182"/>
                <a:gd name="connsiteX166" fmla="*/ 8616 w 41552"/>
                <a:gd name="connsiteY166" fmla="*/ 78595 h 87182"/>
                <a:gd name="connsiteX167" fmla="*/ 7419 w 41552"/>
                <a:gd name="connsiteY167" fmla="*/ 78595 h 87182"/>
                <a:gd name="connsiteX168" fmla="*/ 7781 w 41552"/>
                <a:gd name="connsiteY168" fmla="*/ 18260 h 87182"/>
                <a:gd name="connsiteX169" fmla="*/ 8854 w 41552"/>
                <a:gd name="connsiteY169" fmla="*/ 18498 h 87182"/>
                <a:gd name="connsiteX170" fmla="*/ 7781 w 41552"/>
                <a:gd name="connsiteY170" fmla="*/ 18260 h 87182"/>
                <a:gd name="connsiteX171" fmla="*/ 8256 w 41552"/>
                <a:gd name="connsiteY171" fmla="*/ 35075 h 87182"/>
                <a:gd name="connsiteX172" fmla="*/ 9452 w 41552"/>
                <a:gd name="connsiteY172" fmla="*/ 35075 h 87182"/>
                <a:gd name="connsiteX173" fmla="*/ 8256 w 41552"/>
                <a:gd name="connsiteY173" fmla="*/ 35075 h 87182"/>
                <a:gd name="connsiteX174" fmla="*/ 10051 w 41552"/>
                <a:gd name="connsiteY174" fmla="*/ 46399 h 87182"/>
                <a:gd name="connsiteX175" fmla="*/ 10051 w 41552"/>
                <a:gd name="connsiteY175" fmla="*/ 45088 h 87182"/>
                <a:gd name="connsiteX176" fmla="*/ 9329 w 41552"/>
                <a:gd name="connsiteY176" fmla="*/ 45088 h 87182"/>
                <a:gd name="connsiteX177" fmla="*/ 9329 w 41552"/>
                <a:gd name="connsiteY177" fmla="*/ 46399 h 87182"/>
                <a:gd name="connsiteX178" fmla="*/ 10051 w 41552"/>
                <a:gd name="connsiteY178" fmla="*/ 46399 h 87182"/>
                <a:gd name="connsiteX179" fmla="*/ 10887 w 41552"/>
                <a:gd name="connsiteY179" fmla="*/ 17909 h 87182"/>
                <a:gd name="connsiteX180" fmla="*/ 11124 w 41552"/>
                <a:gd name="connsiteY180" fmla="*/ 17434 h 87182"/>
                <a:gd name="connsiteX181" fmla="*/ 10165 w 41552"/>
                <a:gd name="connsiteY181" fmla="*/ 17073 h 87182"/>
                <a:gd name="connsiteX182" fmla="*/ 10165 w 41552"/>
                <a:gd name="connsiteY182" fmla="*/ 17548 h 87182"/>
                <a:gd name="connsiteX183" fmla="*/ 10887 w 41552"/>
                <a:gd name="connsiteY183" fmla="*/ 17909 h 87182"/>
                <a:gd name="connsiteX184" fmla="*/ 11248 w 41552"/>
                <a:gd name="connsiteY184" fmla="*/ 34239 h 87182"/>
                <a:gd name="connsiteX185" fmla="*/ 11248 w 41552"/>
                <a:gd name="connsiteY185" fmla="*/ 33166 h 87182"/>
                <a:gd name="connsiteX186" fmla="*/ 10412 w 41552"/>
                <a:gd name="connsiteY186" fmla="*/ 33166 h 87182"/>
                <a:gd name="connsiteX187" fmla="*/ 10412 w 41552"/>
                <a:gd name="connsiteY187" fmla="*/ 34239 h 87182"/>
                <a:gd name="connsiteX188" fmla="*/ 11248 w 41552"/>
                <a:gd name="connsiteY188" fmla="*/ 34239 h 87182"/>
                <a:gd name="connsiteX189" fmla="*/ 10649 w 41552"/>
                <a:gd name="connsiteY189" fmla="*/ 36747 h 87182"/>
                <a:gd name="connsiteX190" fmla="*/ 10649 w 41552"/>
                <a:gd name="connsiteY190" fmla="*/ 37460 h 87182"/>
                <a:gd name="connsiteX191" fmla="*/ 11847 w 41552"/>
                <a:gd name="connsiteY191" fmla="*/ 37460 h 87182"/>
                <a:gd name="connsiteX192" fmla="*/ 11847 w 41552"/>
                <a:gd name="connsiteY192" fmla="*/ 36747 h 87182"/>
                <a:gd name="connsiteX193" fmla="*/ 10649 w 41552"/>
                <a:gd name="connsiteY193" fmla="*/ 36747 h 87182"/>
                <a:gd name="connsiteX194" fmla="*/ 11609 w 41552"/>
                <a:gd name="connsiteY194" fmla="*/ 66083 h 87182"/>
                <a:gd name="connsiteX195" fmla="*/ 11609 w 41552"/>
                <a:gd name="connsiteY195" fmla="*/ 65133 h 87182"/>
                <a:gd name="connsiteX196" fmla="*/ 10773 w 41552"/>
                <a:gd name="connsiteY196" fmla="*/ 65133 h 87182"/>
                <a:gd name="connsiteX197" fmla="*/ 10773 w 41552"/>
                <a:gd name="connsiteY197" fmla="*/ 66083 h 87182"/>
                <a:gd name="connsiteX198" fmla="*/ 11609 w 41552"/>
                <a:gd name="connsiteY198" fmla="*/ 66083 h 87182"/>
                <a:gd name="connsiteX199" fmla="*/ 11847 w 41552"/>
                <a:gd name="connsiteY199" fmla="*/ 16598 h 87182"/>
                <a:gd name="connsiteX200" fmla="*/ 11010 w 41552"/>
                <a:gd name="connsiteY200" fmla="*/ 15524 h 87182"/>
                <a:gd name="connsiteX201" fmla="*/ 11248 w 41552"/>
                <a:gd name="connsiteY201" fmla="*/ 16835 h 87182"/>
                <a:gd name="connsiteX202" fmla="*/ 11847 w 41552"/>
                <a:gd name="connsiteY202" fmla="*/ 16598 h 87182"/>
                <a:gd name="connsiteX203" fmla="*/ 11134 w 41552"/>
                <a:gd name="connsiteY203" fmla="*/ 28283 h 87182"/>
                <a:gd name="connsiteX204" fmla="*/ 11134 w 41552"/>
                <a:gd name="connsiteY204" fmla="*/ 28995 h 87182"/>
                <a:gd name="connsiteX205" fmla="*/ 12331 w 41552"/>
                <a:gd name="connsiteY205" fmla="*/ 28995 h 87182"/>
                <a:gd name="connsiteX206" fmla="*/ 12331 w 41552"/>
                <a:gd name="connsiteY206" fmla="*/ 28283 h 87182"/>
                <a:gd name="connsiteX207" fmla="*/ 11134 w 41552"/>
                <a:gd name="connsiteY207" fmla="*/ 28283 h 87182"/>
                <a:gd name="connsiteX208" fmla="*/ 11732 w 41552"/>
                <a:gd name="connsiteY208" fmla="*/ 18023 h 87182"/>
                <a:gd name="connsiteX209" fmla="*/ 12692 w 41552"/>
                <a:gd name="connsiteY209" fmla="*/ 17548 h 87182"/>
                <a:gd name="connsiteX210" fmla="*/ 11856 w 41552"/>
                <a:gd name="connsiteY210" fmla="*/ 17073 h 87182"/>
                <a:gd name="connsiteX211" fmla="*/ 11732 w 41552"/>
                <a:gd name="connsiteY211" fmla="*/ 18023 h 87182"/>
                <a:gd name="connsiteX212" fmla="*/ 11970 w 41552"/>
                <a:gd name="connsiteY212" fmla="*/ 32567 h 87182"/>
                <a:gd name="connsiteX213" fmla="*/ 12568 w 41552"/>
                <a:gd name="connsiteY213" fmla="*/ 34116 h 87182"/>
                <a:gd name="connsiteX214" fmla="*/ 11970 w 41552"/>
                <a:gd name="connsiteY214" fmla="*/ 32567 h 87182"/>
                <a:gd name="connsiteX215" fmla="*/ 13281 w 41552"/>
                <a:gd name="connsiteY215" fmla="*/ 35436 h 87182"/>
                <a:gd name="connsiteX216" fmla="*/ 14953 w 41552"/>
                <a:gd name="connsiteY216" fmla="*/ 35436 h 87182"/>
                <a:gd name="connsiteX217" fmla="*/ 13281 w 41552"/>
                <a:gd name="connsiteY217" fmla="*/ 35436 h 87182"/>
                <a:gd name="connsiteX218" fmla="*/ 16397 w 41552"/>
                <a:gd name="connsiteY218" fmla="*/ 44015 h 87182"/>
                <a:gd name="connsiteX219" fmla="*/ 17233 w 41552"/>
                <a:gd name="connsiteY219" fmla="*/ 44015 h 87182"/>
                <a:gd name="connsiteX220" fmla="*/ 17110 w 41552"/>
                <a:gd name="connsiteY220" fmla="*/ 43302 h 87182"/>
                <a:gd name="connsiteX221" fmla="*/ 16635 w 41552"/>
                <a:gd name="connsiteY221" fmla="*/ 42941 h 87182"/>
                <a:gd name="connsiteX222" fmla="*/ 16397 w 41552"/>
                <a:gd name="connsiteY222" fmla="*/ 43654 h 87182"/>
                <a:gd name="connsiteX223" fmla="*/ 16397 w 41552"/>
                <a:gd name="connsiteY223" fmla="*/ 44015 h 87182"/>
                <a:gd name="connsiteX224" fmla="*/ 18192 w 41552"/>
                <a:gd name="connsiteY224" fmla="*/ 52004 h 87182"/>
                <a:gd name="connsiteX225" fmla="*/ 17955 w 41552"/>
                <a:gd name="connsiteY225" fmla="*/ 51881 h 87182"/>
                <a:gd name="connsiteX226" fmla="*/ 17357 w 41552"/>
                <a:gd name="connsiteY226" fmla="*/ 52004 h 87182"/>
                <a:gd name="connsiteX227" fmla="*/ 16882 w 41552"/>
                <a:gd name="connsiteY227" fmla="*/ 52479 h 87182"/>
                <a:gd name="connsiteX228" fmla="*/ 16758 w 41552"/>
                <a:gd name="connsiteY228" fmla="*/ 52840 h 87182"/>
                <a:gd name="connsiteX229" fmla="*/ 16397 w 41552"/>
                <a:gd name="connsiteY229" fmla="*/ 53315 h 87182"/>
                <a:gd name="connsiteX230" fmla="*/ 18791 w 41552"/>
                <a:gd name="connsiteY230" fmla="*/ 51767 h 87182"/>
                <a:gd name="connsiteX231" fmla="*/ 18192 w 41552"/>
                <a:gd name="connsiteY231" fmla="*/ 52004 h 87182"/>
                <a:gd name="connsiteX232" fmla="*/ 19513 w 41552"/>
                <a:gd name="connsiteY232" fmla="*/ 35436 h 87182"/>
                <a:gd name="connsiteX233" fmla="*/ 19513 w 41552"/>
                <a:gd name="connsiteY233" fmla="*/ 34600 h 87182"/>
                <a:gd name="connsiteX234" fmla="*/ 18914 w 41552"/>
                <a:gd name="connsiteY234" fmla="*/ 34600 h 87182"/>
                <a:gd name="connsiteX235" fmla="*/ 18914 w 41552"/>
                <a:gd name="connsiteY235" fmla="*/ 35436 h 87182"/>
                <a:gd name="connsiteX236" fmla="*/ 19513 w 41552"/>
                <a:gd name="connsiteY236" fmla="*/ 35436 h 87182"/>
                <a:gd name="connsiteX237" fmla="*/ 20225 w 41552"/>
                <a:gd name="connsiteY237" fmla="*/ 52365 h 87182"/>
                <a:gd name="connsiteX238" fmla="*/ 20824 w 41552"/>
                <a:gd name="connsiteY238" fmla="*/ 51890 h 87182"/>
                <a:gd name="connsiteX239" fmla="*/ 19988 w 41552"/>
                <a:gd name="connsiteY239" fmla="*/ 50940 h 87182"/>
                <a:gd name="connsiteX240" fmla="*/ 19152 w 41552"/>
                <a:gd name="connsiteY240" fmla="*/ 51653 h 87182"/>
                <a:gd name="connsiteX241" fmla="*/ 20225 w 41552"/>
                <a:gd name="connsiteY241" fmla="*/ 52365 h 87182"/>
                <a:gd name="connsiteX242" fmla="*/ 19988 w 41552"/>
                <a:gd name="connsiteY242" fmla="*/ 39369 h 87182"/>
                <a:gd name="connsiteX243" fmla="*/ 19988 w 41552"/>
                <a:gd name="connsiteY243" fmla="*/ 39968 h 87182"/>
                <a:gd name="connsiteX244" fmla="*/ 20824 w 41552"/>
                <a:gd name="connsiteY244" fmla="*/ 39968 h 87182"/>
                <a:gd name="connsiteX245" fmla="*/ 20824 w 41552"/>
                <a:gd name="connsiteY245" fmla="*/ 39369 h 87182"/>
                <a:gd name="connsiteX246" fmla="*/ 19988 w 41552"/>
                <a:gd name="connsiteY246" fmla="*/ 39369 h 87182"/>
                <a:gd name="connsiteX247" fmla="*/ 20349 w 41552"/>
                <a:gd name="connsiteY247" fmla="*/ 34714 h 87182"/>
                <a:gd name="connsiteX248" fmla="*/ 21907 w 41552"/>
                <a:gd name="connsiteY248" fmla="*/ 33166 h 87182"/>
                <a:gd name="connsiteX249" fmla="*/ 21308 w 41552"/>
                <a:gd name="connsiteY249" fmla="*/ 32928 h 87182"/>
                <a:gd name="connsiteX250" fmla="*/ 20111 w 41552"/>
                <a:gd name="connsiteY250" fmla="*/ 34125 h 87182"/>
                <a:gd name="connsiteX251" fmla="*/ 20349 w 41552"/>
                <a:gd name="connsiteY251" fmla="*/ 34724 h 87182"/>
                <a:gd name="connsiteX252" fmla="*/ 21308 w 41552"/>
                <a:gd name="connsiteY252" fmla="*/ 41279 h 87182"/>
                <a:gd name="connsiteX253" fmla="*/ 21185 w 41552"/>
                <a:gd name="connsiteY253" fmla="*/ 41516 h 87182"/>
                <a:gd name="connsiteX254" fmla="*/ 20586 w 41552"/>
                <a:gd name="connsiteY254" fmla="*/ 42229 h 87182"/>
                <a:gd name="connsiteX255" fmla="*/ 21061 w 41552"/>
                <a:gd name="connsiteY255" fmla="*/ 42827 h 87182"/>
                <a:gd name="connsiteX256" fmla="*/ 21897 w 41552"/>
                <a:gd name="connsiteY256" fmla="*/ 42590 h 87182"/>
                <a:gd name="connsiteX257" fmla="*/ 21536 w 41552"/>
                <a:gd name="connsiteY257" fmla="*/ 40918 h 87182"/>
                <a:gd name="connsiteX258" fmla="*/ 21299 w 41552"/>
                <a:gd name="connsiteY258" fmla="*/ 41279 h 87182"/>
                <a:gd name="connsiteX259" fmla="*/ 20824 w 41552"/>
                <a:gd name="connsiteY259" fmla="*/ 35199 h 87182"/>
                <a:gd name="connsiteX260" fmla="*/ 20947 w 41552"/>
                <a:gd name="connsiteY260" fmla="*/ 36272 h 87182"/>
                <a:gd name="connsiteX261" fmla="*/ 21071 w 41552"/>
                <a:gd name="connsiteY261" fmla="*/ 36272 h 87182"/>
                <a:gd name="connsiteX262" fmla="*/ 21071 w 41552"/>
                <a:gd name="connsiteY262" fmla="*/ 35436 h 87182"/>
                <a:gd name="connsiteX263" fmla="*/ 20833 w 41552"/>
                <a:gd name="connsiteY263" fmla="*/ 35199 h 87182"/>
                <a:gd name="connsiteX264" fmla="*/ 21783 w 41552"/>
                <a:gd name="connsiteY264" fmla="*/ 51178 h 87182"/>
                <a:gd name="connsiteX265" fmla="*/ 22144 w 41552"/>
                <a:gd name="connsiteY265" fmla="*/ 50465 h 87182"/>
                <a:gd name="connsiteX266" fmla="*/ 22268 w 41552"/>
                <a:gd name="connsiteY266" fmla="*/ 51064 h 87182"/>
                <a:gd name="connsiteX267" fmla="*/ 23703 w 41552"/>
                <a:gd name="connsiteY267" fmla="*/ 50589 h 87182"/>
                <a:gd name="connsiteX268" fmla="*/ 23465 w 41552"/>
                <a:gd name="connsiteY268" fmla="*/ 49990 h 87182"/>
                <a:gd name="connsiteX269" fmla="*/ 22144 w 41552"/>
                <a:gd name="connsiteY269" fmla="*/ 50465 h 87182"/>
                <a:gd name="connsiteX270" fmla="*/ 22268 w 41552"/>
                <a:gd name="connsiteY270" fmla="*/ 50228 h 87182"/>
                <a:gd name="connsiteX271" fmla="*/ 21546 w 41552"/>
                <a:gd name="connsiteY271" fmla="*/ 49990 h 87182"/>
                <a:gd name="connsiteX272" fmla="*/ 21185 w 41552"/>
                <a:gd name="connsiteY272" fmla="*/ 50826 h 87182"/>
                <a:gd name="connsiteX273" fmla="*/ 21783 w 41552"/>
                <a:gd name="connsiteY273" fmla="*/ 51187 h 87182"/>
                <a:gd name="connsiteX274" fmla="*/ 22021 w 41552"/>
                <a:gd name="connsiteY274" fmla="*/ 38410 h 87182"/>
                <a:gd name="connsiteX275" fmla="*/ 22021 w 41552"/>
                <a:gd name="connsiteY275" fmla="*/ 37811 h 87182"/>
                <a:gd name="connsiteX276" fmla="*/ 21546 w 41552"/>
                <a:gd name="connsiteY276" fmla="*/ 37811 h 87182"/>
                <a:gd name="connsiteX277" fmla="*/ 21546 w 41552"/>
                <a:gd name="connsiteY277" fmla="*/ 38410 h 87182"/>
                <a:gd name="connsiteX278" fmla="*/ 22021 w 41552"/>
                <a:gd name="connsiteY278" fmla="*/ 38410 h 87182"/>
                <a:gd name="connsiteX279" fmla="*/ 21907 w 41552"/>
                <a:gd name="connsiteY279" fmla="*/ 59994 h 87182"/>
                <a:gd name="connsiteX280" fmla="*/ 21669 w 41552"/>
                <a:gd name="connsiteY280" fmla="*/ 60706 h 87182"/>
                <a:gd name="connsiteX281" fmla="*/ 22392 w 41552"/>
                <a:gd name="connsiteY281" fmla="*/ 60469 h 87182"/>
                <a:gd name="connsiteX282" fmla="*/ 21917 w 41552"/>
                <a:gd name="connsiteY282" fmla="*/ 59994 h 87182"/>
                <a:gd name="connsiteX283" fmla="*/ 22382 w 41552"/>
                <a:gd name="connsiteY283" fmla="*/ 56061 h 87182"/>
                <a:gd name="connsiteX284" fmla="*/ 21660 w 41552"/>
                <a:gd name="connsiteY284" fmla="*/ 55111 h 87182"/>
                <a:gd name="connsiteX285" fmla="*/ 21660 w 41552"/>
                <a:gd name="connsiteY285" fmla="*/ 55586 h 87182"/>
                <a:gd name="connsiteX286" fmla="*/ 22382 w 41552"/>
                <a:gd name="connsiteY286" fmla="*/ 56061 h 87182"/>
                <a:gd name="connsiteX287" fmla="*/ 22021 w 41552"/>
                <a:gd name="connsiteY287" fmla="*/ 64649 h 87182"/>
                <a:gd name="connsiteX288" fmla="*/ 23094 w 41552"/>
                <a:gd name="connsiteY288" fmla="*/ 64649 h 87182"/>
                <a:gd name="connsiteX289" fmla="*/ 22021 w 41552"/>
                <a:gd name="connsiteY289" fmla="*/ 64050 h 87182"/>
                <a:gd name="connsiteX290" fmla="*/ 22021 w 41552"/>
                <a:gd name="connsiteY290" fmla="*/ 64649 h 87182"/>
                <a:gd name="connsiteX291" fmla="*/ 23218 w 41552"/>
                <a:gd name="connsiteY291" fmla="*/ 47834 h 87182"/>
                <a:gd name="connsiteX292" fmla="*/ 22144 w 41552"/>
                <a:gd name="connsiteY292" fmla="*/ 47834 h 87182"/>
                <a:gd name="connsiteX293" fmla="*/ 23218 w 41552"/>
                <a:gd name="connsiteY293" fmla="*/ 48907 h 87182"/>
                <a:gd name="connsiteX294" fmla="*/ 23218 w 41552"/>
                <a:gd name="connsiteY294" fmla="*/ 47834 h 87182"/>
                <a:gd name="connsiteX295" fmla="*/ 22258 w 41552"/>
                <a:gd name="connsiteY295" fmla="*/ 57134 h 87182"/>
                <a:gd name="connsiteX296" fmla="*/ 22981 w 41552"/>
                <a:gd name="connsiteY296" fmla="*/ 56773 h 87182"/>
                <a:gd name="connsiteX297" fmla="*/ 23218 w 41552"/>
                <a:gd name="connsiteY297" fmla="*/ 56536 h 87182"/>
                <a:gd name="connsiteX298" fmla="*/ 22258 w 41552"/>
                <a:gd name="connsiteY298" fmla="*/ 56175 h 87182"/>
                <a:gd name="connsiteX299" fmla="*/ 22258 w 41552"/>
                <a:gd name="connsiteY299" fmla="*/ 57125 h 87182"/>
                <a:gd name="connsiteX300" fmla="*/ 22857 w 41552"/>
                <a:gd name="connsiteY300" fmla="*/ 61789 h 87182"/>
                <a:gd name="connsiteX301" fmla="*/ 23094 w 41552"/>
                <a:gd name="connsiteY301" fmla="*/ 62388 h 87182"/>
                <a:gd name="connsiteX302" fmla="*/ 23931 w 41552"/>
                <a:gd name="connsiteY302" fmla="*/ 62150 h 87182"/>
                <a:gd name="connsiteX303" fmla="*/ 23693 w 41552"/>
                <a:gd name="connsiteY303" fmla="*/ 61552 h 87182"/>
                <a:gd name="connsiteX304" fmla="*/ 22857 w 41552"/>
                <a:gd name="connsiteY304" fmla="*/ 61789 h 87182"/>
                <a:gd name="connsiteX305" fmla="*/ 23940 w 41552"/>
                <a:gd name="connsiteY305" fmla="*/ 59281 h 87182"/>
                <a:gd name="connsiteX306" fmla="*/ 24178 w 41552"/>
                <a:gd name="connsiteY306" fmla="*/ 58683 h 87182"/>
                <a:gd name="connsiteX307" fmla="*/ 23579 w 41552"/>
                <a:gd name="connsiteY307" fmla="*/ 58445 h 87182"/>
                <a:gd name="connsiteX308" fmla="*/ 23342 w 41552"/>
                <a:gd name="connsiteY308" fmla="*/ 58920 h 87182"/>
                <a:gd name="connsiteX309" fmla="*/ 23940 w 41552"/>
                <a:gd name="connsiteY309" fmla="*/ 59281 h 87182"/>
                <a:gd name="connsiteX310" fmla="*/ 23940 w 41552"/>
                <a:gd name="connsiteY310" fmla="*/ 70729 h 87182"/>
                <a:gd name="connsiteX311" fmla="*/ 24415 w 41552"/>
                <a:gd name="connsiteY311" fmla="*/ 71090 h 87182"/>
                <a:gd name="connsiteX312" fmla="*/ 25014 w 41552"/>
                <a:gd name="connsiteY312" fmla="*/ 71451 h 87182"/>
                <a:gd name="connsiteX313" fmla="*/ 25137 w 41552"/>
                <a:gd name="connsiteY313" fmla="*/ 70254 h 87182"/>
                <a:gd name="connsiteX314" fmla="*/ 23940 w 41552"/>
                <a:gd name="connsiteY314" fmla="*/ 70729 h 87182"/>
                <a:gd name="connsiteX315" fmla="*/ 24776 w 41552"/>
                <a:gd name="connsiteY315" fmla="*/ 66558 h 87182"/>
                <a:gd name="connsiteX316" fmla="*/ 24776 w 41552"/>
                <a:gd name="connsiteY316" fmla="*/ 65722 h 87182"/>
                <a:gd name="connsiteX317" fmla="*/ 24301 w 41552"/>
                <a:gd name="connsiteY317" fmla="*/ 65722 h 87182"/>
                <a:gd name="connsiteX318" fmla="*/ 24301 w 41552"/>
                <a:gd name="connsiteY318" fmla="*/ 66558 h 87182"/>
                <a:gd name="connsiteX319" fmla="*/ 24776 w 41552"/>
                <a:gd name="connsiteY319" fmla="*/ 66558 h 87182"/>
                <a:gd name="connsiteX320" fmla="*/ 24301 w 41552"/>
                <a:gd name="connsiteY320" fmla="*/ 69180 h 87182"/>
                <a:gd name="connsiteX321" fmla="*/ 24301 w 41552"/>
                <a:gd name="connsiteY321" fmla="*/ 69893 h 87182"/>
                <a:gd name="connsiteX322" fmla="*/ 25137 w 41552"/>
                <a:gd name="connsiteY322" fmla="*/ 69893 h 87182"/>
                <a:gd name="connsiteX323" fmla="*/ 25137 w 41552"/>
                <a:gd name="connsiteY323" fmla="*/ 69180 h 87182"/>
                <a:gd name="connsiteX324" fmla="*/ 24301 w 41552"/>
                <a:gd name="connsiteY324" fmla="*/ 69180 h 87182"/>
                <a:gd name="connsiteX325" fmla="*/ 25735 w 41552"/>
                <a:gd name="connsiteY325" fmla="*/ 50104 h 87182"/>
                <a:gd name="connsiteX326" fmla="*/ 26096 w 41552"/>
                <a:gd name="connsiteY326" fmla="*/ 49981 h 87182"/>
                <a:gd name="connsiteX327" fmla="*/ 24424 w 41552"/>
                <a:gd name="connsiteY327" fmla="*/ 49268 h 87182"/>
                <a:gd name="connsiteX328" fmla="*/ 25384 w 41552"/>
                <a:gd name="connsiteY328" fmla="*/ 50342 h 87182"/>
                <a:gd name="connsiteX329" fmla="*/ 25745 w 41552"/>
                <a:gd name="connsiteY329" fmla="*/ 50104 h 87182"/>
                <a:gd name="connsiteX330" fmla="*/ 25251 w 41552"/>
                <a:gd name="connsiteY330" fmla="*/ 50931 h 87182"/>
                <a:gd name="connsiteX331" fmla="*/ 25374 w 41552"/>
                <a:gd name="connsiteY331" fmla="*/ 51529 h 87182"/>
                <a:gd name="connsiteX332" fmla="*/ 26448 w 41552"/>
                <a:gd name="connsiteY332" fmla="*/ 51292 h 87182"/>
                <a:gd name="connsiteX333" fmla="*/ 26210 w 41552"/>
                <a:gd name="connsiteY333" fmla="*/ 50693 h 87182"/>
                <a:gd name="connsiteX334" fmla="*/ 25251 w 41552"/>
                <a:gd name="connsiteY334" fmla="*/ 50931 h 87182"/>
                <a:gd name="connsiteX335" fmla="*/ 26334 w 41552"/>
                <a:gd name="connsiteY335" fmla="*/ 67147 h 87182"/>
                <a:gd name="connsiteX336" fmla="*/ 27293 w 41552"/>
                <a:gd name="connsiteY336" fmla="*/ 66786 h 87182"/>
                <a:gd name="connsiteX337" fmla="*/ 26457 w 41552"/>
                <a:gd name="connsiteY337" fmla="*/ 66188 h 87182"/>
                <a:gd name="connsiteX338" fmla="*/ 25982 w 41552"/>
                <a:gd name="connsiteY338" fmla="*/ 65950 h 87182"/>
                <a:gd name="connsiteX339" fmla="*/ 26343 w 41552"/>
                <a:gd name="connsiteY339" fmla="*/ 67147 h 87182"/>
                <a:gd name="connsiteX340" fmla="*/ 29089 w 41552"/>
                <a:gd name="connsiteY340" fmla="*/ 61903 h 87182"/>
                <a:gd name="connsiteX341" fmla="*/ 28015 w 41552"/>
                <a:gd name="connsiteY341" fmla="*/ 62141 h 87182"/>
                <a:gd name="connsiteX342" fmla="*/ 27654 w 41552"/>
                <a:gd name="connsiteY342" fmla="*/ 62378 h 87182"/>
                <a:gd name="connsiteX343" fmla="*/ 27179 w 41552"/>
                <a:gd name="connsiteY343" fmla="*/ 61428 h 87182"/>
                <a:gd name="connsiteX344" fmla="*/ 26457 w 41552"/>
                <a:gd name="connsiteY344" fmla="*/ 61552 h 87182"/>
                <a:gd name="connsiteX345" fmla="*/ 27417 w 41552"/>
                <a:gd name="connsiteY345" fmla="*/ 63575 h 87182"/>
                <a:gd name="connsiteX346" fmla="*/ 29089 w 41552"/>
                <a:gd name="connsiteY346" fmla="*/ 61903 h 87182"/>
                <a:gd name="connsiteX347" fmla="*/ 27531 w 41552"/>
                <a:gd name="connsiteY347" fmla="*/ 57495 h 87182"/>
                <a:gd name="connsiteX348" fmla="*/ 27407 w 41552"/>
                <a:gd name="connsiteY348" fmla="*/ 56298 h 87182"/>
                <a:gd name="connsiteX349" fmla="*/ 26932 w 41552"/>
                <a:gd name="connsiteY349" fmla="*/ 56536 h 87182"/>
                <a:gd name="connsiteX350" fmla="*/ 26932 w 41552"/>
                <a:gd name="connsiteY350" fmla="*/ 57486 h 87182"/>
                <a:gd name="connsiteX351" fmla="*/ 27531 w 41552"/>
                <a:gd name="connsiteY351" fmla="*/ 57486 h 87182"/>
                <a:gd name="connsiteX352" fmla="*/ 27892 w 41552"/>
                <a:gd name="connsiteY352" fmla="*/ 76932 h 87182"/>
                <a:gd name="connsiteX353" fmla="*/ 30524 w 41552"/>
                <a:gd name="connsiteY353" fmla="*/ 75023 h 87182"/>
                <a:gd name="connsiteX354" fmla="*/ 28367 w 41552"/>
                <a:gd name="connsiteY354" fmla="*/ 75621 h 87182"/>
                <a:gd name="connsiteX355" fmla="*/ 26932 w 41552"/>
                <a:gd name="connsiteY355" fmla="*/ 76220 h 87182"/>
                <a:gd name="connsiteX356" fmla="*/ 27892 w 41552"/>
                <a:gd name="connsiteY356" fmla="*/ 76932 h 87182"/>
                <a:gd name="connsiteX357" fmla="*/ 28129 w 41552"/>
                <a:gd name="connsiteY357" fmla="*/ 54636 h 87182"/>
                <a:gd name="connsiteX358" fmla="*/ 28490 w 41552"/>
                <a:gd name="connsiteY358" fmla="*/ 54161 h 87182"/>
                <a:gd name="connsiteX359" fmla="*/ 28129 w 41552"/>
                <a:gd name="connsiteY359" fmla="*/ 53923 h 87182"/>
                <a:gd name="connsiteX360" fmla="*/ 27892 w 41552"/>
                <a:gd name="connsiteY360" fmla="*/ 53923 h 87182"/>
                <a:gd name="connsiteX361" fmla="*/ 27768 w 41552"/>
                <a:gd name="connsiteY361" fmla="*/ 53800 h 87182"/>
                <a:gd name="connsiteX362" fmla="*/ 27645 w 41552"/>
                <a:gd name="connsiteY362" fmla="*/ 52726 h 87182"/>
                <a:gd name="connsiteX363" fmla="*/ 28243 w 41552"/>
                <a:gd name="connsiteY363" fmla="*/ 52489 h 87182"/>
                <a:gd name="connsiteX364" fmla="*/ 28243 w 41552"/>
                <a:gd name="connsiteY364" fmla="*/ 52365 h 87182"/>
                <a:gd name="connsiteX365" fmla="*/ 27407 w 41552"/>
                <a:gd name="connsiteY365" fmla="*/ 52603 h 87182"/>
                <a:gd name="connsiteX366" fmla="*/ 27645 w 41552"/>
                <a:gd name="connsiteY366" fmla="*/ 53914 h 87182"/>
                <a:gd name="connsiteX367" fmla="*/ 27882 w 41552"/>
                <a:gd name="connsiteY367" fmla="*/ 54037 h 87182"/>
                <a:gd name="connsiteX368" fmla="*/ 28120 w 41552"/>
                <a:gd name="connsiteY368" fmla="*/ 54037 h 87182"/>
                <a:gd name="connsiteX369" fmla="*/ 28357 w 41552"/>
                <a:gd name="connsiteY369" fmla="*/ 54161 h 87182"/>
                <a:gd name="connsiteX370" fmla="*/ 27996 w 41552"/>
                <a:gd name="connsiteY370" fmla="*/ 54522 h 87182"/>
                <a:gd name="connsiteX371" fmla="*/ 27759 w 41552"/>
                <a:gd name="connsiteY371" fmla="*/ 54759 h 87182"/>
                <a:gd name="connsiteX372" fmla="*/ 27521 w 41552"/>
                <a:gd name="connsiteY372" fmla="*/ 54997 h 87182"/>
                <a:gd name="connsiteX373" fmla="*/ 27645 w 41552"/>
                <a:gd name="connsiteY373" fmla="*/ 55120 h 87182"/>
                <a:gd name="connsiteX374" fmla="*/ 27768 w 41552"/>
                <a:gd name="connsiteY374" fmla="*/ 54883 h 87182"/>
                <a:gd name="connsiteX375" fmla="*/ 28129 w 41552"/>
                <a:gd name="connsiteY375" fmla="*/ 54645 h 87182"/>
                <a:gd name="connsiteX376" fmla="*/ 27645 w 41552"/>
                <a:gd name="connsiteY376" fmla="*/ 63689 h 87182"/>
                <a:gd name="connsiteX377" fmla="*/ 28006 w 41552"/>
                <a:gd name="connsiteY377" fmla="*/ 64639 h 87182"/>
                <a:gd name="connsiteX378" fmla="*/ 28367 w 41552"/>
                <a:gd name="connsiteY378" fmla="*/ 64278 h 87182"/>
                <a:gd name="connsiteX379" fmla="*/ 29564 w 41552"/>
                <a:gd name="connsiteY379" fmla="*/ 64278 h 87182"/>
                <a:gd name="connsiteX380" fmla="*/ 30400 w 41552"/>
                <a:gd name="connsiteY380" fmla="*/ 63917 h 87182"/>
                <a:gd name="connsiteX381" fmla="*/ 30163 w 41552"/>
                <a:gd name="connsiteY381" fmla="*/ 63319 h 87182"/>
                <a:gd name="connsiteX382" fmla="*/ 29203 w 41552"/>
                <a:gd name="connsiteY382" fmla="*/ 63680 h 87182"/>
                <a:gd name="connsiteX383" fmla="*/ 29564 w 41552"/>
                <a:gd name="connsiteY383" fmla="*/ 64278 h 87182"/>
                <a:gd name="connsiteX384" fmla="*/ 29326 w 41552"/>
                <a:gd name="connsiteY384" fmla="*/ 64041 h 87182"/>
                <a:gd name="connsiteX385" fmla="*/ 29089 w 41552"/>
                <a:gd name="connsiteY385" fmla="*/ 63680 h 87182"/>
                <a:gd name="connsiteX386" fmla="*/ 28614 w 41552"/>
                <a:gd name="connsiteY386" fmla="*/ 63917 h 87182"/>
                <a:gd name="connsiteX387" fmla="*/ 28851 w 41552"/>
                <a:gd name="connsiteY387" fmla="*/ 63442 h 87182"/>
                <a:gd name="connsiteX388" fmla="*/ 28015 w 41552"/>
                <a:gd name="connsiteY388" fmla="*/ 63566 h 87182"/>
                <a:gd name="connsiteX389" fmla="*/ 27654 w 41552"/>
                <a:gd name="connsiteY389" fmla="*/ 63689 h 87182"/>
                <a:gd name="connsiteX390" fmla="*/ 28490 w 41552"/>
                <a:gd name="connsiteY390" fmla="*/ 73237 h 87182"/>
                <a:gd name="connsiteX391" fmla="*/ 28015 w 41552"/>
                <a:gd name="connsiteY391" fmla="*/ 71926 h 87182"/>
                <a:gd name="connsiteX392" fmla="*/ 28490 w 41552"/>
                <a:gd name="connsiteY392" fmla="*/ 73237 h 87182"/>
                <a:gd name="connsiteX393" fmla="*/ 28367 w 41552"/>
                <a:gd name="connsiteY393" fmla="*/ 64288 h 87182"/>
                <a:gd name="connsiteX394" fmla="*/ 28129 w 41552"/>
                <a:gd name="connsiteY394" fmla="*/ 64288 h 87182"/>
                <a:gd name="connsiteX395" fmla="*/ 28604 w 41552"/>
                <a:gd name="connsiteY395" fmla="*/ 63927 h 87182"/>
                <a:gd name="connsiteX396" fmla="*/ 28367 w 41552"/>
                <a:gd name="connsiteY396" fmla="*/ 64288 h 87182"/>
                <a:gd name="connsiteX397" fmla="*/ 28129 w 41552"/>
                <a:gd name="connsiteY397" fmla="*/ 65722 h 87182"/>
                <a:gd name="connsiteX398" fmla="*/ 28129 w 41552"/>
                <a:gd name="connsiteY398" fmla="*/ 66321 h 87182"/>
                <a:gd name="connsiteX399" fmla="*/ 29801 w 41552"/>
                <a:gd name="connsiteY399" fmla="*/ 66682 h 87182"/>
                <a:gd name="connsiteX400" fmla="*/ 29801 w 41552"/>
                <a:gd name="connsiteY400" fmla="*/ 66207 h 87182"/>
                <a:gd name="connsiteX401" fmla="*/ 28965 w 41552"/>
                <a:gd name="connsiteY401" fmla="*/ 65371 h 87182"/>
                <a:gd name="connsiteX402" fmla="*/ 28129 w 41552"/>
                <a:gd name="connsiteY402" fmla="*/ 65732 h 87182"/>
                <a:gd name="connsiteX403" fmla="*/ 30039 w 41552"/>
                <a:gd name="connsiteY403" fmla="*/ 61903 h 87182"/>
                <a:gd name="connsiteX404" fmla="*/ 30163 w 41552"/>
                <a:gd name="connsiteY404" fmla="*/ 61780 h 87182"/>
                <a:gd name="connsiteX405" fmla="*/ 30039 w 41552"/>
                <a:gd name="connsiteY405" fmla="*/ 61419 h 87182"/>
                <a:gd name="connsiteX406" fmla="*/ 30039 w 41552"/>
                <a:gd name="connsiteY406" fmla="*/ 59747 h 87182"/>
                <a:gd name="connsiteX407" fmla="*/ 29915 w 41552"/>
                <a:gd name="connsiteY407" fmla="*/ 59747 h 87182"/>
                <a:gd name="connsiteX408" fmla="*/ 29554 w 41552"/>
                <a:gd name="connsiteY408" fmla="*/ 59272 h 87182"/>
                <a:gd name="connsiteX409" fmla="*/ 28956 w 41552"/>
                <a:gd name="connsiteY409" fmla="*/ 59870 h 87182"/>
                <a:gd name="connsiteX410" fmla="*/ 29193 w 41552"/>
                <a:gd name="connsiteY410" fmla="*/ 60345 h 87182"/>
                <a:gd name="connsiteX411" fmla="*/ 29915 w 41552"/>
                <a:gd name="connsiteY411" fmla="*/ 59747 h 87182"/>
                <a:gd name="connsiteX412" fmla="*/ 30039 w 41552"/>
                <a:gd name="connsiteY412" fmla="*/ 61770 h 87182"/>
                <a:gd name="connsiteX413" fmla="*/ 30039 w 41552"/>
                <a:gd name="connsiteY413" fmla="*/ 61894 h 87182"/>
                <a:gd name="connsiteX414" fmla="*/ 30286 w 41552"/>
                <a:gd name="connsiteY414" fmla="*/ 71204 h 87182"/>
                <a:gd name="connsiteX415" fmla="*/ 29564 w 41552"/>
                <a:gd name="connsiteY415" fmla="*/ 68943 h 87182"/>
                <a:gd name="connsiteX416" fmla="*/ 28965 w 41552"/>
                <a:gd name="connsiteY416" fmla="*/ 69180 h 87182"/>
                <a:gd name="connsiteX417" fmla="*/ 29688 w 41552"/>
                <a:gd name="connsiteY417" fmla="*/ 71327 h 87182"/>
                <a:gd name="connsiteX418" fmla="*/ 30286 w 41552"/>
                <a:gd name="connsiteY418" fmla="*/ 71204 h 87182"/>
                <a:gd name="connsiteX419" fmla="*/ 29688 w 41552"/>
                <a:gd name="connsiteY419" fmla="*/ 19457 h 87182"/>
                <a:gd name="connsiteX420" fmla="*/ 29811 w 41552"/>
                <a:gd name="connsiteY420" fmla="*/ 18982 h 87182"/>
                <a:gd name="connsiteX421" fmla="*/ 29213 w 41552"/>
                <a:gd name="connsiteY421" fmla="*/ 18745 h 87182"/>
                <a:gd name="connsiteX422" fmla="*/ 29688 w 41552"/>
                <a:gd name="connsiteY422" fmla="*/ 19457 h 87182"/>
                <a:gd name="connsiteX423" fmla="*/ 31360 w 41552"/>
                <a:gd name="connsiteY423" fmla="*/ 74310 h 87182"/>
                <a:gd name="connsiteX424" fmla="*/ 31360 w 41552"/>
                <a:gd name="connsiteY424" fmla="*/ 74434 h 87182"/>
                <a:gd name="connsiteX425" fmla="*/ 30524 w 41552"/>
                <a:gd name="connsiteY425" fmla="*/ 75745 h 87182"/>
                <a:gd name="connsiteX426" fmla="*/ 31958 w 41552"/>
                <a:gd name="connsiteY426" fmla="*/ 75032 h 87182"/>
                <a:gd name="connsiteX427" fmla="*/ 32433 w 41552"/>
                <a:gd name="connsiteY427" fmla="*/ 74434 h 87182"/>
                <a:gd name="connsiteX428" fmla="*/ 32072 w 41552"/>
                <a:gd name="connsiteY428" fmla="*/ 73360 h 87182"/>
                <a:gd name="connsiteX429" fmla="*/ 31835 w 41552"/>
                <a:gd name="connsiteY429" fmla="*/ 73237 h 87182"/>
                <a:gd name="connsiteX430" fmla="*/ 31597 w 41552"/>
                <a:gd name="connsiteY430" fmla="*/ 73237 h 87182"/>
                <a:gd name="connsiteX431" fmla="*/ 30999 w 41552"/>
                <a:gd name="connsiteY431" fmla="*/ 72999 h 87182"/>
                <a:gd name="connsiteX432" fmla="*/ 31236 w 41552"/>
                <a:gd name="connsiteY432" fmla="*/ 74073 h 87182"/>
                <a:gd name="connsiteX433" fmla="*/ 31360 w 41552"/>
                <a:gd name="connsiteY433" fmla="*/ 74310 h 87182"/>
                <a:gd name="connsiteX434" fmla="*/ 30761 w 41552"/>
                <a:gd name="connsiteY434" fmla="*/ 64174 h 87182"/>
                <a:gd name="connsiteX435" fmla="*/ 31122 w 41552"/>
                <a:gd name="connsiteY435" fmla="*/ 65124 h 87182"/>
                <a:gd name="connsiteX436" fmla="*/ 31721 w 41552"/>
                <a:gd name="connsiteY436" fmla="*/ 64886 h 87182"/>
                <a:gd name="connsiteX437" fmla="*/ 31360 w 41552"/>
                <a:gd name="connsiteY437" fmla="*/ 63936 h 87182"/>
                <a:gd name="connsiteX438" fmla="*/ 30761 w 41552"/>
                <a:gd name="connsiteY438" fmla="*/ 64174 h 87182"/>
                <a:gd name="connsiteX439" fmla="*/ 31958 w 41552"/>
                <a:gd name="connsiteY439" fmla="*/ 82651 h 87182"/>
                <a:gd name="connsiteX440" fmla="*/ 31597 w 41552"/>
                <a:gd name="connsiteY440" fmla="*/ 81939 h 87182"/>
                <a:gd name="connsiteX441" fmla="*/ 31474 w 41552"/>
                <a:gd name="connsiteY441" fmla="*/ 82176 h 87182"/>
                <a:gd name="connsiteX442" fmla="*/ 31350 w 41552"/>
                <a:gd name="connsiteY442" fmla="*/ 82053 h 87182"/>
                <a:gd name="connsiteX443" fmla="*/ 30875 w 41552"/>
                <a:gd name="connsiteY443" fmla="*/ 83003 h 87182"/>
                <a:gd name="connsiteX444" fmla="*/ 31711 w 41552"/>
                <a:gd name="connsiteY444" fmla="*/ 83240 h 87182"/>
                <a:gd name="connsiteX445" fmla="*/ 31835 w 41552"/>
                <a:gd name="connsiteY445" fmla="*/ 82642 h 87182"/>
                <a:gd name="connsiteX446" fmla="*/ 31958 w 41552"/>
                <a:gd name="connsiteY446" fmla="*/ 82642 h 87182"/>
                <a:gd name="connsiteX447" fmla="*/ 31597 w 41552"/>
                <a:gd name="connsiteY447" fmla="*/ 71926 h 87182"/>
                <a:gd name="connsiteX448" fmla="*/ 30999 w 41552"/>
                <a:gd name="connsiteY448" fmla="*/ 72524 h 87182"/>
                <a:gd name="connsiteX449" fmla="*/ 32557 w 41552"/>
                <a:gd name="connsiteY449" fmla="*/ 72885 h 87182"/>
                <a:gd name="connsiteX450" fmla="*/ 34475 w 41552"/>
                <a:gd name="connsiteY450" fmla="*/ 73959 h 87182"/>
                <a:gd name="connsiteX451" fmla="*/ 32917 w 41552"/>
                <a:gd name="connsiteY451" fmla="*/ 72410 h 87182"/>
                <a:gd name="connsiteX452" fmla="*/ 32917 w 41552"/>
                <a:gd name="connsiteY452" fmla="*/ 71812 h 87182"/>
                <a:gd name="connsiteX453" fmla="*/ 32917 w 41552"/>
                <a:gd name="connsiteY453" fmla="*/ 71451 h 87182"/>
                <a:gd name="connsiteX454" fmla="*/ 32917 w 41552"/>
                <a:gd name="connsiteY454" fmla="*/ 71213 h 87182"/>
                <a:gd name="connsiteX455" fmla="*/ 31597 w 41552"/>
                <a:gd name="connsiteY455" fmla="*/ 71926 h 87182"/>
                <a:gd name="connsiteX456" fmla="*/ 31122 w 41552"/>
                <a:gd name="connsiteY456" fmla="*/ 63338 h 87182"/>
                <a:gd name="connsiteX457" fmla="*/ 31246 w 41552"/>
                <a:gd name="connsiteY457" fmla="*/ 62739 h 87182"/>
                <a:gd name="connsiteX458" fmla="*/ 31369 w 41552"/>
                <a:gd name="connsiteY458" fmla="*/ 62739 h 87182"/>
                <a:gd name="connsiteX459" fmla="*/ 31246 w 41552"/>
                <a:gd name="connsiteY459" fmla="*/ 63338 h 87182"/>
                <a:gd name="connsiteX460" fmla="*/ 31246 w 41552"/>
                <a:gd name="connsiteY460" fmla="*/ 63461 h 87182"/>
                <a:gd name="connsiteX461" fmla="*/ 31122 w 41552"/>
                <a:gd name="connsiteY461" fmla="*/ 63461 h 87182"/>
                <a:gd name="connsiteX462" fmla="*/ 31122 w 41552"/>
                <a:gd name="connsiteY462" fmla="*/ 63338 h 87182"/>
                <a:gd name="connsiteX463" fmla="*/ 31360 w 41552"/>
                <a:gd name="connsiteY463" fmla="*/ 39730 h 87182"/>
                <a:gd name="connsiteX464" fmla="*/ 31483 w 41552"/>
                <a:gd name="connsiteY464" fmla="*/ 39369 h 87182"/>
                <a:gd name="connsiteX465" fmla="*/ 31721 w 41552"/>
                <a:gd name="connsiteY465" fmla="*/ 39369 h 87182"/>
                <a:gd name="connsiteX466" fmla="*/ 31483 w 41552"/>
                <a:gd name="connsiteY466" fmla="*/ 39844 h 87182"/>
                <a:gd name="connsiteX467" fmla="*/ 31360 w 41552"/>
                <a:gd name="connsiteY467" fmla="*/ 39721 h 87182"/>
                <a:gd name="connsiteX468" fmla="*/ 31483 w 41552"/>
                <a:gd name="connsiteY468" fmla="*/ 82176 h 87182"/>
                <a:gd name="connsiteX469" fmla="*/ 31844 w 41552"/>
                <a:gd name="connsiteY469" fmla="*/ 82651 h 87182"/>
                <a:gd name="connsiteX470" fmla="*/ 31369 w 41552"/>
                <a:gd name="connsiteY470" fmla="*/ 82651 h 87182"/>
                <a:gd name="connsiteX471" fmla="*/ 31492 w 41552"/>
                <a:gd name="connsiteY471" fmla="*/ 82176 h 87182"/>
                <a:gd name="connsiteX472" fmla="*/ 32319 w 41552"/>
                <a:gd name="connsiteY472" fmla="*/ 78357 h 87182"/>
                <a:gd name="connsiteX473" fmla="*/ 33516 w 41552"/>
                <a:gd name="connsiteY473" fmla="*/ 77407 h 87182"/>
                <a:gd name="connsiteX474" fmla="*/ 33877 w 41552"/>
                <a:gd name="connsiteY474" fmla="*/ 76210 h 87182"/>
                <a:gd name="connsiteX475" fmla="*/ 34352 w 41552"/>
                <a:gd name="connsiteY475" fmla="*/ 76210 h 87182"/>
                <a:gd name="connsiteX476" fmla="*/ 34352 w 41552"/>
                <a:gd name="connsiteY476" fmla="*/ 76087 h 87182"/>
                <a:gd name="connsiteX477" fmla="*/ 33991 w 41552"/>
                <a:gd name="connsiteY477" fmla="*/ 76087 h 87182"/>
                <a:gd name="connsiteX478" fmla="*/ 33867 w 41552"/>
                <a:gd name="connsiteY478" fmla="*/ 76087 h 87182"/>
                <a:gd name="connsiteX479" fmla="*/ 33867 w 41552"/>
                <a:gd name="connsiteY479" fmla="*/ 75963 h 87182"/>
                <a:gd name="connsiteX480" fmla="*/ 32433 w 41552"/>
                <a:gd name="connsiteY480" fmla="*/ 78224 h 87182"/>
                <a:gd name="connsiteX481" fmla="*/ 31835 w 41552"/>
                <a:gd name="connsiteY481" fmla="*/ 76438 h 87182"/>
                <a:gd name="connsiteX482" fmla="*/ 33032 w 41552"/>
                <a:gd name="connsiteY482" fmla="*/ 75602 h 87182"/>
                <a:gd name="connsiteX483" fmla="*/ 33269 w 41552"/>
                <a:gd name="connsiteY483" fmla="*/ 75602 h 87182"/>
                <a:gd name="connsiteX484" fmla="*/ 33392 w 41552"/>
                <a:gd name="connsiteY484" fmla="*/ 75602 h 87182"/>
                <a:gd name="connsiteX485" fmla="*/ 33516 w 41552"/>
                <a:gd name="connsiteY485" fmla="*/ 75840 h 87182"/>
                <a:gd name="connsiteX486" fmla="*/ 33753 w 41552"/>
                <a:gd name="connsiteY486" fmla="*/ 75963 h 87182"/>
                <a:gd name="connsiteX487" fmla="*/ 33991 w 41552"/>
                <a:gd name="connsiteY487" fmla="*/ 74766 h 87182"/>
                <a:gd name="connsiteX488" fmla="*/ 34713 w 41552"/>
                <a:gd name="connsiteY488" fmla="*/ 75241 h 87182"/>
                <a:gd name="connsiteX489" fmla="*/ 35074 w 41552"/>
                <a:gd name="connsiteY489" fmla="*/ 75479 h 87182"/>
                <a:gd name="connsiteX490" fmla="*/ 35197 w 41552"/>
                <a:gd name="connsiteY490" fmla="*/ 75355 h 87182"/>
                <a:gd name="connsiteX491" fmla="*/ 34836 w 41552"/>
                <a:gd name="connsiteY491" fmla="*/ 75118 h 87182"/>
                <a:gd name="connsiteX492" fmla="*/ 34475 w 41552"/>
                <a:gd name="connsiteY492" fmla="*/ 74994 h 87182"/>
                <a:gd name="connsiteX493" fmla="*/ 33877 w 41552"/>
                <a:gd name="connsiteY493" fmla="*/ 74633 h 87182"/>
                <a:gd name="connsiteX494" fmla="*/ 33753 w 41552"/>
                <a:gd name="connsiteY494" fmla="*/ 75346 h 87182"/>
                <a:gd name="connsiteX495" fmla="*/ 33630 w 41552"/>
                <a:gd name="connsiteY495" fmla="*/ 75821 h 87182"/>
                <a:gd name="connsiteX496" fmla="*/ 33630 w 41552"/>
                <a:gd name="connsiteY496" fmla="*/ 75697 h 87182"/>
                <a:gd name="connsiteX497" fmla="*/ 33507 w 41552"/>
                <a:gd name="connsiteY497" fmla="*/ 75574 h 87182"/>
                <a:gd name="connsiteX498" fmla="*/ 32908 w 41552"/>
                <a:gd name="connsiteY498" fmla="*/ 75450 h 87182"/>
                <a:gd name="connsiteX499" fmla="*/ 31588 w 41552"/>
                <a:gd name="connsiteY499" fmla="*/ 76400 h 87182"/>
                <a:gd name="connsiteX500" fmla="*/ 32310 w 41552"/>
                <a:gd name="connsiteY500" fmla="*/ 78310 h 87182"/>
                <a:gd name="connsiteX501" fmla="*/ 33155 w 41552"/>
                <a:gd name="connsiteY501" fmla="*/ 80029 h 87182"/>
                <a:gd name="connsiteX502" fmla="*/ 32319 w 41552"/>
                <a:gd name="connsiteY502" fmla="*/ 78832 h 87182"/>
                <a:gd name="connsiteX503" fmla="*/ 31597 w 41552"/>
                <a:gd name="connsiteY503" fmla="*/ 79906 h 87182"/>
                <a:gd name="connsiteX504" fmla="*/ 32072 w 41552"/>
                <a:gd name="connsiteY504" fmla="*/ 80381 h 87182"/>
                <a:gd name="connsiteX505" fmla="*/ 33146 w 41552"/>
                <a:gd name="connsiteY505" fmla="*/ 80020 h 87182"/>
                <a:gd name="connsiteX506" fmla="*/ 31958 w 41552"/>
                <a:gd name="connsiteY506" fmla="*/ 66910 h 87182"/>
                <a:gd name="connsiteX507" fmla="*/ 32082 w 41552"/>
                <a:gd name="connsiteY507" fmla="*/ 66910 h 87182"/>
                <a:gd name="connsiteX508" fmla="*/ 32319 w 41552"/>
                <a:gd name="connsiteY508" fmla="*/ 65599 h 87182"/>
                <a:gd name="connsiteX509" fmla="*/ 32794 w 41552"/>
                <a:gd name="connsiteY509" fmla="*/ 66074 h 87182"/>
                <a:gd name="connsiteX510" fmla="*/ 32794 w 41552"/>
                <a:gd name="connsiteY510" fmla="*/ 66311 h 87182"/>
                <a:gd name="connsiteX511" fmla="*/ 32917 w 41552"/>
                <a:gd name="connsiteY511" fmla="*/ 66311 h 87182"/>
                <a:gd name="connsiteX512" fmla="*/ 32917 w 41552"/>
                <a:gd name="connsiteY512" fmla="*/ 66074 h 87182"/>
                <a:gd name="connsiteX513" fmla="*/ 32196 w 41552"/>
                <a:gd name="connsiteY513" fmla="*/ 65475 h 87182"/>
                <a:gd name="connsiteX514" fmla="*/ 31958 w 41552"/>
                <a:gd name="connsiteY514" fmla="*/ 66786 h 87182"/>
                <a:gd name="connsiteX515" fmla="*/ 31958 w 41552"/>
                <a:gd name="connsiteY515" fmla="*/ 66910 h 87182"/>
                <a:gd name="connsiteX516" fmla="*/ 33877 w 41552"/>
                <a:gd name="connsiteY516" fmla="*/ 70130 h 87182"/>
                <a:gd name="connsiteX517" fmla="*/ 33639 w 41552"/>
                <a:gd name="connsiteY517" fmla="*/ 70130 h 87182"/>
                <a:gd name="connsiteX518" fmla="*/ 33877 w 41552"/>
                <a:gd name="connsiteY518" fmla="*/ 69655 h 87182"/>
                <a:gd name="connsiteX519" fmla="*/ 33877 w 41552"/>
                <a:gd name="connsiteY519" fmla="*/ 69532 h 87182"/>
                <a:gd name="connsiteX520" fmla="*/ 34000 w 41552"/>
                <a:gd name="connsiteY520" fmla="*/ 69532 h 87182"/>
                <a:gd name="connsiteX521" fmla="*/ 34000 w 41552"/>
                <a:gd name="connsiteY521" fmla="*/ 69655 h 87182"/>
                <a:gd name="connsiteX522" fmla="*/ 33877 w 41552"/>
                <a:gd name="connsiteY522" fmla="*/ 70016 h 87182"/>
                <a:gd name="connsiteX523" fmla="*/ 33877 w 41552"/>
                <a:gd name="connsiteY523" fmla="*/ 70140 h 87182"/>
                <a:gd name="connsiteX524" fmla="*/ 34228 w 41552"/>
                <a:gd name="connsiteY524" fmla="*/ 80153 h 87182"/>
                <a:gd name="connsiteX525" fmla="*/ 33753 w 41552"/>
                <a:gd name="connsiteY525" fmla="*/ 79915 h 87182"/>
                <a:gd name="connsiteX526" fmla="*/ 33877 w 41552"/>
                <a:gd name="connsiteY526" fmla="*/ 80514 h 87182"/>
                <a:gd name="connsiteX527" fmla="*/ 34352 w 41552"/>
                <a:gd name="connsiteY527" fmla="*/ 80390 h 87182"/>
                <a:gd name="connsiteX528" fmla="*/ 34228 w 41552"/>
                <a:gd name="connsiteY528" fmla="*/ 80153 h 87182"/>
                <a:gd name="connsiteX529" fmla="*/ 34114 w 41552"/>
                <a:gd name="connsiteY529" fmla="*/ 82300 h 87182"/>
                <a:gd name="connsiteX530" fmla="*/ 34114 w 41552"/>
                <a:gd name="connsiteY530" fmla="*/ 82423 h 87182"/>
                <a:gd name="connsiteX531" fmla="*/ 34238 w 41552"/>
                <a:gd name="connsiteY531" fmla="*/ 82423 h 87182"/>
                <a:gd name="connsiteX532" fmla="*/ 34713 w 41552"/>
                <a:gd name="connsiteY532" fmla="*/ 81473 h 87182"/>
                <a:gd name="connsiteX533" fmla="*/ 35672 w 41552"/>
                <a:gd name="connsiteY533" fmla="*/ 81473 h 87182"/>
                <a:gd name="connsiteX534" fmla="*/ 35796 w 41552"/>
                <a:gd name="connsiteY534" fmla="*/ 81350 h 87182"/>
                <a:gd name="connsiteX535" fmla="*/ 35074 w 41552"/>
                <a:gd name="connsiteY535" fmla="*/ 81226 h 87182"/>
                <a:gd name="connsiteX536" fmla="*/ 34599 w 41552"/>
                <a:gd name="connsiteY536" fmla="*/ 81350 h 87182"/>
                <a:gd name="connsiteX537" fmla="*/ 34124 w 41552"/>
                <a:gd name="connsiteY537" fmla="*/ 82300 h 87182"/>
                <a:gd name="connsiteX538" fmla="*/ 34827 w 41552"/>
                <a:gd name="connsiteY538" fmla="*/ 50817 h 87182"/>
                <a:gd name="connsiteX539" fmla="*/ 35188 w 41552"/>
                <a:gd name="connsiteY539" fmla="*/ 50104 h 87182"/>
                <a:gd name="connsiteX540" fmla="*/ 34713 w 41552"/>
                <a:gd name="connsiteY540" fmla="*/ 49981 h 87182"/>
                <a:gd name="connsiteX541" fmla="*/ 34352 w 41552"/>
                <a:gd name="connsiteY541" fmla="*/ 50579 h 87182"/>
                <a:gd name="connsiteX542" fmla="*/ 34827 w 41552"/>
                <a:gd name="connsiteY542" fmla="*/ 50817 h 87182"/>
                <a:gd name="connsiteX543" fmla="*/ 34475 w 41552"/>
                <a:gd name="connsiteY543" fmla="*/ 56061 h 87182"/>
                <a:gd name="connsiteX544" fmla="*/ 34352 w 41552"/>
                <a:gd name="connsiteY544" fmla="*/ 55937 h 87182"/>
                <a:gd name="connsiteX545" fmla="*/ 34827 w 41552"/>
                <a:gd name="connsiteY545" fmla="*/ 56887 h 87182"/>
                <a:gd name="connsiteX546" fmla="*/ 34950 w 41552"/>
                <a:gd name="connsiteY546" fmla="*/ 56051 h 87182"/>
                <a:gd name="connsiteX547" fmla="*/ 34475 w 41552"/>
                <a:gd name="connsiteY547" fmla="*/ 56051 h 87182"/>
                <a:gd name="connsiteX548" fmla="*/ 34352 w 41552"/>
                <a:gd name="connsiteY548" fmla="*/ 69057 h 87182"/>
                <a:gd name="connsiteX549" fmla="*/ 35188 w 41552"/>
                <a:gd name="connsiteY549" fmla="*/ 69418 h 87182"/>
                <a:gd name="connsiteX550" fmla="*/ 35064 w 41552"/>
                <a:gd name="connsiteY550" fmla="*/ 68344 h 87182"/>
                <a:gd name="connsiteX551" fmla="*/ 34342 w 41552"/>
                <a:gd name="connsiteY551" fmla="*/ 69057 h 87182"/>
                <a:gd name="connsiteX552" fmla="*/ 35188 w 41552"/>
                <a:gd name="connsiteY552" fmla="*/ 79193 h 87182"/>
                <a:gd name="connsiteX553" fmla="*/ 35311 w 41552"/>
                <a:gd name="connsiteY553" fmla="*/ 78243 h 87182"/>
                <a:gd name="connsiteX554" fmla="*/ 34713 w 41552"/>
                <a:gd name="connsiteY554" fmla="*/ 78243 h 87182"/>
                <a:gd name="connsiteX555" fmla="*/ 34589 w 41552"/>
                <a:gd name="connsiteY555" fmla="*/ 79079 h 87182"/>
                <a:gd name="connsiteX556" fmla="*/ 35188 w 41552"/>
                <a:gd name="connsiteY556" fmla="*/ 79203 h 87182"/>
                <a:gd name="connsiteX557" fmla="*/ 35672 w 41552"/>
                <a:gd name="connsiteY557" fmla="*/ 76695 h 87182"/>
                <a:gd name="connsiteX558" fmla="*/ 37231 w 41552"/>
                <a:gd name="connsiteY558" fmla="*/ 75146 h 87182"/>
                <a:gd name="connsiteX559" fmla="*/ 36632 w 41552"/>
                <a:gd name="connsiteY559" fmla="*/ 74909 h 87182"/>
                <a:gd name="connsiteX560" fmla="*/ 35435 w 41552"/>
                <a:gd name="connsiteY560" fmla="*/ 76106 h 87182"/>
                <a:gd name="connsiteX561" fmla="*/ 35672 w 41552"/>
                <a:gd name="connsiteY561" fmla="*/ 76704 h 87182"/>
                <a:gd name="connsiteX562" fmla="*/ 36622 w 41552"/>
                <a:gd name="connsiteY562" fmla="*/ 82176 h 87182"/>
                <a:gd name="connsiteX563" fmla="*/ 37221 w 41552"/>
                <a:gd name="connsiteY563" fmla="*/ 81340 h 87182"/>
                <a:gd name="connsiteX564" fmla="*/ 37344 w 41552"/>
                <a:gd name="connsiteY564" fmla="*/ 81464 h 87182"/>
                <a:gd name="connsiteX565" fmla="*/ 37221 w 41552"/>
                <a:gd name="connsiteY565" fmla="*/ 81464 h 87182"/>
                <a:gd name="connsiteX566" fmla="*/ 36622 w 41552"/>
                <a:gd name="connsiteY566" fmla="*/ 82300 h 87182"/>
                <a:gd name="connsiteX567" fmla="*/ 36499 w 41552"/>
                <a:gd name="connsiteY567" fmla="*/ 82176 h 87182"/>
                <a:gd name="connsiteX568" fmla="*/ 36622 w 41552"/>
                <a:gd name="connsiteY568" fmla="*/ 82176 h 87182"/>
                <a:gd name="connsiteX569" fmla="*/ 37819 w 41552"/>
                <a:gd name="connsiteY569" fmla="*/ 44138 h 87182"/>
                <a:gd name="connsiteX570" fmla="*/ 37582 w 41552"/>
                <a:gd name="connsiteY570" fmla="*/ 44138 h 87182"/>
                <a:gd name="connsiteX571" fmla="*/ 37582 w 41552"/>
                <a:gd name="connsiteY571" fmla="*/ 43663 h 87182"/>
                <a:gd name="connsiteX572" fmla="*/ 37819 w 41552"/>
                <a:gd name="connsiteY572" fmla="*/ 43663 h 87182"/>
                <a:gd name="connsiteX573" fmla="*/ 37819 w 41552"/>
                <a:gd name="connsiteY573" fmla="*/ 44138 h 8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552" h="87182">
                  <a:moveTo>
                    <a:pt x="1320" y="67983"/>
                  </a:moveTo>
                  <a:cubicBezTo>
                    <a:pt x="1320" y="67508"/>
                    <a:pt x="1083" y="67508"/>
                    <a:pt x="959" y="67271"/>
                  </a:cubicBezTo>
                  <a:cubicBezTo>
                    <a:pt x="836" y="62616"/>
                    <a:pt x="959" y="60231"/>
                    <a:pt x="599" y="56659"/>
                  </a:cubicBezTo>
                  <a:lnTo>
                    <a:pt x="475" y="16835"/>
                  </a:lnTo>
                  <a:cubicBezTo>
                    <a:pt x="475" y="13852"/>
                    <a:pt x="0" y="8485"/>
                    <a:pt x="0" y="8133"/>
                  </a:cubicBezTo>
                  <a:cubicBezTo>
                    <a:pt x="0" y="7782"/>
                    <a:pt x="124" y="3963"/>
                    <a:pt x="361" y="1341"/>
                  </a:cubicBezTo>
                  <a:cubicBezTo>
                    <a:pt x="361" y="866"/>
                    <a:pt x="484" y="30"/>
                    <a:pt x="1919" y="30"/>
                  </a:cubicBezTo>
                  <a:lnTo>
                    <a:pt x="9576" y="30"/>
                  </a:lnTo>
                  <a:cubicBezTo>
                    <a:pt x="11134" y="30"/>
                    <a:pt x="11134" y="980"/>
                    <a:pt x="11248" y="1464"/>
                  </a:cubicBezTo>
                  <a:cubicBezTo>
                    <a:pt x="11372" y="2177"/>
                    <a:pt x="11485" y="2899"/>
                    <a:pt x="11609" y="3488"/>
                  </a:cubicBezTo>
                  <a:cubicBezTo>
                    <a:pt x="11732" y="3963"/>
                    <a:pt x="12445" y="4799"/>
                    <a:pt x="12568" y="5635"/>
                  </a:cubicBezTo>
                  <a:cubicBezTo>
                    <a:pt x="12806" y="6110"/>
                    <a:pt x="12806" y="6832"/>
                    <a:pt x="12929" y="7421"/>
                  </a:cubicBezTo>
                  <a:cubicBezTo>
                    <a:pt x="13053" y="8257"/>
                    <a:pt x="13651" y="9207"/>
                    <a:pt x="14126" y="10166"/>
                  </a:cubicBezTo>
                  <a:cubicBezTo>
                    <a:pt x="14250" y="10641"/>
                    <a:pt x="14126" y="11240"/>
                    <a:pt x="14364" y="11601"/>
                  </a:cubicBezTo>
                  <a:cubicBezTo>
                    <a:pt x="14601" y="12313"/>
                    <a:pt x="15561" y="13510"/>
                    <a:pt x="15684" y="14223"/>
                  </a:cubicBezTo>
                  <a:cubicBezTo>
                    <a:pt x="15808" y="14460"/>
                    <a:pt x="15808" y="14821"/>
                    <a:pt x="15808" y="15173"/>
                  </a:cubicBezTo>
                  <a:cubicBezTo>
                    <a:pt x="15931" y="15296"/>
                    <a:pt x="16169" y="15648"/>
                    <a:pt x="16283" y="15648"/>
                  </a:cubicBezTo>
                  <a:cubicBezTo>
                    <a:pt x="16758" y="17082"/>
                    <a:pt x="17717" y="19106"/>
                    <a:pt x="18439" y="20892"/>
                  </a:cubicBezTo>
                  <a:cubicBezTo>
                    <a:pt x="18563" y="21129"/>
                    <a:pt x="18563" y="21728"/>
                    <a:pt x="18677" y="22203"/>
                  </a:cubicBezTo>
                  <a:cubicBezTo>
                    <a:pt x="19636" y="24587"/>
                    <a:pt x="21194" y="27922"/>
                    <a:pt x="21546" y="30667"/>
                  </a:cubicBezTo>
                  <a:cubicBezTo>
                    <a:pt x="21669" y="30905"/>
                    <a:pt x="22021" y="31142"/>
                    <a:pt x="22144" y="31266"/>
                  </a:cubicBezTo>
                  <a:cubicBezTo>
                    <a:pt x="22506" y="32577"/>
                    <a:pt x="23218" y="34125"/>
                    <a:pt x="23703" y="35674"/>
                  </a:cubicBezTo>
                  <a:cubicBezTo>
                    <a:pt x="24776" y="38894"/>
                    <a:pt x="26096" y="42713"/>
                    <a:pt x="26695" y="45449"/>
                  </a:cubicBezTo>
                  <a:cubicBezTo>
                    <a:pt x="26818" y="45573"/>
                    <a:pt x="26932" y="45924"/>
                    <a:pt x="27293" y="46162"/>
                  </a:cubicBezTo>
                  <a:cubicBezTo>
                    <a:pt x="27417" y="46162"/>
                    <a:pt x="27654" y="46038"/>
                    <a:pt x="27892" y="45924"/>
                  </a:cubicBezTo>
                  <a:cubicBezTo>
                    <a:pt x="27892" y="44376"/>
                    <a:pt x="27417" y="43065"/>
                    <a:pt x="27417" y="41754"/>
                  </a:cubicBezTo>
                  <a:cubicBezTo>
                    <a:pt x="27293" y="38894"/>
                    <a:pt x="27179" y="33403"/>
                    <a:pt x="27179" y="32928"/>
                  </a:cubicBezTo>
                  <a:lnTo>
                    <a:pt x="27179" y="4428"/>
                  </a:lnTo>
                  <a:cubicBezTo>
                    <a:pt x="27179" y="4191"/>
                    <a:pt x="27303" y="3231"/>
                    <a:pt x="27303" y="2281"/>
                  </a:cubicBezTo>
                  <a:cubicBezTo>
                    <a:pt x="27303" y="733"/>
                    <a:pt x="27778" y="20"/>
                    <a:pt x="29336" y="20"/>
                  </a:cubicBezTo>
                  <a:lnTo>
                    <a:pt x="29935" y="144"/>
                  </a:lnTo>
                  <a:lnTo>
                    <a:pt x="30296" y="144"/>
                  </a:lnTo>
                  <a:cubicBezTo>
                    <a:pt x="30657" y="144"/>
                    <a:pt x="31730" y="144"/>
                    <a:pt x="32214" y="20"/>
                  </a:cubicBezTo>
                  <a:cubicBezTo>
                    <a:pt x="34485" y="-103"/>
                    <a:pt x="38798" y="381"/>
                    <a:pt x="39159" y="381"/>
                  </a:cubicBezTo>
                  <a:cubicBezTo>
                    <a:pt x="41078" y="-94"/>
                    <a:pt x="41553" y="742"/>
                    <a:pt x="41553" y="2167"/>
                  </a:cubicBezTo>
                  <a:lnTo>
                    <a:pt x="41553" y="60953"/>
                  </a:lnTo>
                  <a:lnTo>
                    <a:pt x="41192" y="61428"/>
                  </a:lnTo>
                  <a:lnTo>
                    <a:pt x="41192" y="83962"/>
                  </a:lnTo>
                  <a:cubicBezTo>
                    <a:pt x="41192" y="84912"/>
                    <a:pt x="41667" y="86822"/>
                    <a:pt x="39159" y="86822"/>
                  </a:cubicBezTo>
                  <a:lnTo>
                    <a:pt x="28747" y="87059"/>
                  </a:lnTo>
                  <a:cubicBezTo>
                    <a:pt x="28386" y="87059"/>
                    <a:pt x="27911" y="86936"/>
                    <a:pt x="27550" y="86698"/>
                  </a:cubicBezTo>
                  <a:cubicBezTo>
                    <a:pt x="26828" y="85625"/>
                    <a:pt x="26828" y="83364"/>
                    <a:pt x="26353" y="82290"/>
                  </a:cubicBezTo>
                  <a:cubicBezTo>
                    <a:pt x="26229" y="82053"/>
                    <a:pt x="25878" y="81692"/>
                    <a:pt x="25754" y="81578"/>
                  </a:cubicBezTo>
                  <a:cubicBezTo>
                    <a:pt x="25754" y="80628"/>
                    <a:pt x="24681" y="78718"/>
                    <a:pt x="24196" y="77521"/>
                  </a:cubicBezTo>
                  <a:lnTo>
                    <a:pt x="24196" y="77284"/>
                  </a:lnTo>
                  <a:lnTo>
                    <a:pt x="24073" y="76685"/>
                  </a:lnTo>
                  <a:lnTo>
                    <a:pt x="24073" y="76448"/>
                  </a:lnTo>
                  <a:lnTo>
                    <a:pt x="22040" y="71793"/>
                  </a:lnTo>
                  <a:lnTo>
                    <a:pt x="22040" y="70843"/>
                  </a:lnTo>
                  <a:cubicBezTo>
                    <a:pt x="21442" y="69171"/>
                    <a:pt x="20482" y="66910"/>
                    <a:pt x="20007" y="65238"/>
                  </a:cubicBezTo>
                  <a:cubicBezTo>
                    <a:pt x="19883" y="64639"/>
                    <a:pt x="19171" y="63689"/>
                    <a:pt x="18933" y="62977"/>
                  </a:cubicBezTo>
                  <a:cubicBezTo>
                    <a:pt x="18572" y="62264"/>
                    <a:pt x="18572" y="61191"/>
                    <a:pt x="18335" y="60469"/>
                  </a:cubicBezTo>
                  <a:cubicBezTo>
                    <a:pt x="18097" y="60108"/>
                    <a:pt x="17736" y="59633"/>
                    <a:pt x="17613" y="59158"/>
                  </a:cubicBezTo>
                  <a:cubicBezTo>
                    <a:pt x="17252" y="58208"/>
                    <a:pt x="17138" y="56650"/>
                    <a:pt x="16891" y="55576"/>
                  </a:cubicBezTo>
                  <a:cubicBezTo>
                    <a:pt x="16653" y="55101"/>
                    <a:pt x="16055" y="54265"/>
                    <a:pt x="15817" y="53429"/>
                  </a:cubicBezTo>
                  <a:lnTo>
                    <a:pt x="15694" y="52954"/>
                  </a:lnTo>
                  <a:cubicBezTo>
                    <a:pt x="14259" y="50332"/>
                    <a:pt x="14136" y="47587"/>
                    <a:pt x="13063" y="46162"/>
                  </a:cubicBezTo>
                  <a:cubicBezTo>
                    <a:pt x="12588" y="47235"/>
                    <a:pt x="12701" y="49145"/>
                    <a:pt x="12701" y="50095"/>
                  </a:cubicBezTo>
                  <a:cubicBezTo>
                    <a:pt x="12701" y="50456"/>
                    <a:pt x="12939" y="61305"/>
                    <a:pt x="12939" y="68933"/>
                  </a:cubicBezTo>
                  <a:cubicBezTo>
                    <a:pt x="12939" y="69408"/>
                    <a:pt x="13176" y="70244"/>
                    <a:pt x="13300" y="70843"/>
                  </a:cubicBezTo>
                  <a:cubicBezTo>
                    <a:pt x="13300" y="71204"/>
                    <a:pt x="13424" y="72040"/>
                    <a:pt x="13424" y="72515"/>
                  </a:cubicBezTo>
                  <a:cubicBezTo>
                    <a:pt x="13547" y="73351"/>
                    <a:pt x="13547" y="74424"/>
                    <a:pt x="13186" y="75260"/>
                  </a:cubicBezTo>
                  <a:cubicBezTo>
                    <a:pt x="13186" y="75384"/>
                    <a:pt x="13424" y="75735"/>
                    <a:pt x="13424" y="76096"/>
                  </a:cubicBezTo>
                  <a:cubicBezTo>
                    <a:pt x="13424" y="78842"/>
                    <a:pt x="13547" y="82176"/>
                    <a:pt x="13661" y="85159"/>
                  </a:cubicBezTo>
                  <a:cubicBezTo>
                    <a:pt x="13661" y="86831"/>
                    <a:pt x="13063" y="86945"/>
                    <a:pt x="12103" y="86945"/>
                  </a:cubicBezTo>
                  <a:cubicBezTo>
                    <a:pt x="9832" y="86945"/>
                    <a:pt x="6716" y="86822"/>
                    <a:pt x="4199" y="86822"/>
                  </a:cubicBezTo>
                  <a:cubicBezTo>
                    <a:pt x="4075" y="86822"/>
                    <a:pt x="3838" y="87183"/>
                    <a:pt x="3477" y="87183"/>
                  </a:cubicBezTo>
                  <a:lnTo>
                    <a:pt x="2755" y="87183"/>
                  </a:lnTo>
                  <a:cubicBezTo>
                    <a:pt x="1681" y="87183"/>
                    <a:pt x="1558" y="86233"/>
                    <a:pt x="1558" y="85511"/>
                  </a:cubicBezTo>
                  <a:lnTo>
                    <a:pt x="1558" y="81454"/>
                  </a:lnTo>
                  <a:cubicBezTo>
                    <a:pt x="1434" y="81217"/>
                    <a:pt x="1320" y="81093"/>
                    <a:pt x="1320" y="80742"/>
                  </a:cubicBezTo>
                  <a:lnTo>
                    <a:pt x="1320" y="67983"/>
                  </a:lnTo>
                  <a:close/>
                  <a:moveTo>
                    <a:pt x="2992" y="50931"/>
                  </a:moveTo>
                  <a:cubicBezTo>
                    <a:pt x="2394" y="51406"/>
                    <a:pt x="2033" y="51767"/>
                    <a:pt x="2033" y="52365"/>
                  </a:cubicBezTo>
                  <a:cubicBezTo>
                    <a:pt x="2631" y="52365"/>
                    <a:pt x="2992" y="52242"/>
                    <a:pt x="3353" y="52004"/>
                  </a:cubicBezTo>
                  <a:lnTo>
                    <a:pt x="2992" y="50931"/>
                  </a:lnTo>
                  <a:close/>
                  <a:moveTo>
                    <a:pt x="3591" y="15401"/>
                  </a:moveTo>
                  <a:lnTo>
                    <a:pt x="3591" y="15999"/>
                  </a:lnTo>
                  <a:lnTo>
                    <a:pt x="4190" y="15999"/>
                  </a:lnTo>
                  <a:lnTo>
                    <a:pt x="4190" y="15401"/>
                  </a:lnTo>
                  <a:lnTo>
                    <a:pt x="3591" y="15401"/>
                  </a:lnTo>
                  <a:close/>
                  <a:moveTo>
                    <a:pt x="6108" y="54389"/>
                  </a:moveTo>
                  <a:cubicBezTo>
                    <a:pt x="5035" y="53676"/>
                    <a:pt x="4911" y="53439"/>
                    <a:pt x="4674" y="53315"/>
                  </a:cubicBezTo>
                  <a:cubicBezTo>
                    <a:pt x="4436" y="53192"/>
                    <a:pt x="4199" y="53078"/>
                    <a:pt x="3600" y="52954"/>
                  </a:cubicBezTo>
                  <a:lnTo>
                    <a:pt x="3838" y="54503"/>
                  </a:lnTo>
                  <a:cubicBezTo>
                    <a:pt x="4436" y="54503"/>
                    <a:pt x="4797" y="54503"/>
                    <a:pt x="5272" y="54379"/>
                  </a:cubicBezTo>
                  <a:lnTo>
                    <a:pt x="6108" y="54379"/>
                  </a:lnTo>
                  <a:close/>
                  <a:moveTo>
                    <a:pt x="4665" y="46399"/>
                  </a:moveTo>
                  <a:lnTo>
                    <a:pt x="4665" y="45326"/>
                  </a:lnTo>
                  <a:lnTo>
                    <a:pt x="3828" y="45326"/>
                  </a:lnTo>
                  <a:lnTo>
                    <a:pt x="3828" y="46399"/>
                  </a:lnTo>
                  <a:lnTo>
                    <a:pt x="4665" y="46399"/>
                  </a:lnTo>
                  <a:close/>
                  <a:moveTo>
                    <a:pt x="5386" y="63936"/>
                  </a:moveTo>
                  <a:cubicBezTo>
                    <a:pt x="5624" y="63338"/>
                    <a:pt x="5624" y="62739"/>
                    <a:pt x="5624" y="62502"/>
                  </a:cubicBezTo>
                  <a:cubicBezTo>
                    <a:pt x="4902" y="62502"/>
                    <a:pt x="4788" y="62863"/>
                    <a:pt x="4665" y="63214"/>
                  </a:cubicBezTo>
                  <a:lnTo>
                    <a:pt x="5386" y="63927"/>
                  </a:lnTo>
                  <a:close/>
                  <a:moveTo>
                    <a:pt x="4788" y="52128"/>
                  </a:moveTo>
                  <a:lnTo>
                    <a:pt x="4788" y="52840"/>
                  </a:lnTo>
                  <a:lnTo>
                    <a:pt x="5747" y="52365"/>
                  </a:lnTo>
                  <a:lnTo>
                    <a:pt x="5510" y="51653"/>
                  </a:lnTo>
                  <a:lnTo>
                    <a:pt x="4788" y="52128"/>
                  </a:lnTo>
                  <a:close/>
                  <a:moveTo>
                    <a:pt x="5747" y="74424"/>
                  </a:moveTo>
                  <a:lnTo>
                    <a:pt x="5747" y="73351"/>
                  </a:lnTo>
                  <a:lnTo>
                    <a:pt x="4911" y="73351"/>
                  </a:lnTo>
                  <a:lnTo>
                    <a:pt x="4911" y="74424"/>
                  </a:lnTo>
                  <a:lnTo>
                    <a:pt x="5747" y="74424"/>
                  </a:lnTo>
                  <a:close/>
                  <a:moveTo>
                    <a:pt x="5861" y="8361"/>
                  </a:moveTo>
                  <a:cubicBezTo>
                    <a:pt x="5861" y="7763"/>
                    <a:pt x="5738" y="7525"/>
                    <a:pt x="5624" y="7411"/>
                  </a:cubicBezTo>
                  <a:cubicBezTo>
                    <a:pt x="5386" y="7411"/>
                    <a:pt x="5263" y="7649"/>
                    <a:pt x="5149" y="8010"/>
                  </a:cubicBezTo>
                  <a:lnTo>
                    <a:pt x="5871" y="8371"/>
                  </a:lnTo>
                  <a:close/>
                  <a:moveTo>
                    <a:pt x="5386" y="38533"/>
                  </a:moveTo>
                  <a:lnTo>
                    <a:pt x="6821" y="38533"/>
                  </a:lnTo>
                  <a:cubicBezTo>
                    <a:pt x="6821" y="38172"/>
                    <a:pt x="6821" y="37821"/>
                    <a:pt x="6697" y="37460"/>
                  </a:cubicBezTo>
                  <a:lnTo>
                    <a:pt x="6697" y="37099"/>
                  </a:lnTo>
                  <a:cubicBezTo>
                    <a:pt x="5975" y="37099"/>
                    <a:pt x="5624" y="37336"/>
                    <a:pt x="5377" y="37574"/>
                  </a:cubicBezTo>
                  <a:lnTo>
                    <a:pt x="5377" y="38524"/>
                  </a:lnTo>
                  <a:close/>
                  <a:moveTo>
                    <a:pt x="5510" y="40918"/>
                  </a:moveTo>
                  <a:lnTo>
                    <a:pt x="6232" y="41279"/>
                  </a:lnTo>
                  <a:cubicBezTo>
                    <a:pt x="6593" y="40804"/>
                    <a:pt x="6469" y="40205"/>
                    <a:pt x="5510" y="39844"/>
                  </a:cubicBezTo>
                  <a:lnTo>
                    <a:pt x="5510" y="40918"/>
                  </a:lnTo>
                  <a:close/>
                  <a:moveTo>
                    <a:pt x="6821" y="44851"/>
                  </a:moveTo>
                  <a:cubicBezTo>
                    <a:pt x="6697" y="44252"/>
                    <a:pt x="6583" y="43901"/>
                    <a:pt x="6346" y="43654"/>
                  </a:cubicBezTo>
                  <a:cubicBezTo>
                    <a:pt x="6108" y="43777"/>
                    <a:pt x="5747" y="44129"/>
                    <a:pt x="5747" y="44851"/>
                  </a:cubicBezTo>
                  <a:lnTo>
                    <a:pt x="6821" y="44851"/>
                  </a:lnTo>
                  <a:close/>
                  <a:moveTo>
                    <a:pt x="5747" y="56536"/>
                  </a:moveTo>
                  <a:lnTo>
                    <a:pt x="5747" y="57372"/>
                  </a:lnTo>
                  <a:lnTo>
                    <a:pt x="6821" y="57372"/>
                  </a:lnTo>
                  <a:lnTo>
                    <a:pt x="6821" y="56536"/>
                  </a:lnTo>
                  <a:lnTo>
                    <a:pt x="5747" y="56536"/>
                  </a:lnTo>
                  <a:close/>
                  <a:moveTo>
                    <a:pt x="5861" y="15638"/>
                  </a:moveTo>
                  <a:cubicBezTo>
                    <a:pt x="5861" y="15999"/>
                    <a:pt x="6099" y="16351"/>
                    <a:pt x="6222" y="16712"/>
                  </a:cubicBezTo>
                  <a:cubicBezTo>
                    <a:pt x="6583" y="16351"/>
                    <a:pt x="6697" y="15999"/>
                    <a:pt x="6697" y="15638"/>
                  </a:cubicBezTo>
                  <a:lnTo>
                    <a:pt x="5861" y="15638"/>
                  </a:lnTo>
                  <a:close/>
                  <a:moveTo>
                    <a:pt x="5861" y="26848"/>
                  </a:moveTo>
                  <a:lnTo>
                    <a:pt x="5861" y="27561"/>
                  </a:lnTo>
                  <a:lnTo>
                    <a:pt x="6821" y="27561"/>
                  </a:lnTo>
                  <a:lnTo>
                    <a:pt x="6821" y="26848"/>
                  </a:lnTo>
                  <a:lnTo>
                    <a:pt x="5861" y="26848"/>
                  </a:lnTo>
                  <a:close/>
                  <a:moveTo>
                    <a:pt x="5985" y="76334"/>
                  </a:moveTo>
                  <a:cubicBezTo>
                    <a:pt x="6821" y="75973"/>
                    <a:pt x="7058" y="75735"/>
                    <a:pt x="7182" y="75498"/>
                  </a:cubicBezTo>
                  <a:cubicBezTo>
                    <a:pt x="6821" y="75137"/>
                    <a:pt x="6460" y="75137"/>
                    <a:pt x="5985" y="75137"/>
                  </a:cubicBezTo>
                  <a:lnTo>
                    <a:pt x="5985" y="76334"/>
                  </a:lnTo>
                  <a:close/>
                  <a:moveTo>
                    <a:pt x="7182" y="59880"/>
                  </a:moveTo>
                  <a:lnTo>
                    <a:pt x="7182" y="58806"/>
                  </a:lnTo>
                  <a:lnTo>
                    <a:pt x="6460" y="58806"/>
                  </a:lnTo>
                  <a:lnTo>
                    <a:pt x="6460" y="59880"/>
                  </a:lnTo>
                  <a:lnTo>
                    <a:pt x="7182" y="59880"/>
                  </a:lnTo>
                  <a:close/>
                  <a:moveTo>
                    <a:pt x="6821" y="40680"/>
                  </a:moveTo>
                  <a:lnTo>
                    <a:pt x="6821" y="41393"/>
                  </a:lnTo>
                  <a:lnTo>
                    <a:pt x="7781" y="41393"/>
                  </a:lnTo>
                  <a:lnTo>
                    <a:pt x="7781" y="40680"/>
                  </a:lnTo>
                  <a:lnTo>
                    <a:pt x="6821" y="40680"/>
                  </a:lnTo>
                  <a:close/>
                  <a:moveTo>
                    <a:pt x="7058" y="16474"/>
                  </a:moveTo>
                  <a:lnTo>
                    <a:pt x="7058" y="17073"/>
                  </a:lnTo>
                  <a:lnTo>
                    <a:pt x="8018" y="17073"/>
                  </a:lnTo>
                  <a:lnTo>
                    <a:pt x="8018" y="16949"/>
                  </a:lnTo>
                  <a:lnTo>
                    <a:pt x="8256" y="17187"/>
                  </a:lnTo>
                  <a:cubicBezTo>
                    <a:pt x="8493" y="17424"/>
                    <a:pt x="8731" y="17785"/>
                    <a:pt x="9091" y="17785"/>
                  </a:cubicBezTo>
                  <a:cubicBezTo>
                    <a:pt x="9452" y="17785"/>
                    <a:pt x="9690" y="17548"/>
                    <a:pt x="10051" y="17187"/>
                  </a:cubicBezTo>
                  <a:lnTo>
                    <a:pt x="10174" y="16949"/>
                  </a:lnTo>
                  <a:lnTo>
                    <a:pt x="8018" y="16949"/>
                  </a:lnTo>
                  <a:lnTo>
                    <a:pt x="8018" y="16474"/>
                  </a:lnTo>
                  <a:lnTo>
                    <a:pt x="7058" y="16474"/>
                  </a:lnTo>
                  <a:close/>
                  <a:moveTo>
                    <a:pt x="7419" y="78595"/>
                  </a:moveTo>
                  <a:lnTo>
                    <a:pt x="7419" y="79431"/>
                  </a:lnTo>
                  <a:lnTo>
                    <a:pt x="8616" y="79431"/>
                  </a:lnTo>
                  <a:lnTo>
                    <a:pt x="8616" y="78595"/>
                  </a:lnTo>
                  <a:lnTo>
                    <a:pt x="7419" y="78595"/>
                  </a:lnTo>
                  <a:close/>
                  <a:moveTo>
                    <a:pt x="7781" y="18260"/>
                  </a:moveTo>
                  <a:cubicBezTo>
                    <a:pt x="8018" y="18621"/>
                    <a:pt x="8379" y="18735"/>
                    <a:pt x="8854" y="18498"/>
                  </a:cubicBezTo>
                  <a:cubicBezTo>
                    <a:pt x="8493" y="18260"/>
                    <a:pt x="8132" y="18137"/>
                    <a:pt x="7781" y="18260"/>
                  </a:cubicBezTo>
                  <a:close/>
                  <a:moveTo>
                    <a:pt x="8256" y="35075"/>
                  </a:moveTo>
                  <a:cubicBezTo>
                    <a:pt x="8854" y="36025"/>
                    <a:pt x="9329" y="35674"/>
                    <a:pt x="9452" y="35075"/>
                  </a:cubicBezTo>
                  <a:lnTo>
                    <a:pt x="8256" y="35075"/>
                  </a:lnTo>
                  <a:close/>
                  <a:moveTo>
                    <a:pt x="10051" y="46399"/>
                  </a:moveTo>
                  <a:lnTo>
                    <a:pt x="10051" y="45088"/>
                  </a:lnTo>
                  <a:lnTo>
                    <a:pt x="9329" y="45088"/>
                  </a:lnTo>
                  <a:lnTo>
                    <a:pt x="9329" y="46399"/>
                  </a:lnTo>
                  <a:lnTo>
                    <a:pt x="10051" y="46399"/>
                  </a:lnTo>
                  <a:close/>
                  <a:moveTo>
                    <a:pt x="10887" y="17909"/>
                  </a:moveTo>
                  <a:lnTo>
                    <a:pt x="11124" y="17434"/>
                  </a:lnTo>
                  <a:lnTo>
                    <a:pt x="10165" y="17073"/>
                  </a:lnTo>
                  <a:lnTo>
                    <a:pt x="10165" y="17548"/>
                  </a:lnTo>
                  <a:lnTo>
                    <a:pt x="10887" y="17909"/>
                  </a:lnTo>
                  <a:close/>
                  <a:moveTo>
                    <a:pt x="11248" y="34239"/>
                  </a:moveTo>
                  <a:lnTo>
                    <a:pt x="11248" y="33166"/>
                  </a:lnTo>
                  <a:lnTo>
                    <a:pt x="10412" y="33166"/>
                  </a:lnTo>
                  <a:lnTo>
                    <a:pt x="10412" y="34239"/>
                  </a:lnTo>
                  <a:lnTo>
                    <a:pt x="11248" y="34239"/>
                  </a:lnTo>
                  <a:close/>
                  <a:moveTo>
                    <a:pt x="10649" y="36747"/>
                  </a:moveTo>
                  <a:lnTo>
                    <a:pt x="10649" y="37460"/>
                  </a:lnTo>
                  <a:lnTo>
                    <a:pt x="11847" y="37460"/>
                  </a:lnTo>
                  <a:lnTo>
                    <a:pt x="11847" y="36747"/>
                  </a:lnTo>
                  <a:lnTo>
                    <a:pt x="10649" y="36747"/>
                  </a:lnTo>
                  <a:close/>
                  <a:moveTo>
                    <a:pt x="11609" y="66083"/>
                  </a:moveTo>
                  <a:lnTo>
                    <a:pt x="11609" y="65133"/>
                  </a:lnTo>
                  <a:lnTo>
                    <a:pt x="10773" y="65133"/>
                  </a:lnTo>
                  <a:lnTo>
                    <a:pt x="10773" y="66083"/>
                  </a:lnTo>
                  <a:lnTo>
                    <a:pt x="11609" y="66083"/>
                  </a:lnTo>
                  <a:close/>
                  <a:moveTo>
                    <a:pt x="11847" y="16598"/>
                  </a:moveTo>
                  <a:cubicBezTo>
                    <a:pt x="11723" y="16360"/>
                    <a:pt x="11485" y="15999"/>
                    <a:pt x="11010" y="15524"/>
                  </a:cubicBezTo>
                  <a:cubicBezTo>
                    <a:pt x="11010" y="16237"/>
                    <a:pt x="11134" y="16598"/>
                    <a:pt x="11248" y="16835"/>
                  </a:cubicBezTo>
                  <a:lnTo>
                    <a:pt x="11847" y="16598"/>
                  </a:lnTo>
                  <a:close/>
                  <a:moveTo>
                    <a:pt x="11134" y="28283"/>
                  </a:moveTo>
                  <a:lnTo>
                    <a:pt x="11134" y="28995"/>
                  </a:lnTo>
                  <a:lnTo>
                    <a:pt x="12331" y="28995"/>
                  </a:lnTo>
                  <a:lnTo>
                    <a:pt x="12331" y="28283"/>
                  </a:lnTo>
                  <a:lnTo>
                    <a:pt x="11134" y="28283"/>
                  </a:lnTo>
                  <a:close/>
                  <a:moveTo>
                    <a:pt x="11732" y="18023"/>
                  </a:moveTo>
                  <a:cubicBezTo>
                    <a:pt x="12207" y="18023"/>
                    <a:pt x="12454" y="17785"/>
                    <a:pt x="12692" y="17548"/>
                  </a:cubicBezTo>
                  <a:cubicBezTo>
                    <a:pt x="12454" y="17310"/>
                    <a:pt x="12093" y="17073"/>
                    <a:pt x="11856" y="17073"/>
                  </a:cubicBezTo>
                  <a:cubicBezTo>
                    <a:pt x="11618" y="17434"/>
                    <a:pt x="11732" y="17548"/>
                    <a:pt x="11732" y="18023"/>
                  </a:cubicBezTo>
                  <a:close/>
                  <a:moveTo>
                    <a:pt x="11970" y="32567"/>
                  </a:moveTo>
                  <a:cubicBezTo>
                    <a:pt x="12093" y="33280"/>
                    <a:pt x="12207" y="33641"/>
                    <a:pt x="12568" y="34116"/>
                  </a:cubicBezTo>
                  <a:cubicBezTo>
                    <a:pt x="13043" y="33517"/>
                    <a:pt x="12806" y="33042"/>
                    <a:pt x="11970" y="32567"/>
                  </a:cubicBezTo>
                  <a:close/>
                  <a:moveTo>
                    <a:pt x="13281" y="35436"/>
                  </a:moveTo>
                  <a:cubicBezTo>
                    <a:pt x="14003" y="35911"/>
                    <a:pt x="14478" y="36035"/>
                    <a:pt x="14953" y="35436"/>
                  </a:cubicBezTo>
                  <a:lnTo>
                    <a:pt x="13281" y="35436"/>
                  </a:lnTo>
                  <a:close/>
                  <a:moveTo>
                    <a:pt x="16397" y="44015"/>
                  </a:moveTo>
                  <a:lnTo>
                    <a:pt x="17233" y="44015"/>
                  </a:lnTo>
                  <a:cubicBezTo>
                    <a:pt x="17233" y="43540"/>
                    <a:pt x="17110" y="43416"/>
                    <a:pt x="17110" y="43302"/>
                  </a:cubicBezTo>
                  <a:lnTo>
                    <a:pt x="16635" y="42941"/>
                  </a:lnTo>
                  <a:cubicBezTo>
                    <a:pt x="16397" y="43179"/>
                    <a:pt x="16397" y="43302"/>
                    <a:pt x="16397" y="43654"/>
                  </a:cubicBezTo>
                  <a:lnTo>
                    <a:pt x="16397" y="44015"/>
                  </a:lnTo>
                  <a:close/>
                  <a:moveTo>
                    <a:pt x="18192" y="52004"/>
                  </a:moveTo>
                  <a:lnTo>
                    <a:pt x="17955" y="51881"/>
                  </a:lnTo>
                  <a:cubicBezTo>
                    <a:pt x="17832" y="51881"/>
                    <a:pt x="17594" y="51881"/>
                    <a:pt x="17357" y="52004"/>
                  </a:cubicBezTo>
                  <a:cubicBezTo>
                    <a:pt x="16996" y="52128"/>
                    <a:pt x="16882" y="52365"/>
                    <a:pt x="16882" y="52479"/>
                  </a:cubicBezTo>
                  <a:lnTo>
                    <a:pt x="16758" y="52840"/>
                  </a:lnTo>
                  <a:cubicBezTo>
                    <a:pt x="16758" y="52922"/>
                    <a:pt x="16638" y="53081"/>
                    <a:pt x="16397" y="53315"/>
                  </a:cubicBezTo>
                  <a:cubicBezTo>
                    <a:pt x="17233" y="53078"/>
                    <a:pt x="18069" y="52479"/>
                    <a:pt x="18791" y="51767"/>
                  </a:cubicBezTo>
                  <a:lnTo>
                    <a:pt x="18192" y="52004"/>
                  </a:lnTo>
                  <a:close/>
                  <a:moveTo>
                    <a:pt x="19513" y="35436"/>
                  </a:moveTo>
                  <a:lnTo>
                    <a:pt x="19513" y="34600"/>
                  </a:lnTo>
                  <a:lnTo>
                    <a:pt x="18914" y="34600"/>
                  </a:lnTo>
                  <a:lnTo>
                    <a:pt x="18914" y="35436"/>
                  </a:lnTo>
                  <a:lnTo>
                    <a:pt x="19513" y="35436"/>
                  </a:lnTo>
                  <a:close/>
                  <a:moveTo>
                    <a:pt x="20225" y="52365"/>
                  </a:moveTo>
                  <a:cubicBezTo>
                    <a:pt x="20463" y="52242"/>
                    <a:pt x="20824" y="51890"/>
                    <a:pt x="20824" y="51890"/>
                  </a:cubicBezTo>
                  <a:cubicBezTo>
                    <a:pt x="20700" y="51529"/>
                    <a:pt x="20463" y="51178"/>
                    <a:pt x="19988" y="50940"/>
                  </a:cubicBezTo>
                  <a:cubicBezTo>
                    <a:pt x="19864" y="51301"/>
                    <a:pt x="19627" y="51539"/>
                    <a:pt x="19152" y="51653"/>
                  </a:cubicBezTo>
                  <a:lnTo>
                    <a:pt x="20225" y="52365"/>
                  </a:lnTo>
                  <a:close/>
                  <a:moveTo>
                    <a:pt x="19988" y="39369"/>
                  </a:moveTo>
                  <a:lnTo>
                    <a:pt x="19988" y="39968"/>
                  </a:lnTo>
                  <a:lnTo>
                    <a:pt x="20824" y="39968"/>
                  </a:lnTo>
                  <a:lnTo>
                    <a:pt x="20824" y="39369"/>
                  </a:lnTo>
                  <a:lnTo>
                    <a:pt x="19988" y="39369"/>
                  </a:lnTo>
                  <a:close/>
                  <a:moveTo>
                    <a:pt x="20349" y="34714"/>
                  </a:moveTo>
                  <a:lnTo>
                    <a:pt x="21907" y="33166"/>
                  </a:lnTo>
                  <a:lnTo>
                    <a:pt x="21308" y="32928"/>
                  </a:lnTo>
                  <a:cubicBezTo>
                    <a:pt x="21308" y="33878"/>
                    <a:pt x="21308" y="34125"/>
                    <a:pt x="20111" y="34125"/>
                  </a:cubicBezTo>
                  <a:lnTo>
                    <a:pt x="20349" y="34724"/>
                  </a:lnTo>
                  <a:close/>
                  <a:moveTo>
                    <a:pt x="21308" y="41279"/>
                  </a:moveTo>
                  <a:cubicBezTo>
                    <a:pt x="21308" y="41361"/>
                    <a:pt x="21267" y="41440"/>
                    <a:pt x="21185" y="41516"/>
                  </a:cubicBezTo>
                  <a:lnTo>
                    <a:pt x="20586" y="42229"/>
                  </a:lnTo>
                  <a:cubicBezTo>
                    <a:pt x="20824" y="42466"/>
                    <a:pt x="20824" y="42704"/>
                    <a:pt x="21061" y="42827"/>
                  </a:cubicBezTo>
                  <a:cubicBezTo>
                    <a:pt x="21299" y="42827"/>
                    <a:pt x="21536" y="42827"/>
                    <a:pt x="21897" y="42590"/>
                  </a:cubicBezTo>
                  <a:cubicBezTo>
                    <a:pt x="21660" y="41991"/>
                    <a:pt x="21660" y="41640"/>
                    <a:pt x="21536" y="40918"/>
                  </a:cubicBezTo>
                  <a:lnTo>
                    <a:pt x="21299" y="41279"/>
                  </a:lnTo>
                  <a:close/>
                  <a:moveTo>
                    <a:pt x="20824" y="35199"/>
                  </a:moveTo>
                  <a:cubicBezTo>
                    <a:pt x="20700" y="35674"/>
                    <a:pt x="20824" y="35797"/>
                    <a:pt x="20947" y="36272"/>
                  </a:cubicBezTo>
                  <a:lnTo>
                    <a:pt x="21071" y="36272"/>
                  </a:lnTo>
                  <a:cubicBezTo>
                    <a:pt x="21071" y="35911"/>
                    <a:pt x="21194" y="35674"/>
                    <a:pt x="21071" y="35436"/>
                  </a:cubicBezTo>
                  <a:lnTo>
                    <a:pt x="20833" y="35199"/>
                  </a:lnTo>
                  <a:close/>
                  <a:moveTo>
                    <a:pt x="21783" y="51178"/>
                  </a:moveTo>
                  <a:lnTo>
                    <a:pt x="22144" y="50465"/>
                  </a:lnTo>
                  <a:lnTo>
                    <a:pt x="22268" y="51064"/>
                  </a:lnTo>
                  <a:lnTo>
                    <a:pt x="23703" y="50589"/>
                  </a:lnTo>
                  <a:lnTo>
                    <a:pt x="23465" y="49990"/>
                  </a:lnTo>
                  <a:lnTo>
                    <a:pt x="22144" y="50465"/>
                  </a:lnTo>
                  <a:lnTo>
                    <a:pt x="22268" y="50228"/>
                  </a:lnTo>
                  <a:lnTo>
                    <a:pt x="21546" y="49990"/>
                  </a:lnTo>
                  <a:lnTo>
                    <a:pt x="21185" y="50826"/>
                  </a:lnTo>
                  <a:lnTo>
                    <a:pt x="21783" y="51187"/>
                  </a:lnTo>
                  <a:close/>
                  <a:moveTo>
                    <a:pt x="22021" y="38410"/>
                  </a:moveTo>
                  <a:lnTo>
                    <a:pt x="22021" y="37811"/>
                  </a:lnTo>
                  <a:lnTo>
                    <a:pt x="21546" y="37811"/>
                  </a:lnTo>
                  <a:lnTo>
                    <a:pt x="21546" y="38410"/>
                  </a:lnTo>
                  <a:lnTo>
                    <a:pt x="22021" y="38410"/>
                  </a:lnTo>
                  <a:close/>
                  <a:moveTo>
                    <a:pt x="21907" y="59994"/>
                  </a:moveTo>
                  <a:cubicBezTo>
                    <a:pt x="21669" y="59994"/>
                    <a:pt x="21432" y="60469"/>
                    <a:pt x="21669" y="60706"/>
                  </a:cubicBezTo>
                  <a:cubicBezTo>
                    <a:pt x="21907" y="60706"/>
                    <a:pt x="22144" y="60583"/>
                    <a:pt x="22392" y="60469"/>
                  </a:cubicBezTo>
                  <a:lnTo>
                    <a:pt x="21917" y="59994"/>
                  </a:lnTo>
                  <a:close/>
                  <a:moveTo>
                    <a:pt x="22382" y="56061"/>
                  </a:moveTo>
                  <a:cubicBezTo>
                    <a:pt x="22258" y="55462"/>
                    <a:pt x="21907" y="55111"/>
                    <a:pt x="21660" y="55111"/>
                  </a:cubicBezTo>
                  <a:cubicBezTo>
                    <a:pt x="21536" y="55234"/>
                    <a:pt x="21536" y="55348"/>
                    <a:pt x="21660" y="55586"/>
                  </a:cubicBezTo>
                  <a:lnTo>
                    <a:pt x="22382" y="56061"/>
                  </a:lnTo>
                  <a:close/>
                  <a:moveTo>
                    <a:pt x="22021" y="64649"/>
                  </a:moveTo>
                  <a:cubicBezTo>
                    <a:pt x="22382" y="64886"/>
                    <a:pt x="22743" y="64886"/>
                    <a:pt x="23094" y="64649"/>
                  </a:cubicBezTo>
                  <a:cubicBezTo>
                    <a:pt x="22857" y="64288"/>
                    <a:pt x="22496" y="64050"/>
                    <a:pt x="22021" y="64050"/>
                  </a:cubicBezTo>
                  <a:lnTo>
                    <a:pt x="22021" y="64649"/>
                  </a:lnTo>
                  <a:close/>
                  <a:moveTo>
                    <a:pt x="23218" y="47834"/>
                  </a:moveTo>
                  <a:lnTo>
                    <a:pt x="22144" y="47834"/>
                  </a:lnTo>
                  <a:cubicBezTo>
                    <a:pt x="22268" y="48546"/>
                    <a:pt x="22619" y="48784"/>
                    <a:pt x="23218" y="48907"/>
                  </a:cubicBezTo>
                  <a:lnTo>
                    <a:pt x="23218" y="47834"/>
                  </a:lnTo>
                  <a:close/>
                  <a:moveTo>
                    <a:pt x="22258" y="57134"/>
                  </a:moveTo>
                  <a:cubicBezTo>
                    <a:pt x="22733" y="57134"/>
                    <a:pt x="22733" y="57011"/>
                    <a:pt x="22981" y="56773"/>
                  </a:cubicBezTo>
                  <a:lnTo>
                    <a:pt x="23218" y="56536"/>
                  </a:lnTo>
                  <a:cubicBezTo>
                    <a:pt x="22857" y="56298"/>
                    <a:pt x="22619" y="56175"/>
                    <a:pt x="22258" y="56175"/>
                  </a:cubicBezTo>
                  <a:lnTo>
                    <a:pt x="22258" y="57125"/>
                  </a:lnTo>
                  <a:close/>
                  <a:moveTo>
                    <a:pt x="22857" y="61789"/>
                  </a:moveTo>
                  <a:lnTo>
                    <a:pt x="23094" y="62388"/>
                  </a:lnTo>
                  <a:lnTo>
                    <a:pt x="23931" y="62150"/>
                  </a:lnTo>
                  <a:lnTo>
                    <a:pt x="23693" y="61552"/>
                  </a:lnTo>
                  <a:lnTo>
                    <a:pt x="22857" y="61789"/>
                  </a:lnTo>
                  <a:close/>
                  <a:moveTo>
                    <a:pt x="23940" y="59281"/>
                  </a:moveTo>
                  <a:lnTo>
                    <a:pt x="24178" y="58683"/>
                  </a:lnTo>
                  <a:lnTo>
                    <a:pt x="23579" y="58445"/>
                  </a:lnTo>
                  <a:lnTo>
                    <a:pt x="23342" y="58920"/>
                  </a:lnTo>
                  <a:lnTo>
                    <a:pt x="23940" y="59281"/>
                  </a:lnTo>
                  <a:close/>
                  <a:moveTo>
                    <a:pt x="23940" y="70729"/>
                  </a:moveTo>
                  <a:cubicBezTo>
                    <a:pt x="24064" y="70966"/>
                    <a:pt x="24178" y="71090"/>
                    <a:pt x="24415" y="71090"/>
                  </a:cubicBezTo>
                  <a:lnTo>
                    <a:pt x="25014" y="71451"/>
                  </a:lnTo>
                  <a:cubicBezTo>
                    <a:pt x="24890" y="70976"/>
                    <a:pt x="25014" y="70615"/>
                    <a:pt x="25137" y="70254"/>
                  </a:cubicBezTo>
                  <a:lnTo>
                    <a:pt x="23940" y="70729"/>
                  </a:lnTo>
                  <a:close/>
                  <a:moveTo>
                    <a:pt x="24776" y="66558"/>
                  </a:moveTo>
                  <a:lnTo>
                    <a:pt x="24776" y="65722"/>
                  </a:lnTo>
                  <a:lnTo>
                    <a:pt x="24301" y="65722"/>
                  </a:lnTo>
                  <a:lnTo>
                    <a:pt x="24301" y="66558"/>
                  </a:lnTo>
                  <a:lnTo>
                    <a:pt x="24776" y="66558"/>
                  </a:lnTo>
                  <a:close/>
                  <a:moveTo>
                    <a:pt x="24301" y="69180"/>
                  </a:moveTo>
                  <a:lnTo>
                    <a:pt x="24301" y="69893"/>
                  </a:lnTo>
                  <a:lnTo>
                    <a:pt x="25137" y="69893"/>
                  </a:lnTo>
                  <a:lnTo>
                    <a:pt x="25137" y="69180"/>
                  </a:lnTo>
                  <a:lnTo>
                    <a:pt x="24301" y="69180"/>
                  </a:lnTo>
                  <a:close/>
                  <a:moveTo>
                    <a:pt x="25735" y="50104"/>
                  </a:moveTo>
                  <a:lnTo>
                    <a:pt x="26096" y="49981"/>
                  </a:lnTo>
                  <a:cubicBezTo>
                    <a:pt x="25498" y="49506"/>
                    <a:pt x="25023" y="49268"/>
                    <a:pt x="24424" y="49268"/>
                  </a:cubicBezTo>
                  <a:cubicBezTo>
                    <a:pt x="24548" y="49981"/>
                    <a:pt x="24899" y="50218"/>
                    <a:pt x="25384" y="50342"/>
                  </a:cubicBezTo>
                  <a:cubicBezTo>
                    <a:pt x="25507" y="50218"/>
                    <a:pt x="25621" y="50104"/>
                    <a:pt x="25745" y="50104"/>
                  </a:cubicBezTo>
                  <a:close/>
                  <a:moveTo>
                    <a:pt x="25251" y="50931"/>
                  </a:moveTo>
                  <a:lnTo>
                    <a:pt x="25374" y="51529"/>
                  </a:lnTo>
                  <a:lnTo>
                    <a:pt x="26448" y="51292"/>
                  </a:lnTo>
                  <a:lnTo>
                    <a:pt x="26210" y="50693"/>
                  </a:lnTo>
                  <a:lnTo>
                    <a:pt x="25251" y="50931"/>
                  </a:lnTo>
                  <a:close/>
                  <a:moveTo>
                    <a:pt x="26334" y="67147"/>
                  </a:moveTo>
                  <a:lnTo>
                    <a:pt x="27293" y="66786"/>
                  </a:lnTo>
                  <a:cubicBezTo>
                    <a:pt x="27170" y="66311"/>
                    <a:pt x="26932" y="66311"/>
                    <a:pt x="26457" y="66188"/>
                  </a:cubicBezTo>
                  <a:cubicBezTo>
                    <a:pt x="26375" y="66188"/>
                    <a:pt x="26217" y="66109"/>
                    <a:pt x="25982" y="65950"/>
                  </a:cubicBezTo>
                  <a:lnTo>
                    <a:pt x="26343" y="67147"/>
                  </a:lnTo>
                  <a:close/>
                  <a:moveTo>
                    <a:pt x="29089" y="61903"/>
                  </a:moveTo>
                  <a:cubicBezTo>
                    <a:pt x="28367" y="62141"/>
                    <a:pt x="28253" y="62141"/>
                    <a:pt x="28015" y="62141"/>
                  </a:cubicBezTo>
                  <a:lnTo>
                    <a:pt x="27654" y="62378"/>
                  </a:lnTo>
                  <a:cubicBezTo>
                    <a:pt x="27417" y="62141"/>
                    <a:pt x="27417" y="61780"/>
                    <a:pt x="27179" y="61428"/>
                  </a:cubicBezTo>
                  <a:cubicBezTo>
                    <a:pt x="26942" y="61428"/>
                    <a:pt x="26457" y="61552"/>
                    <a:pt x="26457" y="61552"/>
                  </a:cubicBezTo>
                  <a:cubicBezTo>
                    <a:pt x="26457" y="62388"/>
                    <a:pt x="27056" y="63100"/>
                    <a:pt x="27417" y="63575"/>
                  </a:cubicBezTo>
                  <a:cubicBezTo>
                    <a:pt x="27892" y="63100"/>
                    <a:pt x="28253" y="62625"/>
                    <a:pt x="29089" y="61903"/>
                  </a:cubicBezTo>
                  <a:close/>
                  <a:moveTo>
                    <a:pt x="27531" y="57495"/>
                  </a:moveTo>
                  <a:lnTo>
                    <a:pt x="27407" y="56298"/>
                  </a:lnTo>
                  <a:lnTo>
                    <a:pt x="26932" y="56536"/>
                  </a:lnTo>
                  <a:lnTo>
                    <a:pt x="26932" y="57486"/>
                  </a:lnTo>
                  <a:lnTo>
                    <a:pt x="27531" y="57486"/>
                  </a:lnTo>
                  <a:close/>
                  <a:moveTo>
                    <a:pt x="27892" y="76932"/>
                  </a:moveTo>
                  <a:lnTo>
                    <a:pt x="30524" y="75023"/>
                  </a:lnTo>
                  <a:lnTo>
                    <a:pt x="28367" y="75621"/>
                  </a:lnTo>
                  <a:cubicBezTo>
                    <a:pt x="27892" y="75745"/>
                    <a:pt x="27407" y="75859"/>
                    <a:pt x="26932" y="76220"/>
                  </a:cubicBezTo>
                  <a:lnTo>
                    <a:pt x="27892" y="76932"/>
                  </a:lnTo>
                  <a:close/>
                  <a:moveTo>
                    <a:pt x="28129" y="54636"/>
                  </a:moveTo>
                  <a:cubicBezTo>
                    <a:pt x="28253" y="54512"/>
                    <a:pt x="28490" y="54398"/>
                    <a:pt x="28490" y="54161"/>
                  </a:cubicBezTo>
                  <a:cubicBezTo>
                    <a:pt x="28490" y="54037"/>
                    <a:pt x="28367" y="53923"/>
                    <a:pt x="28129" y="53923"/>
                  </a:cubicBezTo>
                  <a:lnTo>
                    <a:pt x="27892" y="53923"/>
                  </a:lnTo>
                  <a:cubicBezTo>
                    <a:pt x="27892" y="53800"/>
                    <a:pt x="27768" y="53800"/>
                    <a:pt x="27768" y="53800"/>
                  </a:cubicBezTo>
                  <a:lnTo>
                    <a:pt x="27645" y="52726"/>
                  </a:lnTo>
                  <a:lnTo>
                    <a:pt x="28243" y="52489"/>
                  </a:lnTo>
                  <a:lnTo>
                    <a:pt x="28243" y="52365"/>
                  </a:lnTo>
                  <a:lnTo>
                    <a:pt x="27407" y="52603"/>
                  </a:lnTo>
                  <a:lnTo>
                    <a:pt x="27645" y="53914"/>
                  </a:lnTo>
                  <a:cubicBezTo>
                    <a:pt x="27645" y="53914"/>
                    <a:pt x="27768" y="53914"/>
                    <a:pt x="27882" y="54037"/>
                  </a:cubicBezTo>
                  <a:lnTo>
                    <a:pt x="28120" y="54037"/>
                  </a:lnTo>
                  <a:cubicBezTo>
                    <a:pt x="28243" y="54037"/>
                    <a:pt x="28357" y="54161"/>
                    <a:pt x="28357" y="54161"/>
                  </a:cubicBezTo>
                  <a:cubicBezTo>
                    <a:pt x="28357" y="54284"/>
                    <a:pt x="28120" y="54398"/>
                    <a:pt x="27996" y="54522"/>
                  </a:cubicBezTo>
                  <a:lnTo>
                    <a:pt x="27759" y="54759"/>
                  </a:lnTo>
                  <a:cubicBezTo>
                    <a:pt x="27635" y="54759"/>
                    <a:pt x="27635" y="54883"/>
                    <a:pt x="27521" y="54997"/>
                  </a:cubicBezTo>
                  <a:lnTo>
                    <a:pt x="27645" y="55120"/>
                  </a:lnTo>
                  <a:cubicBezTo>
                    <a:pt x="27645" y="54997"/>
                    <a:pt x="27768" y="54883"/>
                    <a:pt x="27768" y="54883"/>
                  </a:cubicBezTo>
                  <a:lnTo>
                    <a:pt x="28129" y="54645"/>
                  </a:lnTo>
                  <a:close/>
                  <a:moveTo>
                    <a:pt x="27645" y="63689"/>
                  </a:moveTo>
                  <a:cubicBezTo>
                    <a:pt x="27645" y="64288"/>
                    <a:pt x="28006" y="64639"/>
                    <a:pt x="28006" y="64639"/>
                  </a:cubicBezTo>
                  <a:cubicBezTo>
                    <a:pt x="28129" y="64639"/>
                    <a:pt x="28243" y="64402"/>
                    <a:pt x="28367" y="64278"/>
                  </a:cubicBezTo>
                  <a:lnTo>
                    <a:pt x="29564" y="64278"/>
                  </a:lnTo>
                  <a:lnTo>
                    <a:pt x="30400" y="63917"/>
                  </a:lnTo>
                  <a:lnTo>
                    <a:pt x="30163" y="63319"/>
                  </a:lnTo>
                  <a:lnTo>
                    <a:pt x="29203" y="63680"/>
                  </a:lnTo>
                  <a:lnTo>
                    <a:pt x="29564" y="64278"/>
                  </a:lnTo>
                  <a:lnTo>
                    <a:pt x="29326" y="64041"/>
                  </a:lnTo>
                  <a:cubicBezTo>
                    <a:pt x="29203" y="63680"/>
                    <a:pt x="29089" y="63680"/>
                    <a:pt x="29089" y="63680"/>
                  </a:cubicBezTo>
                  <a:cubicBezTo>
                    <a:pt x="28965" y="63680"/>
                    <a:pt x="28728" y="63803"/>
                    <a:pt x="28614" y="63917"/>
                  </a:cubicBezTo>
                  <a:cubicBezTo>
                    <a:pt x="28738" y="63794"/>
                    <a:pt x="28738" y="63556"/>
                    <a:pt x="28851" y="63442"/>
                  </a:cubicBezTo>
                  <a:cubicBezTo>
                    <a:pt x="28490" y="63566"/>
                    <a:pt x="28253" y="63566"/>
                    <a:pt x="28015" y="63566"/>
                  </a:cubicBezTo>
                  <a:lnTo>
                    <a:pt x="27654" y="63689"/>
                  </a:lnTo>
                  <a:close/>
                  <a:moveTo>
                    <a:pt x="28490" y="73237"/>
                  </a:moveTo>
                  <a:cubicBezTo>
                    <a:pt x="29089" y="72638"/>
                    <a:pt x="28614" y="72287"/>
                    <a:pt x="28015" y="71926"/>
                  </a:cubicBezTo>
                  <a:lnTo>
                    <a:pt x="28490" y="73237"/>
                  </a:lnTo>
                  <a:close/>
                  <a:moveTo>
                    <a:pt x="28367" y="64288"/>
                  </a:moveTo>
                  <a:lnTo>
                    <a:pt x="28129" y="64288"/>
                  </a:lnTo>
                  <a:cubicBezTo>
                    <a:pt x="28253" y="64288"/>
                    <a:pt x="28367" y="64050"/>
                    <a:pt x="28604" y="63927"/>
                  </a:cubicBezTo>
                  <a:cubicBezTo>
                    <a:pt x="28604" y="64050"/>
                    <a:pt x="28481" y="64164"/>
                    <a:pt x="28367" y="64288"/>
                  </a:cubicBezTo>
                  <a:close/>
                  <a:moveTo>
                    <a:pt x="28129" y="65722"/>
                  </a:moveTo>
                  <a:lnTo>
                    <a:pt x="28129" y="66321"/>
                  </a:lnTo>
                  <a:cubicBezTo>
                    <a:pt x="28728" y="66682"/>
                    <a:pt x="29326" y="66796"/>
                    <a:pt x="29801" y="66682"/>
                  </a:cubicBezTo>
                  <a:cubicBezTo>
                    <a:pt x="29678" y="66444"/>
                    <a:pt x="29801" y="66207"/>
                    <a:pt x="29801" y="66207"/>
                  </a:cubicBezTo>
                  <a:cubicBezTo>
                    <a:pt x="29801" y="65846"/>
                    <a:pt x="29326" y="65494"/>
                    <a:pt x="28965" y="65371"/>
                  </a:cubicBezTo>
                  <a:lnTo>
                    <a:pt x="28129" y="65732"/>
                  </a:lnTo>
                  <a:close/>
                  <a:moveTo>
                    <a:pt x="30039" y="61903"/>
                  </a:moveTo>
                  <a:lnTo>
                    <a:pt x="30163" y="61780"/>
                  </a:lnTo>
                  <a:cubicBezTo>
                    <a:pt x="30039" y="61656"/>
                    <a:pt x="30039" y="61542"/>
                    <a:pt x="30039" y="61419"/>
                  </a:cubicBezTo>
                  <a:cubicBezTo>
                    <a:pt x="30163" y="60820"/>
                    <a:pt x="30276" y="60345"/>
                    <a:pt x="30039" y="59747"/>
                  </a:cubicBezTo>
                  <a:lnTo>
                    <a:pt x="29915" y="59747"/>
                  </a:lnTo>
                  <a:lnTo>
                    <a:pt x="29554" y="59272"/>
                  </a:lnTo>
                  <a:lnTo>
                    <a:pt x="28956" y="59870"/>
                  </a:lnTo>
                  <a:lnTo>
                    <a:pt x="29193" y="60345"/>
                  </a:lnTo>
                  <a:lnTo>
                    <a:pt x="29915" y="59747"/>
                  </a:lnTo>
                  <a:cubicBezTo>
                    <a:pt x="30153" y="60459"/>
                    <a:pt x="29792" y="61295"/>
                    <a:pt x="30039" y="61770"/>
                  </a:cubicBezTo>
                  <a:lnTo>
                    <a:pt x="30039" y="61894"/>
                  </a:lnTo>
                  <a:close/>
                  <a:moveTo>
                    <a:pt x="30286" y="71204"/>
                  </a:moveTo>
                  <a:lnTo>
                    <a:pt x="29564" y="68943"/>
                  </a:lnTo>
                  <a:lnTo>
                    <a:pt x="28965" y="69180"/>
                  </a:lnTo>
                  <a:lnTo>
                    <a:pt x="29688" y="71327"/>
                  </a:lnTo>
                  <a:lnTo>
                    <a:pt x="30286" y="71204"/>
                  </a:lnTo>
                  <a:close/>
                  <a:moveTo>
                    <a:pt x="29688" y="19457"/>
                  </a:moveTo>
                  <a:cubicBezTo>
                    <a:pt x="29811" y="19220"/>
                    <a:pt x="29811" y="19096"/>
                    <a:pt x="29811" y="18982"/>
                  </a:cubicBezTo>
                  <a:cubicBezTo>
                    <a:pt x="29688" y="18859"/>
                    <a:pt x="29574" y="18745"/>
                    <a:pt x="29213" y="18745"/>
                  </a:cubicBezTo>
                  <a:cubicBezTo>
                    <a:pt x="29213" y="19106"/>
                    <a:pt x="29450" y="19220"/>
                    <a:pt x="29688" y="19457"/>
                  </a:cubicBezTo>
                  <a:close/>
                  <a:moveTo>
                    <a:pt x="31360" y="74310"/>
                  </a:moveTo>
                  <a:lnTo>
                    <a:pt x="31360" y="74434"/>
                  </a:lnTo>
                  <a:cubicBezTo>
                    <a:pt x="31483" y="74795"/>
                    <a:pt x="31483" y="75032"/>
                    <a:pt x="30524" y="75745"/>
                  </a:cubicBezTo>
                  <a:cubicBezTo>
                    <a:pt x="31597" y="75384"/>
                    <a:pt x="31844" y="75146"/>
                    <a:pt x="31958" y="75032"/>
                  </a:cubicBezTo>
                  <a:lnTo>
                    <a:pt x="32433" y="74434"/>
                  </a:lnTo>
                  <a:lnTo>
                    <a:pt x="32072" y="73360"/>
                  </a:lnTo>
                  <a:cubicBezTo>
                    <a:pt x="31949" y="73237"/>
                    <a:pt x="31835" y="73237"/>
                    <a:pt x="31835" y="73237"/>
                  </a:cubicBezTo>
                  <a:lnTo>
                    <a:pt x="31597" y="73237"/>
                  </a:lnTo>
                  <a:cubicBezTo>
                    <a:pt x="31474" y="73237"/>
                    <a:pt x="31236" y="73237"/>
                    <a:pt x="30999" y="72999"/>
                  </a:cubicBezTo>
                  <a:cubicBezTo>
                    <a:pt x="30999" y="73474"/>
                    <a:pt x="31122" y="73712"/>
                    <a:pt x="31236" y="74073"/>
                  </a:cubicBezTo>
                  <a:lnTo>
                    <a:pt x="31360" y="74310"/>
                  </a:lnTo>
                  <a:close/>
                  <a:moveTo>
                    <a:pt x="30761" y="64174"/>
                  </a:moveTo>
                  <a:lnTo>
                    <a:pt x="31122" y="65124"/>
                  </a:lnTo>
                  <a:lnTo>
                    <a:pt x="31721" y="64886"/>
                  </a:lnTo>
                  <a:lnTo>
                    <a:pt x="31360" y="63936"/>
                  </a:lnTo>
                  <a:lnTo>
                    <a:pt x="30761" y="64174"/>
                  </a:lnTo>
                  <a:close/>
                  <a:moveTo>
                    <a:pt x="31958" y="82651"/>
                  </a:moveTo>
                  <a:cubicBezTo>
                    <a:pt x="31958" y="82414"/>
                    <a:pt x="31835" y="82176"/>
                    <a:pt x="31597" y="81939"/>
                  </a:cubicBezTo>
                  <a:lnTo>
                    <a:pt x="31474" y="82176"/>
                  </a:lnTo>
                  <a:lnTo>
                    <a:pt x="31350" y="82053"/>
                  </a:lnTo>
                  <a:lnTo>
                    <a:pt x="30875" y="83003"/>
                  </a:lnTo>
                  <a:cubicBezTo>
                    <a:pt x="31236" y="83240"/>
                    <a:pt x="31711" y="83240"/>
                    <a:pt x="31711" y="83240"/>
                  </a:cubicBezTo>
                  <a:cubicBezTo>
                    <a:pt x="31835" y="83003"/>
                    <a:pt x="31835" y="82879"/>
                    <a:pt x="31835" y="82642"/>
                  </a:cubicBezTo>
                  <a:lnTo>
                    <a:pt x="31958" y="82642"/>
                  </a:lnTo>
                  <a:close/>
                  <a:moveTo>
                    <a:pt x="31597" y="71926"/>
                  </a:moveTo>
                  <a:cubicBezTo>
                    <a:pt x="31360" y="72049"/>
                    <a:pt x="31236" y="72287"/>
                    <a:pt x="30999" y="72524"/>
                  </a:cubicBezTo>
                  <a:cubicBezTo>
                    <a:pt x="31597" y="72648"/>
                    <a:pt x="32072" y="72648"/>
                    <a:pt x="32557" y="72885"/>
                  </a:cubicBezTo>
                  <a:cubicBezTo>
                    <a:pt x="32680" y="73598"/>
                    <a:pt x="33032" y="74671"/>
                    <a:pt x="34475" y="73959"/>
                  </a:cubicBezTo>
                  <a:cubicBezTo>
                    <a:pt x="33639" y="73360"/>
                    <a:pt x="33041" y="72885"/>
                    <a:pt x="32917" y="72410"/>
                  </a:cubicBezTo>
                  <a:cubicBezTo>
                    <a:pt x="32794" y="72173"/>
                    <a:pt x="32917" y="72049"/>
                    <a:pt x="32917" y="71812"/>
                  </a:cubicBezTo>
                  <a:lnTo>
                    <a:pt x="32917" y="71451"/>
                  </a:lnTo>
                  <a:cubicBezTo>
                    <a:pt x="32917" y="71451"/>
                    <a:pt x="33041" y="71327"/>
                    <a:pt x="32917" y="71213"/>
                  </a:cubicBezTo>
                  <a:lnTo>
                    <a:pt x="31597" y="71926"/>
                  </a:lnTo>
                  <a:close/>
                  <a:moveTo>
                    <a:pt x="31122" y="63338"/>
                  </a:moveTo>
                  <a:lnTo>
                    <a:pt x="31246" y="62739"/>
                  </a:lnTo>
                  <a:lnTo>
                    <a:pt x="31369" y="62739"/>
                  </a:lnTo>
                  <a:lnTo>
                    <a:pt x="31246" y="63338"/>
                  </a:lnTo>
                  <a:lnTo>
                    <a:pt x="31246" y="63461"/>
                  </a:lnTo>
                  <a:lnTo>
                    <a:pt x="31122" y="63461"/>
                  </a:lnTo>
                  <a:lnTo>
                    <a:pt x="31122" y="63338"/>
                  </a:lnTo>
                  <a:close/>
                  <a:moveTo>
                    <a:pt x="31360" y="39730"/>
                  </a:moveTo>
                  <a:lnTo>
                    <a:pt x="31483" y="39369"/>
                  </a:lnTo>
                  <a:lnTo>
                    <a:pt x="31721" y="39369"/>
                  </a:lnTo>
                  <a:lnTo>
                    <a:pt x="31483" y="39844"/>
                  </a:lnTo>
                  <a:lnTo>
                    <a:pt x="31360" y="39721"/>
                  </a:lnTo>
                  <a:close/>
                  <a:moveTo>
                    <a:pt x="31483" y="82176"/>
                  </a:moveTo>
                  <a:cubicBezTo>
                    <a:pt x="31607" y="82300"/>
                    <a:pt x="31721" y="82537"/>
                    <a:pt x="31844" y="82651"/>
                  </a:cubicBezTo>
                  <a:cubicBezTo>
                    <a:pt x="31686" y="82734"/>
                    <a:pt x="31527" y="82734"/>
                    <a:pt x="31369" y="82651"/>
                  </a:cubicBezTo>
                  <a:lnTo>
                    <a:pt x="31492" y="82176"/>
                  </a:lnTo>
                  <a:close/>
                  <a:moveTo>
                    <a:pt x="32319" y="78357"/>
                  </a:moveTo>
                  <a:cubicBezTo>
                    <a:pt x="33041" y="78357"/>
                    <a:pt x="33278" y="77882"/>
                    <a:pt x="33516" y="77407"/>
                  </a:cubicBezTo>
                  <a:lnTo>
                    <a:pt x="33877" y="76210"/>
                  </a:lnTo>
                  <a:cubicBezTo>
                    <a:pt x="34000" y="76334"/>
                    <a:pt x="34114" y="76334"/>
                    <a:pt x="34352" y="76210"/>
                  </a:cubicBezTo>
                  <a:lnTo>
                    <a:pt x="34352" y="76087"/>
                  </a:lnTo>
                  <a:cubicBezTo>
                    <a:pt x="34228" y="76087"/>
                    <a:pt x="33991" y="76210"/>
                    <a:pt x="33991" y="76087"/>
                  </a:cubicBezTo>
                  <a:lnTo>
                    <a:pt x="33867" y="76087"/>
                  </a:lnTo>
                  <a:lnTo>
                    <a:pt x="33867" y="75963"/>
                  </a:lnTo>
                  <a:cubicBezTo>
                    <a:pt x="33630" y="76799"/>
                    <a:pt x="33269" y="78110"/>
                    <a:pt x="32433" y="78224"/>
                  </a:cubicBezTo>
                  <a:lnTo>
                    <a:pt x="31835" y="76438"/>
                  </a:lnTo>
                  <a:cubicBezTo>
                    <a:pt x="32196" y="76077"/>
                    <a:pt x="32557" y="75726"/>
                    <a:pt x="33032" y="75602"/>
                  </a:cubicBezTo>
                  <a:cubicBezTo>
                    <a:pt x="33155" y="75479"/>
                    <a:pt x="33155" y="75602"/>
                    <a:pt x="33269" y="75602"/>
                  </a:cubicBezTo>
                  <a:lnTo>
                    <a:pt x="33392" y="75602"/>
                  </a:lnTo>
                  <a:lnTo>
                    <a:pt x="33516" y="75840"/>
                  </a:lnTo>
                  <a:cubicBezTo>
                    <a:pt x="33516" y="75963"/>
                    <a:pt x="33639" y="75963"/>
                    <a:pt x="33753" y="75963"/>
                  </a:cubicBezTo>
                  <a:cubicBezTo>
                    <a:pt x="33877" y="75726"/>
                    <a:pt x="33877" y="75251"/>
                    <a:pt x="33991" y="74766"/>
                  </a:cubicBezTo>
                  <a:lnTo>
                    <a:pt x="34713" y="75241"/>
                  </a:lnTo>
                  <a:cubicBezTo>
                    <a:pt x="34836" y="75365"/>
                    <a:pt x="34950" y="75479"/>
                    <a:pt x="35074" y="75479"/>
                  </a:cubicBezTo>
                  <a:lnTo>
                    <a:pt x="35197" y="75355"/>
                  </a:lnTo>
                  <a:cubicBezTo>
                    <a:pt x="35074" y="75355"/>
                    <a:pt x="34960" y="75232"/>
                    <a:pt x="34836" y="75118"/>
                  </a:cubicBezTo>
                  <a:lnTo>
                    <a:pt x="34475" y="74994"/>
                  </a:lnTo>
                  <a:cubicBezTo>
                    <a:pt x="34238" y="74757"/>
                    <a:pt x="34114" y="74633"/>
                    <a:pt x="33877" y="74633"/>
                  </a:cubicBezTo>
                  <a:cubicBezTo>
                    <a:pt x="33753" y="74871"/>
                    <a:pt x="33753" y="75108"/>
                    <a:pt x="33753" y="75346"/>
                  </a:cubicBezTo>
                  <a:cubicBezTo>
                    <a:pt x="33753" y="75583"/>
                    <a:pt x="33753" y="75707"/>
                    <a:pt x="33630" y="75821"/>
                  </a:cubicBezTo>
                  <a:lnTo>
                    <a:pt x="33630" y="75697"/>
                  </a:lnTo>
                  <a:lnTo>
                    <a:pt x="33507" y="75574"/>
                  </a:lnTo>
                  <a:cubicBezTo>
                    <a:pt x="33383" y="75336"/>
                    <a:pt x="33269" y="75336"/>
                    <a:pt x="32908" y="75450"/>
                  </a:cubicBezTo>
                  <a:cubicBezTo>
                    <a:pt x="32433" y="75574"/>
                    <a:pt x="32072" y="76049"/>
                    <a:pt x="31588" y="76400"/>
                  </a:cubicBezTo>
                  <a:lnTo>
                    <a:pt x="32310" y="78310"/>
                  </a:lnTo>
                  <a:close/>
                  <a:moveTo>
                    <a:pt x="33155" y="80029"/>
                  </a:moveTo>
                  <a:lnTo>
                    <a:pt x="32319" y="78832"/>
                  </a:lnTo>
                  <a:lnTo>
                    <a:pt x="31597" y="79906"/>
                  </a:lnTo>
                  <a:cubicBezTo>
                    <a:pt x="31958" y="80029"/>
                    <a:pt x="32072" y="80381"/>
                    <a:pt x="32072" y="80381"/>
                  </a:cubicBezTo>
                  <a:lnTo>
                    <a:pt x="33146" y="80020"/>
                  </a:lnTo>
                  <a:close/>
                  <a:moveTo>
                    <a:pt x="31958" y="66910"/>
                  </a:moveTo>
                  <a:lnTo>
                    <a:pt x="32082" y="66910"/>
                  </a:lnTo>
                  <a:cubicBezTo>
                    <a:pt x="31844" y="66311"/>
                    <a:pt x="32082" y="66074"/>
                    <a:pt x="32319" y="65599"/>
                  </a:cubicBezTo>
                  <a:cubicBezTo>
                    <a:pt x="32557" y="65599"/>
                    <a:pt x="32680" y="65836"/>
                    <a:pt x="32794" y="66074"/>
                  </a:cubicBezTo>
                  <a:lnTo>
                    <a:pt x="32794" y="66311"/>
                  </a:lnTo>
                  <a:lnTo>
                    <a:pt x="32917" y="66311"/>
                  </a:lnTo>
                  <a:lnTo>
                    <a:pt x="32917" y="66074"/>
                  </a:lnTo>
                  <a:cubicBezTo>
                    <a:pt x="32794" y="65713"/>
                    <a:pt x="32680" y="65475"/>
                    <a:pt x="32196" y="65475"/>
                  </a:cubicBezTo>
                  <a:cubicBezTo>
                    <a:pt x="31958" y="65836"/>
                    <a:pt x="31721" y="66311"/>
                    <a:pt x="31958" y="66786"/>
                  </a:cubicBezTo>
                  <a:lnTo>
                    <a:pt x="31958" y="66910"/>
                  </a:lnTo>
                  <a:close/>
                  <a:moveTo>
                    <a:pt x="33877" y="70130"/>
                  </a:moveTo>
                  <a:lnTo>
                    <a:pt x="33639" y="70130"/>
                  </a:lnTo>
                  <a:lnTo>
                    <a:pt x="33877" y="69655"/>
                  </a:lnTo>
                  <a:lnTo>
                    <a:pt x="33877" y="69532"/>
                  </a:lnTo>
                  <a:lnTo>
                    <a:pt x="34000" y="69532"/>
                  </a:lnTo>
                  <a:lnTo>
                    <a:pt x="34000" y="69655"/>
                  </a:lnTo>
                  <a:lnTo>
                    <a:pt x="33877" y="70016"/>
                  </a:lnTo>
                  <a:lnTo>
                    <a:pt x="33877" y="70140"/>
                  </a:lnTo>
                  <a:close/>
                  <a:moveTo>
                    <a:pt x="34228" y="80153"/>
                  </a:moveTo>
                  <a:cubicBezTo>
                    <a:pt x="34105" y="80276"/>
                    <a:pt x="33867" y="80029"/>
                    <a:pt x="33753" y="79915"/>
                  </a:cubicBezTo>
                  <a:cubicBezTo>
                    <a:pt x="33516" y="80390"/>
                    <a:pt x="33753" y="80514"/>
                    <a:pt x="33877" y="80514"/>
                  </a:cubicBezTo>
                  <a:cubicBezTo>
                    <a:pt x="34000" y="80514"/>
                    <a:pt x="34238" y="80514"/>
                    <a:pt x="34352" y="80390"/>
                  </a:cubicBezTo>
                  <a:lnTo>
                    <a:pt x="34228" y="80153"/>
                  </a:lnTo>
                  <a:close/>
                  <a:moveTo>
                    <a:pt x="34114" y="82300"/>
                  </a:moveTo>
                  <a:lnTo>
                    <a:pt x="34114" y="82423"/>
                  </a:lnTo>
                  <a:lnTo>
                    <a:pt x="34238" y="82423"/>
                  </a:lnTo>
                  <a:lnTo>
                    <a:pt x="34713" y="81473"/>
                  </a:lnTo>
                  <a:cubicBezTo>
                    <a:pt x="34950" y="81350"/>
                    <a:pt x="35435" y="81350"/>
                    <a:pt x="35672" y="81473"/>
                  </a:cubicBezTo>
                  <a:lnTo>
                    <a:pt x="35796" y="81350"/>
                  </a:lnTo>
                  <a:cubicBezTo>
                    <a:pt x="35558" y="81226"/>
                    <a:pt x="35321" y="81226"/>
                    <a:pt x="35074" y="81226"/>
                  </a:cubicBezTo>
                  <a:cubicBezTo>
                    <a:pt x="34836" y="81350"/>
                    <a:pt x="34599" y="81350"/>
                    <a:pt x="34599" y="81350"/>
                  </a:cubicBezTo>
                  <a:lnTo>
                    <a:pt x="34124" y="82300"/>
                  </a:lnTo>
                  <a:close/>
                  <a:moveTo>
                    <a:pt x="34827" y="50817"/>
                  </a:moveTo>
                  <a:lnTo>
                    <a:pt x="35188" y="50104"/>
                  </a:lnTo>
                  <a:lnTo>
                    <a:pt x="34713" y="49981"/>
                  </a:lnTo>
                  <a:lnTo>
                    <a:pt x="34352" y="50579"/>
                  </a:lnTo>
                  <a:lnTo>
                    <a:pt x="34827" y="50817"/>
                  </a:lnTo>
                  <a:close/>
                  <a:moveTo>
                    <a:pt x="34475" y="56061"/>
                  </a:moveTo>
                  <a:lnTo>
                    <a:pt x="34352" y="55937"/>
                  </a:lnTo>
                  <a:cubicBezTo>
                    <a:pt x="34475" y="56412"/>
                    <a:pt x="34589" y="56650"/>
                    <a:pt x="34827" y="56887"/>
                  </a:cubicBezTo>
                  <a:cubicBezTo>
                    <a:pt x="35064" y="56650"/>
                    <a:pt x="35064" y="56412"/>
                    <a:pt x="34950" y="56051"/>
                  </a:cubicBezTo>
                  <a:lnTo>
                    <a:pt x="34475" y="56051"/>
                  </a:lnTo>
                  <a:close/>
                  <a:moveTo>
                    <a:pt x="34352" y="69057"/>
                  </a:moveTo>
                  <a:cubicBezTo>
                    <a:pt x="34713" y="69294"/>
                    <a:pt x="34950" y="69418"/>
                    <a:pt x="35188" y="69418"/>
                  </a:cubicBezTo>
                  <a:cubicBezTo>
                    <a:pt x="35425" y="69180"/>
                    <a:pt x="35425" y="68819"/>
                    <a:pt x="35064" y="68344"/>
                  </a:cubicBezTo>
                  <a:lnTo>
                    <a:pt x="34342" y="69057"/>
                  </a:lnTo>
                  <a:close/>
                  <a:moveTo>
                    <a:pt x="35188" y="79193"/>
                  </a:moveTo>
                  <a:lnTo>
                    <a:pt x="35311" y="78243"/>
                  </a:lnTo>
                  <a:lnTo>
                    <a:pt x="34713" y="78243"/>
                  </a:lnTo>
                  <a:lnTo>
                    <a:pt x="34589" y="79079"/>
                  </a:lnTo>
                  <a:lnTo>
                    <a:pt x="35188" y="79203"/>
                  </a:lnTo>
                  <a:close/>
                  <a:moveTo>
                    <a:pt x="35672" y="76695"/>
                  </a:moveTo>
                  <a:lnTo>
                    <a:pt x="37231" y="75146"/>
                  </a:lnTo>
                  <a:lnTo>
                    <a:pt x="36632" y="74909"/>
                  </a:lnTo>
                  <a:cubicBezTo>
                    <a:pt x="36632" y="75859"/>
                    <a:pt x="36508" y="76106"/>
                    <a:pt x="35435" y="76106"/>
                  </a:cubicBezTo>
                  <a:lnTo>
                    <a:pt x="35672" y="76704"/>
                  </a:lnTo>
                  <a:close/>
                  <a:moveTo>
                    <a:pt x="36622" y="82176"/>
                  </a:moveTo>
                  <a:cubicBezTo>
                    <a:pt x="36746" y="81815"/>
                    <a:pt x="36983" y="81464"/>
                    <a:pt x="37221" y="81340"/>
                  </a:cubicBezTo>
                  <a:lnTo>
                    <a:pt x="37344" y="81464"/>
                  </a:lnTo>
                  <a:lnTo>
                    <a:pt x="37221" y="81464"/>
                  </a:lnTo>
                  <a:cubicBezTo>
                    <a:pt x="36983" y="81587"/>
                    <a:pt x="36746" y="82062"/>
                    <a:pt x="36622" y="82300"/>
                  </a:cubicBezTo>
                  <a:lnTo>
                    <a:pt x="36499" y="82176"/>
                  </a:lnTo>
                  <a:lnTo>
                    <a:pt x="36622" y="82176"/>
                  </a:lnTo>
                  <a:close/>
                  <a:moveTo>
                    <a:pt x="37819" y="44138"/>
                  </a:moveTo>
                  <a:lnTo>
                    <a:pt x="37582" y="44138"/>
                  </a:lnTo>
                  <a:lnTo>
                    <a:pt x="37582" y="43663"/>
                  </a:lnTo>
                  <a:lnTo>
                    <a:pt x="37819" y="43663"/>
                  </a:lnTo>
                  <a:lnTo>
                    <a:pt x="37819" y="44138"/>
                  </a:lnTo>
                  <a:close/>
                </a:path>
              </a:pathLst>
            </a:custGeom>
            <a:solidFill>
              <a:srgbClr val="000000"/>
            </a:solidFill>
            <a:ln w="939" cap="flat">
              <a:noFill/>
              <a:prstDash val="solid"/>
              <a:miter/>
            </a:ln>
          </p:spPr>
          <p:txBody>
            <a:bodyPr rtlCol="0" anchor="ctr"/>
            <a:lstStyle/>
            <a:p>
              <a:endParaRPr lang="nl-NL"/>
            </a:p>
          </p:txBody>
        </p:sp>
        <p:sp>
          <p:nvSpPr>
            <p:cNvPr id="39" name="Vrije vorm: vorm 38">
              <a:extLst>
                <a:ext uri="{FF2B5EF4-FFF2-40B4-BE49-F238E27FC236}">
                  <a16:creationId xmlns:a16="http://schemas.microsoft.com/office/drawing/2014/main" id="{E8ADAFD6-1984-ADB6-91EF-725717FAB649}"/>
                </a:ext>
              </a:extLst>
            </p:cNvPr>
            <p:cNvSpPr/>
            <p:nvPr/>
          </p:nvSpPr>
          <p:spPr>
            <a:xfrm>
              <a:off x="11212307" y="6420859"/>
              <a:ext cx="37477" cy="90506"/>
            </a:xfrm>
            <a:custGeom>
              <a:avLst/>
              <a:gdLst>
                <a:gd name="connsiteX0" fmla="*/ 22392 w 37477"/>
                <a:gd name="connsiteY0" fmla="*/ 65236 h 90506"/>
                <a:gd name="connsiteX1" fmla="*/ 22268 w 37477"/>
                <a:gd name="connsiteY1" fmla="*/ 62254 h 90506"/>
                <a:gd name="connsiteX2" fmla="*/ 22392 w 37477"/>
                <a:gd name="connsiteY2" fmla="*/ 58795 h 90506"/>
                <a:gd name="connsiteX3" fmla="*/ 22392 w 37477"/>
                <a:gd name="connsiteY3" fmla="*/ 57722 h 90506"/>
                <a:gd name="connsiteX4" fmla="*/ 22515 w 37477"/>
                <a:gd name="connsiteY4" fmla="*/ 56288 h 90506"/>
                <a:gd name="connsiteX5" fmla="*/ 21442 w 37477"/>
                <a:gd name="connsiteY5" fmla="*/ 55090 h 90506"/>
                <a:gd name="connsiteX6" fmla="*/ 19285 w 37477"/>
                <a:gd name="connsiteY6" fmla="*/ 55214 h 90506"/>
                <a:gd name="connsiteX7" fmla="*/ 17613 w 37477"/>
                <a:gd name="connsiteY7" fmla="*/ 49248 h 90506"/>
                <a:gd name="connsiteX8" fmla="*/ 17490 w 37477"/>
                <a:gd name="connsiteY8" fmla="*/ 47462 h 90506"/>
                <a:gd name="connsiteX9" fmla="*/ 17613 w 37477"/>
                <a:gd name="connsiteY9" fmla="*/ 44717 h 90506"/>
                <a:gd name="connsiteX10" fmla="*/ 18572 w 37477"/>
                <a:gd name="connsiteY10" fmla="*/ 43643 h 90506"/>
                <a:gd name="connsiteX11" fmla="*/ 35692 w 37477"/>
                <a:gd name="connsiteY11" fmla="*/ 43643 h 90506"/>
                <a:gd name="connsiteX12" fmla="*/ 36528 w 37477"/>
                <a:gd name="connsiteY12" fmla="*/ 45553 h 90506"/>
                <a:gd name="connsiteX13" fmla="*/ 36290 w 37477"/>
                <a:gd name="connsiteY13" fmla="*/ 48298 h 90506"/>
                <a:gd name="connsiteX14" fmla="*/ 36290 w 37477"/>
                <a:gd name="connsiteY14" fmla="*/ 68210 h 90506"/>
                <a:gd name="connsiteX15" fmla="*/ 36414 w 37477"/>
                <a:gd name="connsiteY15" fmla="*/ 69046 h 90506"/>
                <a:gd name="connsiteX16" fmla="*/ 36414 w 37477"/>
                <a:gd name="connsiteY16" fmla="*/ 73578 h 90506"/>
                <a:gd name="connsiteX17" fmla="*/ 36290 w 37477"/>
                <a:gd name="connsiteY17" fmla="*/ 77273 h 90506"/>
                <a:gd name="connsiteX18" fmla="*/ 36528 w 37477"/>
                <a:gd name="connsiteY18" fmla="*/ 78109 h 90506"/>
                <a:gd name="connsiteX19" fmla="*/ 36651 w 37477"/>
                <a:gd name="connsiteY19" fmla="*/ 80370 h 90506"/>
                <a:gd name="connsiteX20" fmla="*/ 36651 w 37477"/>
                <a:gd name="connsiteY20" fmla="*/ 87885 h 90506"/>
                <a:gd name="connsiteX21" fmla="*/ 34979 w 37477"/>
                <a:gd name="connsiteY21" fmla="*/ 89319 h 90506"/>
                <a:gd name="connsiteX22" fmla="*/ 31863 w 37477"/>
                <a:gd name="connsiteY22" fmla="*/ 89196 h 90506"/>
                <a:gd name="connsiteX23" fmla="*/ 28510 w 37477"/>
                <a:gd name="connsiteY23" fmla="*/ 85975 h 90506"/>
                <a:gd name="connsiteX24" fmla="*/ 28149 w 37477"/>
                <a:gd name="connsiteY24" fmla="*/ 85500 h 90506"/>
                <a:gd name="connsiteX25" fmla="*/ 26828 w 37477"/>
                <a:gd name="connsiteY25" fmla="*/ 86811 h 90506"/>
                <a:gd name="connsiteX26" fmla="*/ 23000 w 37477"/>
                <a:gd name="connsiteY26" fmla="*/ 89557 h 90506"/>
                <a:gd name="connsiteX27" fmla="*/ 18572 w 37477"/>
                <a:gd name="connsiteY27" fmla="*/ 90507 h 90506"/>
                <a:gd name="connsiteX28" fmla="*/ 10431 w 37477"/>
                <a:gd name="connsiteY28" fmla="*/ 89433 h 90506"/>
                <a:gd name="connsiteX29" fmla="*/ 6242 w 37477"/>
                <a:gd name="connsiteY29" fmla="*/ 86811 h 90506"/>
                <a:gd name="connsiteX30" fmla="*/ 3125 w 37477"/>
                <a:gd name="connsiteY30" fmla="*/ 83115 h 90506"/>
                <a:gd name="connsiteX31" fmla="*/ 1691 w 37477"/>
                <a:gd name="connsiteY31" fmla="*/ 79658 h 90506"/>
                <a:gd name="connsiteX32" fmla="*/ 371 w 37477"/>
                <a:gd name="connsiteY32" fmla="*/ 74290 h 90506"/>
                <a:gd name="connsiteX33" fmla="*/ 247 w 37477"/>
                <a:gd name="connsiteY33" fmla="*/ 72381 h 90506"/>
                <a:gd name="connsiteX34" fmla="*/ 247 w 37477"/>
                <a:gd name="connsiteY34" fmla="*/ 71307 h 90506"/>
                <a:gd name="connsiteX35" fmla="*/ 124 w 37477"/>
                <a:gd name="connsiteY35" fmla="*/ 70233 h 90506"/>
                <a:gd name="connsiteX36" fmla="*/ 361 w 37477"/>
                <a:gd name="connsiteY36" fmla="*/ 68210 h 90506"/>
                <a:gd name="connsiteX37" fmla="*/ 361 w 37477"/>
                <a:gd name="connsiteY37" fmla="*/ 66776 h 90506"/>
                <a:gd name="connsiteX38" fmla="*/ 361 w 37477"/>
                <a:gd name="connsiteY38" fmla="*/ 64391 h 90506"/>
                <a:gd name="connsiteX39" fmla="*/ 485 w 37477"/>
                <a:gd name="connsiteY39" fmla="*/ 61056 h 90506"/>
                <a:gd name="connsiteX40" fmla="*/ 361 w 37477"/>
                <a:gd name="connsiteY40" fmla="*/ 58910 h 90506"/>
                <a:gd name="connsiteX41" fmla="*/ 361 w 37477"/>
                <a:gd name="connsiteY41" fmla="*/ 57713 h 90506"/>
                <a:gd name="connsiteX42" fmla="*/ 0 w 37477"/>
                <a:gd name="connsiteY42" fmla="*/ 51747 h 90506"/>
                <a:gd name="connsiteX43" fmla="*/ 124 w 37477"/>
                <a:gd name="connsiteY43" fmla="*/ 23009 h 90506"/>
                <a:gd name="connsiteX44" fmla="*/ 247 w 37477"/>
                <a:gd name="connsiteY44" fmla="*/ 20149 h 90506"/>
                <a:gd name="connsiteX45" fmla="*/ 969 w 37477"/>
                <a:gd name="connsiteY45" fmla="*/ 15494 h 90506"/>
                <a:gd name="connsiteX46" fmla="*/ 1207 w 37477"/>
                <a:gd name="connsiteY46" fmla="*/ 13708 h 90506"/>
                <a:gd name="connsiteX47" fmla="*/ 1805 w 37477"/>
                <a:gd name="connsiteY47" fmla="*/ 12397 h 90506"/>
                <a:gd name="connsiteX48" fmla="*/ 2765 w 37477"/>
                <a:gd name="connsiteY48" fmla="*/ 10136 h 90506"/>
                <a:gd name="connsiteX49" fmla="*/ 9348 w 37477"/>
                <a:gd name="connsiteY49" fmla="*/ 2508 h 90506"/>
                <a:gd name="connsiteX50" fmla="*/ 11267 w 37477"/>
                <a:gd name="connsiteY50" fmla="*/ 1074 h 90506"/>
                <a:gd name="connsiteX51" fmla="*/ 12825 w 37477"/>
                <a:gd name="connsiteY51" fmla="*/ 713 h 90506"/>
                <a:gd name="connsiteX52" fmla="*/ 14146 w 37477"/>
                <a:gd name="connsiteY52" fmla="*/ 238 h 90506"/>
                <a:gd name="connsiteX53" fmla="*/ 18335 w 37477"/>
                <a:gd name="connsiteY53" fmla="*/ 0 h 90506"/>
                <a:gd name="connsiteX54" fmla="*/ 23000 w 37477"/>
                <a:gd name="connsiteY54" fmla="*/ 238 h 90506"/>
                <a:gd name="connsiteX55" fmla="*/ 25270 w 37477"/>
                <a:gd name="connsiteY55" fmla="*/ 1074 h 90506"/>
                <a:gd name="connsiteX56" fmla="*/ 34485 w 37477"/>
                <a:gd name="connsiteY56" fmla="*/ 7990 h 90506"/>
                <a:gd name="connsiteX57" fmla="*/ 35444 w 37477"/>
                <a:gd name="connsiteY57" fmla="*/ 9899 h 90506"/>
                <a:gd name="connsiteX58" fmla="*/ 36043 w 37477"/>
                <a:gd name="connsiteY58" fmla="*/ 10849 h 90506"/>
                <a:gd name="connsiteX59" fmla="*/ 37478 w 37477"/>
                <a:gd name="connsiteY59" fmla="*/ 19912 h 90506"/>
                <a:gd name="connsiteX60" fmla="*/ 37117 w 37477"/>
                <a:gd name="connsiteY60" fmla="*/ 25279 h 90506"/>
                <a:gd name="connsiteX61" fmla="*/ 37117 w 37477"/>
                <a:gd name="connsiteY61" fmla="*/ 28263 h 90506"/>
                <a:gd name="connsiteX62" fmla="*/ 35321 w 37477"/>
                <a:gd name="connsiteY62" fmla="*/ 31008 h 90506"/>
                <a:gd name="connsiteX63" fmla="*/ 24548 w 37477"/>
                <a:gd name="connsiteY63" fmla="*/ 31008 h 90506"/>
                <a:gd name="connsiteX64" fmla="*/ 22990 w 37477"/>
                <a:gd name="connsiteY64" fmla="*/ 28861 h 90506"/>
                <a:gd name="connsiteX65" fmla="*/ 23228 w 37477"/>
                <a:gd name="connsiteY65" fmla="*/ 25878 h 90506"/>
                <a:gd name="connsiteX66" fmla="*/ 23351 w 37477"/>
                <a:gd name="connsiteY66" fmla="*/ 16938 h 90506"/>
                <a:gd name="connsiteX67" fmla="*/ 18202 w 37477"/>
                <a:gd name="connsiteY67" fmla="*/ 11694 h 90506"/>
                <a:gd name="connsiteX68" fmla="*/ 14611 w 37477"/>
                <a:gd name="connsiteY68" fmla="*/ 15390 h 90506"/>
                <a:gd name="connsiteX69" fmla="*/ 14488 w 37477"/>
                <a:gd name="connsiteY69" fmla="*/ 21233 h 90506"/>
                <a:gd name="connsiteX70" fmla="*/ 14488 w 37477"/>
                <a:gd name="connsiteY70" fmla="*/ 26363 h 90506"/>
                <a:gd name="connsiteX71" fmla="*/ 14250 w 37477"/>
                <a:gd name="connsiteY71" fmla="*/ 29583 h 90506"/>
                <a:gd name="connsiteX72" fmla="*/ 14250 w 37477"/>
                <a:gd name="connsiteY72" fmla="*/ 29944 h 90506"/>
                <a:gd name="connsiteX73" fmla="*/ 14488 w 37477"/>
                <a:gd name="connsiteY73" fmla="*/ 30542 h 90506"/>
                <a:gd name="connsiteX74" fmla="*/ 14488 w 37477"/>
                <a:gd name="connsiteY74" fmla="*/ 30903 h 90506"/>
                <a:gd name="connsiteX75" fmla="*/ 14250 w 37477"/>
                <a:gd name="connsiteY75" fmla="*/ 37107 h 90506"/>
                <a:gd name="connsiteX76" fmla="*/ 14725 w 37477"/>
                <a:gd name="connsiteY76" fmla="*/ 40090 h 90506"/>
                <a:gd name="connsiteX77" fmla="*/ 14601 w 37477"/>
                <a:gd name="connsiteY77" fmla="*/ 54872 h 90506"/>
                <a:gd name="connsiteX78" fmla="*/ 14601 w 37477"/>
                <a:gd name="connsiteY78" fmla="*/ 59527 h 90506"/>
                <a:gd name="connsiteX79" fmla="*/ 14240 w 37477"/>
                <a:gd name="connsiteY79" fmla="*/ 62386 h 90506"/>
                <a:gd name="connsiteX80" fmla="*/ 14240 w 37477"/>
                <a:gd name="connsiteY80" fmla="*/ 73597 h 90506"/>
                <a:gd name="connsiteX81" fmla="*/ 14478 w 37477"/>
                <a:gd name="connsiteY81" fmla="*/ 74195 h 90506"/>
                <a:gd name="connsiteX82" fmla="*/ 17347 w 37477"/>
                <a:gd name="connsiteY82" fmla="*/ 78489 h 90506"/>
                <a:gd name="connsiteX83" fmla="*/ 19143 w 37477"/>
                <a:gd name="connsiteY83" fmla="*/ 78726 h 90506"/>
                <a:gd name="connsiteX84" fmla="*/ 22372 w 37477"/>
                <a:gd name="connsiteY84" fmla="*/ 76219 h 90506"/>
                <a:gd name="connsiteX85" fmla="*/ 22372 w 37477"/>
                <a:gd name="connsiteY85" fmla="*/ 69901 h 90506"/>
                <a:gd name="connsiteX86" fmla="*/ 22372 w 37477"/>
                <a:gd name="connsiteY86" fmla="*/ 65246 h 90506"/>
                <a:gd name="connsiteX87" fmla="*/ 4797 w 37477"/>
                <a:gd name="connsiteY87" fmla="*/ 33516 h 90506"/>
                <a:gd name="connsiteX88" fmla="*/ 4797 w 37477"/>
                <a:gd name="connsiteY88" fmla="*/ 32680 h 90506"/>
                <a:gd name="connsiteX89" fmla="*/ 3838 w 37477"/>
                <a:gd name="connsiteY89" fmla="*/ 33516 h 90506"/>
                <a:gd name="connsiteX90" fmla="*/ 4797 w 37477"/>
                <a:gd name="connsiteY90" fmla="*/ 33516 h 90506"/>
                <a:gd name="connsiteX91" fmla="*/ 4313 w 37477"/>
                <a:gd name="connsiteY91" fmla="*/ 48308 h 90506"/>
                <a:gd name="connsiteX92" fmla="*/ 4313 w 37477"/>
                <a:gd name="connsiteY92" fmla="*/ 49020 h 90506"/>
                <a:gd name="connsiteX93" fmla="*/ 4313 w 37477"/>
                <a:gd name="connsiteY93" fmla="*/ 48308 h 90506"/>
                <a:gd name="connsiteX94" fmla="*/ 4797 w 37477"/>
                <a:gd name="connsiteY94" fmla="*/ 39843 h 90506"/>
                <a:gd name="connsiteX95" fmla="*/ 5519 w 37477"/>
                <a:gd name="connsiteY95" fmla="*/ 40556 h 90506"/>
                <a:gd name="connsiteX96" fmla="*/ 6593 w 37477"/>
                <a:gd name="connsiteY96" fmla="*/ 39482 h 90506"/>
                <a:gd name="connsiteX97" fmla="*/ 5994 w 37477"/>
                <a:gd name="connsiteY97" fmla="*/ 38883 h 90506"/>
                <a:gd name="connsiteX98" fmla="*/ 5158 w 37477"/>
                <a:gd name="connsiteY98" fmla="*/ 38522 h 90506"/>
                <a:gd name="connsiteX99" fmla="*/ 4797 w 37477"/>
                <a:gd name="connsiteY99" fmla="*/ 39833 h 90506"/>
                <a:gd name="connsiteX100" fmla="*/ 7192 w 37477"/>
                <a:gd name="connsiteY100" fmla="*/ 62976 h 90506"/>
                <a:gd name="connsiteX101" fmla="*/ 7667 w 37477"/>
                <a:gd name="connsiteY101" fmla="*/ 62501 h 90506"/>
                <a:gd name="connsiteX102" fmla="*/ 6707 w 37477"/>
                <a:gd name="connsiteY102" fmla="*/ 61788 h 90506"/>
                <a:gd name="connsiteX103" fmla="*/ 6346 w 37477"/>
                <a:gd name="connsiteY103" fmla="*/ 62861 h 90506"/>
                <a:gd name="connsiteX104" fmla="*/ 6583 w 37477"/>
                <a:gd name="connsiteY104" fmla="*/ 62861 h 90506"/>
                <a:gd name="connsiteX105" fmla="*/ 6944 w 37477"/>
                <a:gd name="connsiteY105" fmla="*/ 62985 h 90506"/>
                <a:gd name="connsiteX106" fmla="*/ 7182 w 37477"/>
                <a:gd name="connsiteY106" fmla="*/ 62985 h 90506"/>
                <a:gd name="connsiteX107" fmla="*/ 6944 w 37477"/>
                <a:gd name="connsiteY107" fmla="*/ 42940 h 90506"/>
                <a:gd name="connsiteX108" fmla="*/ 6944 w 37477"/>
                <a:gd name="connsiteY108" fmla="*/ 43776 h 90506"/>
                <a:gd name="connsiteX109" fmla="*/ 8018 w 37477"/>
                <a:gd name="connsiteY109" fmla="*/ 43776 h 90506"/>
                <a:gd name="connsiteX110" fmla="*/ 7894 w 37477"/>
                <a:gd name="connsiteY110" fmla="*/ 43538 h 90506"/>
                <a:gd name="connsiteX111" fmla="*/ 7894 w 37477"/>
                <a:gd name="connsiteY111" fmla="*/ 43301 h 90506"/>
                <a:gd name="connsiteX112" fmla="*/ 7771 w 37477"/>
                <a:gd name="connsiteY112" fmla="*/ 42940 h 90506"/>
                <a:gd name="connsiteX113" fmla="*/ 6935 w 37477"/>
                <a:gd name="connsiteY113" fmla="*/ 42940 h 90506"/>
                <a:gd name="connsiteX114" fmla="*/ 7192 w 37477"/>
                <a:gd name="connsiteY114" fmla="*/ 59517 h 90506"/>
                <a:gd name="connsiteX115" fmla="*/ 7192 w 37477"/>
                <a:gd name="connsiteY115" fmla="*/ 60354 h 90506"/>
                <a:gd name="connsiteX116" fmla="*/ 8265 w 37477"/>
                <a:gd name="connsiteY116" fmla="*/ 60354 h 90506"/>
                <a:gd name="connsiteX117" fmla="*/ 8142 w 37477"/>
                <a:gd name="connsiteY117" fmla="*/ 60116 h 90506"/>
                <a:gd name="connsiteX118" fmla="*/ 8142 w 37477"/>
                <a:gd name="connsiteY118" fmla="*/ 59879 h 90506"/>
                <a:gd name="connsiteX119" fmla="*/ 8018 w 37477"/>
                <a:gd name="connsiteY119" fmla="*/ 59517 h 90506"/>
                <a:gd name="connsiteX120" fmla="*/ 7182 w 37477"/>
                <a:gd name="connsiteY120" fmla="*/ 59517 h 90506"/>
                <a:gd name="connsiteX121" fmla="*/ 8028 w 37477"/>
                <a:gd name="connsiteY121" fmla="*/ 32690 h 90506"/>
                <a:gd name="connsiteX122" fmla="*/ 8028 w 37477"/>
                <a:gd name="connsiteY122" fmla="*/ 31977 h 90506"/>
                <a:gd name="connsiteX123" fmla="*/ 7553 w 37477"/>
                <a:gd name="connsiteY123" fmla="*/ 31977 h 90506"/>
                <a:gd name="connsiteX124" fmla="*/ 7553 w 37477"/>
                <a:gd name="connsiteY124" fmla="*/ 32690 h 90506"/>
                <a:gd name="connsiteX125" fmla="*/ 8028 w 37477"/>
                <a:gd name="connsiteY125" fmla="*/ 32690 h 90506"/>
                <a:gd name="connsiteX126" fmla="*/ 8389 w 37477"/>
                <a:gd name="connsiteY126" fmla="*/ 34238 h 90506"/>
                <a:gd name="connsiteX127" fmla="*/ 7553 w 37477"/>
                <a:gd name="connsiteY127" fmla="*/ 34238 h 90506"/>
                <a:gd name="connsiteX128" fmla="*/ 7553 w 37477"/>
                <a:gd name="connsiteY128" fmla="*/ 34836 h 90506"/>
                <a:gd name="connsiteX129" fmla="*/ 8389 w 37477"/>
                <a:gd name="connsiteY129" fmla="*/ 35549 h 90506"/>
                <a:gd name="connsiteX130" fmla="*/ 8864 w 37477"/>
                <a:gd name="connsiteY130" fmla="*/ 34713 h 90506"/>
                <a:gd name="connsiteX131" fmla="*/ 8389 w 37477"/>
                <a:gd name="connsiteY131" fmla="*/ 34238 h 90506"/>
                <a:gd name="connsiteX132" fmla="*/ 8028 w 37477"/>
                <a:gd name="connsiteY132" fmla="*/ 28158 h 90506"/>
                <a:gd name="connsiteX133" fmla="*/ 8864 w 37477"/>
                <a:gd name="connsiteY133" fmla="*/ 27797 h 90506"/>
                <a:gd name="connsiteX134" fmla="*/ 7790 w 37477"/>
                <a:gd name="connsiteY134" fmla="*/ 27085 h 90506"/>
                <a:gd name="connsiteX135" fmla="*/ 8028 w 37477"/>
                <a:gd name="connsiteY135" fmla="*/ 28158 h 90506"/>
                <a:gd name="connsiteX136" fmla="*/ 8987 w 37477"/>
                <a:gd name="connsiteY136" fmla="*/ 47595 h 90506"/>
                <a:gd name="connsiteX137" fmla="*/ 9462 w 37477"/>
                <a:gd name="connsiteY137" fmla="*/ 47120 h 90506"/>
                <a:gd name="connsiteX138" fmla="*/ 8503 w 37477"/>
                <a:gd name="connsiteY138" fmla="*/ 46408 h 90506"/>
                <a:gd name="connsiteX139" fmla="*/ 8142 w 37477"/>
                <a:gd name="connsiteY139" fmla="*/ 47481 h 90506"/>
                <a:gd name="connsiteX140" fmla="*/ 8379 w 37477"/>
                <a:gd name="connsiteY140" fmla="*/ 47481 h 90506"/>
                <a:gd name="connsiteX141" fmla="*/ 8740 w 37477"/>
                <a:gd name="connsiteY141" fmla="*/ 47604 h 90506"/>
                <a:gd name="connsiteX142" fmla="*/ 8978 w 37477"/>
                <a:gd name="connsiteY142" fmla="*/ 47604 h 90506"/>
                <a:gd name="connsiteX143" fmla="*/ 8389 w 37477"/>
                <a:gd name="connsiteY143" fmla="*/ 41268 h 90506"/>
                <a:gd name="connsiteX144" fmla="*/ 8389 w 37477"/>
                <a:gd name="connsiteY144" fmla="*/ 41867 h 90506"/>
                <a:gd name="connsiteX145" fmla="*/ 9111 w 37477"/>
                <a:gd name="connsiteY145" fmla="*/ 41867 h 90506"/>
                <a:gd name="connsiteX146" fmla="*/ 9111 w 37477"/>
                <a:gd name="connsiteY146" fmla="*/ 41268 h 90506"/>
                <a:gd name="connsiteX147" fmla="*/ 8389 w 37477"/>
                <a:gd name="connsiteY147" fmla="*/ 41268 h 90506"/>
                <a:gd name="connsiteX148" fmla="*/ 8626 w 37477"/>
                <a:gd name="connsiteY148" fmla="*/ 57845 h 90506"/>
                <a:gd name="connsiteX149" fmla="*/ 8626 w 37477"/>
                <a:gd name="connsiteY149" fmla="*/ 58444 h 90506"/>
                <a:gd name="connsiteX150" fmla="*/ 9348 w 37477"/>
                <a:gd name="connsiteY150" fmla="*/ 58444 h 90506"/>
                <a:gd name="connsiteX151" fmla="*/ 9348 w 37477"/>
                <a:gd name="connsiteY151" fmla="*/ 57845 h 90506"/>
                <a:gd name="connsiteX152" fmla="*/ 8626 w 37477"/>
                <a:gd name="connsiteY152" fmla="*/ 57845 h 90506"/>
                <a:gd name="connsiteX153" fmla="*/ 8987 w 37477"/>
                <a:gd name="connsiteY153" fmla="*/ 64647 h 90506"/>
                <a:gd name="connsiteX154" fmla="*/ 10184 w 37477"/>
                <a:gd name="connsiteY154" fmla="*/ 64410 h 90506"/>
                <a:gd name="connsiteX155" fmla="*/ 9111 w 37477"/>
                <a:gd name="connsiteY155" fmla="*/ 63574 h 90506"/>
                <a:gd name="connsiteX156" fmla="*/ 8987 w 37477"/>
                <a:gd name="connsiteY156" fmla="*/ 64172 h 90506"/>
                <a:gd name="connsiteX157" fmla="*/ 8987 w 37477"/>
                <a:gd name="connsiteY157" fmla="*/ 64647 h 90506"/>
                <a:gd name="connsiteX158" fmla="*/ 10782 w 37477"/>
                <a:gd name="connsiteY158" fmla="*/ 49381 h 90506"/>
                <a:gd name="connsiteX159" fmla="*/ 11979 w 37477"/>
                <a:gd name="connsiteY159" fmla="*/ 49144 h 90506"/>
                <a:gd name="connsiteX160" fmla="*/ 10906 w 37477"/>
                <a:gd name="connsiteY160" fmla="*/ 48308 h 90506"/>
                <a:gd name="connsiteX161" fmla="*/ 10782 w 37477"/>
                <a:gd name="connsiteY161" fmla="*/ 48906 h 90506"/>
                <a:gd name="connsiteX162" fmla="*/ 10782 w 37477"/>
                <a:gd name="connsiteY162" fmla="*/ 49381 h 90506"/>
                <a:gd name="connsiteX163" fmla="*/ 15922 w 37477"/>
                <a:gd name="connsiteY163" fmla="*/ 9433 h 90506"/>
                <a:gd name="connsiteX164" fmla="*/ 15685 w 37477"/>
                <a:gd name="connsiteY164" fmla="*/ 9310 h 90506"/>
                <a:gd name="connsiteX165" fmla="*/ 15808 w 37477"/>
                <a:gd name="connsiteY165" fmla="*/ 9072 h 90506"/>
                <a:gd name="connsiteX166" fmla="*/ 16046 w 37477"/>
                <a:gd name="connsiteY166" fmla="*/ 9072 h 90506"/>
                <a:gd name="connsiteX167" fmla="*/ 15922 w 37477"/>
                <a:gd name="connsiteY167" fmla="*/ 9433 h 90506"/>
                <a:gd name="connsiteX168" fmla="*/ 16882 w 37477"/>
                <a:gd name="connsiteY168" fmla="*/ 10146 h 90506"/>
                <a:gd name="connsiteX169" fmla="*/ 17005 w 37477"/>
                <a:gd name="connsiteY169" fmla="*/ 10744 h 90506"/>
                <a:gd name="connsiteX170" fmla="*/ 17965 w 37477"/>
                <a:gd name="connsiteY170" fmla="*/ 10744 h 90506"/>
                <a:gd name="connsiteX171" fmla="*/ 17727 w 37477"/>
                <a:gd name="connsiteY171" fmla="*/ 9908 h 90506"/>
                <a:gd name="connsiteX172" fmla="*/ 16891 w 37477"/>
                <a:gd name="connsiteY172" fmla="*/ 10146 h 90506"/>
                <a:gd name="connsiteX173" fmla="*/ 22990 w 37477"/>
                <a:gd name="connsiteY173" fmla="*/ 3591 h 90506"/>
                <a:gd name="connsiteX174" fmla="*/ 23712 w 37477"/>
                <a:gd name="connsiteY174" fmla="*/ 2641 h 90506"/>
                <a:gd name="connsiteX175" fmla="*/ 22515 w 37477"/>
                <a:gd name="connsiteY175" fmla="*/ 2517 h 90506"/>
                <a:gd name="connsiteX176" fmla="*/ 22639 w 37477"/>
                <a:gd name="connsiteY176" fmla="*/ 3591 h 90506"/>
                <a:gd name="connsiteX177" fmla="*/ 23000 w 37477"/>
                <a:gd name="connsiteY177" fmla="*/ 3591 h 90506"/>
                <a:gd name="connsiteX178" fmla="*/ 24064 w 37477"/>
                <a:gd name="connsiteY178" fmla="*/ 5615 h 90506"/>
                <a:gd name="connsiteX179" fmla="*/ 25384 w 37477"/>
                <a:gd name="connsiteY179" fmla="*/ 5615 h 90506"/>
                <a:gd name="connsiteX180" fmla="*/ 25745 w 37477"/>
                <a:gd name="connsiteY180" fmla="*/ 5253 h 90506"/>
                <a:gd name="connsiteX181" fmla="*/ 25270 w 37477"/>
                <a:gd name="connsiteY181" fmla="*/ 4655 h 90506"/>
                <a:gd name="connsiteX182" fmla="*/ 25507 w 37477"/>
                <a:gd name="connsiteY182" fmla="*/ 4180 h 90506"/>
                <a:gd name="connsiteX183" fmla="*/ 23836 w 37477"/>
                <a:gd name="connsiteY183" fmla="*/ 5253 h 90506"/>
                <a:gd name="connsiteX184" fmla="*/ 24073 w 37477"/>
                <a:gd name="connsiteY184" fmla="*/ 5615 h 90506"/>
                <a:gd name="connsiteX185" fmla="*/ 25023 w 37477"/>
                <a:gd name="connsiteY185" fmla="*/ 9196 h 90506"/>
                <a:gd name="connsiteX186" fmla="*/ 25023 w 37477"/>
                <a:gd name="connsiteY186" fmla="*/ 8721 h 90506"/>
                <a:gd name="connsiteX187" fmla="*/ 24301 w 37477"/>
                <a:gd name="connsiteY187" fmla="*/ 8122 h 90506"/>
                <a:gd name="connsiteX188" fmla="*/ 23826 w 37477"/>
                <a:gd name="connsiteY188" fmla="*/ 8721 h 90506"/>
                <a:gd name="connsiteX189" fmla="*/ 25023 w 37477"/>
                <a:gd name="connsiteY189" fmla="*/ 9196 h 90506"/>
                <a:gd name="connsiteX190" fmla="*/ 27417 w 37477"/>
                <a:gd name="connsiteY190" fmla="*/ 17660 h 90506"/>
                <a:gd name="connsiteX191" fmla="*/ 26097 w 37477"/>
                <a:gd name="connsiteY191" fmla="*/ 17185 h 90506"/>
                <a:gd name="connsiteX192" fmla="*/ 24301 w 37477"/>
                <a:gd name="connsiteY192" fmla="*/ 17423 h 90506"/>
                <a:gd name="connsiteX193" fmla="*/ 25973 w 37477"/>
                <a:gd name="connsiteY193" fmla="*/ 18373 h 90506"/>
                <a:gd name="connsiteX194" fmla="*/ 27407 w 37477"/>
                <a:gd name="connsiteY194" fmla="*/ 17660 h 90506"/>
                <a:gd name="connsiteX195" fmla="*/ 24548 w 37477"/>
                <a:gd name="connsiteY195" fmla="*/ 14678 h 90506"/>
                <a:gd name="connsiteX196" fmla="*/ 24786 w 37477"/>
                <a:gd name="connsiteY196" fmla="*/ 15276 h 90506"/>
                <a:gd name="connsiteX197" fmla="*/ 24548 w 37477"/>
                <a:gd name="connsiteY197" fmla="*/ 15153 h 90506"/>
                <a:gd name="connsiteX198" fmla="*/ 24548 w 37477"/>
                <a:gd name="connsiteY198" fmla="*/ 14678 h 90506"/>
                <a:gd name="connsiteX199" fmla="*/ 27417 w 37477"/>
                <a:gd name="connsiteY199" fmla="*/ 21594 h 90506"/>
                <a:gd name="connsiteX200" fmla="*/ 27417 w 37477"/>
                <a:gd name="connsiteY200" fmla="*/ 20995 h 90506"/>
                <a:gd name="connsiteX201" fmla="*/ 26695 w 37477"/>
                <a:gd name="connsiteY201" fmla="*/ 20397 h 90506"/>
                <a:gd name="connsiteX202" fmla="*/ 25137 w 37477"/>
                <a:gd name="connsiteY202" fmla="*/ 21594 h 90506"/>
                <a:gd name="connsiteX203" fmla="*/ 25973 w 37477"/>
                <a:gd name="connsiteY203" fmla="*/ 22544 h 90506"/>
                <a:gd name="connsiteX204" fmla="*/ 26695 w 37477"/>
                <a:gd name="connsiteY204" fmla="*/ 21831 h 90506"/>
                <a:gd name="connsiteX205" fmla="*/ 27417 w 37477"/>
                <a:gd name="connsiteY205" fmla="*/ 21594 h 90506"/>
                <a:gd name="connsiteX206" fmla="*/ 25498 w 37477"/>
                <a:gd name="connsiteY206" fmla="*/ 13842 h 90506"/>
                <a:gd name="connsiteX207" fmla="*/ 26097 w 37477"/>
                <a:gd name="connsiteY207" fmla="*/ 13842 h 90506"/>
                <a:gd name="connsiteX208" fmla="*/ 26334 w 37477"/>
                <a:gd name="connsiteY208" fmla="*/ 13243 h 90506"/>
                <a:gd name="connsiteX209" fmla="*/ 25973 w 37477"/>
                <a:gd name="connsiteY209" fmla="*/ 12768 h 90506"/>
                <a:gd name="connsiteX210" fmla="*/ 25251 w 37477"/>
                <a:gd name="connsiteY210" fmla="*/ 13481 h 90506"/>
                <a:gd name="connsiteX211" fmla="*/ 25489 w 37477"/>
                <a:gd name="connsiteY211" fmla="*/ 13842 h 90506"/>
                <a:gd name="connsiteX212" fmla="*/ 26942 w 37477"/>
                <a:gd name="connsiteY212" fmla="*/ 19931 h 90506"/>
                <a:gd name="connsiteX213" fmla="*/ 26942 w 37477"/>
                <a:gd name="connsiteY213" fmla="*/ 19333 h 90506"/>
                <a:gd name="connsiteX214" fmla="*/ 26467 w 37477"/>
                <a:gd name="connsiteY214" fmla="*/ 18734 h 90506"/>
                <a:gd name="connsiteX215" fmla="*/ 25992 w 37477"/>
                <a:gd name="connsiteY215" fmla="*/ 18972 h 90506"/>
                <a:gd name="connsiteX216" fmla="*/ 25992 w 37477"/>
                <a:gd name="connsiteY216" fmla="*/ 19570 h 90506"/>
                <a:gd name="connsiteX217" fmla="*/ 26714 w 37477"/>
                <a:gd name="connsiteY217" fmla="*/ 20283 h 90506"/>
                <a:gd name="connsiteX218" fmla="*/ 26951 w 37477"/>
                <a:gd name="connsiteY218" fmla="*/ 19922 h 90506"/>
                <a:gd name="connsiteX219" fmla="*/ 27293 w 37477"/>
                <a:gd name="connsiteY219" fmla="*/ 26486 h 90506"/>
                <a:gd name="connsiteX220" fmla="*/ 27768 w 37477"/>
                <a:gd name="connsiteY220" fmla="*/ 26249 h 90506"/>
                <a:gd name="connsiteX221" fmla="*/ 27293 w 37477"/>
                <a:gd name="connsiteY221" fmla="*/ 25536 h 90506"/>
                <a:gd name="connsiteX222" fmla="*/ 26695 w 37477"/>
                <a:gd name="connsiteY222" fmla="*/ 26135 h 90506"/>
                <a:gd name="connsiteX223" fmla="*/ 27293 w 37477"/>
                <a:gd name="connsiteY223" fmla="*/ 26495 h 90506"/>
                <a:gd name="connsiteX224" fmla="*/ 27540 w 37477"/>
                <a:gd name="connsiteY224" fmla="*/ 47358 h 90506"/>
                <a:gd name="connsiteX225" fmla="*/ 26942 w 37477"/>
                <a:gd name="connsiteY225" fmla="*/ 47595 h 90506"/>
                <a:gd name="connsiteX226" fmla="*/ 26942 w 37477"/>
                <a:gd name="connsiteY226" fmla="*/ 47358 h 90506"/>
                <a:gd name="connsiteX227" fmla="*/ 27540 w 37477"/>
                <a:gd name="connsiteY227" fmla="*/ 47358 h 90506"/>
                <a:gd name="connsiteX228" fmla="*/ 29336 w 37477"/>
                <a:gd name="connsiteY228" fmla="*/ 14801 h 90506"/>
                <a:gd name="connsiteX229" fmla="*/ 29697 w 37477"/>
                <a:gd name="connsiteY229" fmla="*/ 14678 h 90506"/>
                <a:gd name="connsiteX230" fmla="*/ 29935 w 37477"/>
                <a:gd name="connsiteY230" fmla="*/ 14678 h 90506"/>
                <a:gd name="connsiteX231" fmla="*/ 29099 w 37477"/>
                <a:gd name="connsiteY231" fmla="*/ 13481 h 90506"/>
                <a:gd name="connsiteX232" fmla="*/ 28624 w 37477"/>
                <a:gd name="connsiteY232" fmla="*/ 12644 h 90506"/>
                <a:gd name="connsiteX233" fmla="*/ 27788 w 37477"/>
                <a:gd name="connsiteY233" fmla="*/ 13243 h 90506"/>
                <a:gd name="connsiteX234" fmla="*/ 29346 w 37477"/>
                <a:gd name="connsiteY234" fmla="*/ 14792 h 90506"/>
                <a:gd name="connsiteX235" fmla="*/ 27892 w 37477"/>
                <a:gd name="connsiteY235" fmla="*/ 11343 h 90506"/>
                <a:gd name="connsiteX236" fmla="*/ 27892 w 37477"/>
                <a:gd name="connsiteY236" fmla="*/ 11942 h 90506"/>
                <a:gd name="connsiteX237" fmla="*/ 28253 w 37477"/>
                <a:gd name="connsiteY237" fmla="*/ 12303 h 90506"/>
                <a:gd name="connsiteX238" fmla="*/ 28376 w 37477"/>
                <a:gd name="connsiteY238" fmla="*/ 11353 h 90506"/>
                <a:gd name="connsiteX239" fmla="*/ 27901 w 37477"/>
                <a:gd name="connsiteY239" fmla="*/ 11353 h 90506"/>
                <a:gd name="connsiteX240" fmla="*/ 28738 w 37477"/>
                <a:gd name="connsiteY240" fmla="*/ 62976 h 90506"/>
                <a:gd name="connsiteX241" fmla="*/ 29336 w 37477"/>
                <a:gd name="connsiteY241" fmla="*/ 63099 h 90506"/>
                <a:gd name="connsiteX242" fmla="*/ 29574 w 37477"/>
                <a:gd name="connsiteY242" fmla="*/ 62624 h 90506"/>
                <a:gd name="connsiteX243" fmla="*/ 28851 w 37477"/>
                <a:gd name="connsiteY243" fmla="*/ 62501 h 90506"/>
                <a:gd name="connsiteX244" fmla="*/ 28728 w 37477"/>
                <a:gd name="connsiteY244" fmla="*/ 62976 h 90506"/>
                <a:gd name="connsiteX245" fmla="*/ 29089 w 37477"/>
                <a:gd name="connsiteY245" fmla="*/ 16948 h 90506"/>
                <a:gd name="connsiteX246" fmla="*/ 28851 w 37477"/>
                <a:gd name="connsiteY246" fmla="*/ 17423 h 90506"/>
                <a:gd name="connsiteX247" fmla="*/ 29213 w 37477"/>
                <a:gd name="connsiteY247" fmla="*/ 17660 h 90506"/>
                <a:gd name="connsiteX248" fmla="*/ 29089 w 37477"/>
                <a:gd name="connsiteY248" fmla="*/ 16948 h 90506"/>
                <a:gd name="connsiteX249" fmla="*/ 28975 w 37477"/>
                <a:gd name="connsiteY249" fmla="*/ 22904 h 90506"/>
                <a:gd name="connsiteX250" fmla="*/ 29450 w 37477"/>
                <a:gd name="connsiteY250" fmla="*/ 22429 h 90506"/>
                <a:gd name="connsiteX251" fmla="*/ 28975 w 37477"/>
                <a:gd name="connsiteY251" fmla="*/ 22192 h 90506"/>
                <a:gd name="connsiteX252" fmla="*/ 28975 w 37477"/>
                <a:gd name="connsiteY252" fmla="*/ 22904 h 90506"/>
                <a:gd name="connsiteX253" fmla="*/ 30049 w 37477"/>
                <a:gd name="connsiteY253" fmla="*/ 19570 h 90506"/>
                <a:gd name="connsiteX254" fmla="*/ 29213 w 37477"/>
                <a:gd name="connsiteY254" fmla="*/ 19931 h 90506"/>
                <a:gd name="connsiteX255" fmla="*/ 30049 w 37477"/>
                <a:gd name="connsiteY255" fmla="*/ 20529 h 90506"/>
                <a:gd name="connsiteX256" fmla="*/ 30286 w 37477"/>
                <a:gd name="connsiteY256" fmla="*/ 19931 h 90506"/>
                <a:gd name="connsiteX257" fmla="*/ 30049 w 37477"/>
                <a:gd name="connsiteY257" fmla="*/ 19570 h 90506"/>
                <a:gd name="connsiteX258" fmla="*/ 29935 w 37477"/>
                <a:gd name="connsiteY258" fmla="*/ 7410 h 90506"/>
                <a:gd name="connsiteX259" fmla="*/ 30410 w 37477"/>
                <a:gd name="connsiteY259" fmla="*/ 7410 h 90506"/>
                <a:gd name="connsiteX260" fmla="*/ 30771 w 37477"/>
                <a:gd name="connsiteY260" fmla="*/ 6574 h 90506"/>
                <a:gd name="connsiteX261" fmla="*/ 30172 w 37477"/>
                <a:gd name="connsiteY261" fmla="*/ 5861 h 90506"/>
                <a:gd name="connsiteX262" fmla="*/ 29336 w 37477"/>
                <a:gd name="connsiteY262" fmla="*/ 6697 h 90506"/>
                <a:gd name="connsiteX263" fmla="*/ 29935 w 37477"/>
                <a:gd name="connsiteY263" fmla="*/ 7410 h 90506"/>
                <a:gd name="connsiteX264" fmla="*/ 29336 w 37477"/>
                <a:gd name="connsiteY264" fmla="*/ 58320 h 90506"/>
                <a:gd name="connsiteX265" fmla="*/ 30296 w 37477"/>
                <a:gd name="connsiteY265" fmla="*/ 58444 h 90506"/>
                <a:gd name="connsiteX266" fmla="*/ 30296 w 37477"/>
                <a:gd name="connsiteY266" fmla="*/ 58083 h 90506"/>
                <a:gd name="connsiteX267" fmla="*/ 29821 w 37477"/>
                <a:gd name="connsiteY267" fmla="*/ 57370 h 90506"/>
                <a:gd name="connsiteX268" fmla="*/ 30182 w 37477"/>
                <a:gd name="connsiteY268" fmla="*/ 55936 h 90506"/>
                <a:gd name="connsiteX269" fmla="*/ 29460 w 37477"/>
                <a:gd name="connsiteY269" fmla="*/ 56060 h 90506"/>
                <a:gd name="connsiteX270" fmla="*/ 29336 w 37477"/>
                <a:gd name="connsiteY270" fmla="*/ 57370 h 90506"/>
                <a:gd name="connsiteX271" fmla="*/ 29336 w 37477"/>
                <a:gd name="connsiteY271" fmla="*/ 58320 h 90506"/>
                <a:gd name="connsiteX272" fmla="*/ 33041 w 37477"/>
                <a:gd name="connsiteY272" fmla="*/ 47947 h 90506"/>
                <a:gd name="connsiteX273" fmla="*/ 32319 w 37477"/>
                <a:gd name="connsiteY273" fmla="*/ 47709 h 90506"/>
                <a:gd name="connsiteX274" fmla="*/ 31246 w 37477"/>
                <a:gd name="connsiteY274" fmla="*/ 48783 h 90506"/>
                <a:gd name="connsiteX275" fmla="*/ 31968 w 37477"/>
                <a:gd name="connsiteY275" fmla="*/ 49144 h 90506"/>
                <a:gd name="connsiteX276" fmla="*/ 33041 w 37477"/>
                <a:gd name="connsiteY276" fmla="*/ 48783 h 90506"/>
                <a:gd name="connsiteX277" fmla="*/ 33041 w 37477"/>
                <a:gd name="connsiteY277" fmla="*/ 47947 h 90506"/>
                <a:gd name="connsiteX278" fmla="*/ 32927 w 37477"/>
                <a:gd name="connsiteY278" fmla="*/ 54749 h 90506"/>
                <a:gd name="connsiteX279" fmla="*/ 32927 w 37477"/>
                <a:gd name="connsiteY279" fmla="*/ 52725 h 90506"/>
                <a:gd name="connsiteX280" fmla="*/ 32452 w 37477"/>
                <a:gd name="connsiteY280" fmla="*/ 52725 h 90506"/>
                <a:gd name="connsiteX281" fmla="*/ 31854 w 37477"/>
                <a:gd name="connsiteY281" fmla="*/ 53438 h 90506"/>
                <a:gd name="connsiteX282" fmla="*/ 32091 w 37477"/>
                <a:gd name="connsiteY282" fmla="*/ 54872 h 90506"/>
                <a:gd name="connsiteX283" fmla="*/ 32927 w 37477"/>
                <a:gd name="connsiteY283" fmla="*/ 54749 h 90506"/>
                <a:gd name="connsiteX284" fmla="*/ 31844 w 37477"/>
                <a:gd name="connsiteY284" fmla="*/ 66671 h 90506"/>
                <a:gd name="connsiteX285" fmla="*/ 31844 w 37477"/>
                <a:gd name="connsiteY285" fmla="*/ 68220 h 90506"/>
                <a:gd name="connsiteX286" fmla="*/ 32319 w 37477"/>
                <a:gd name="connsiteY286" fmla="*/ 68581 h 90506"/>
                <a:gd name="connsiteX287" fmla="*/ 33041 w 37477"/>
                <a:gd name="connsiteY287" fmla="*/ 68106 h 90506"/>
                <a:gd name="connsiteX288" fmla="*/ 32918 w 37477"/>
                <a:gd name="connsiteY288" fmla="*/ 66908 h 90506"/>
                <a:gd name="connsiteX289" fmla="*/ 31844 w 37477"/>
                <a:gd name="connsiteY289" fmla="*/ 66671 h 90506"/>
                <a:gd name="connsiteX290" fmla="*/ 32566 w 37477"/>
                <a:gd name="connsiteY290" fmla="*/ 50692 h 90506"/>
                <a:gd name="connsiteX291" fmla="*/ 32566 w 37477"/>
                <a:gd name="connsiteY291" fmla="*/ 49979 h 90506"/>
                <a:gd name="connsiteX292" fmla="*/ 32329 w 37477"/>
                <a:gd name="connsiteY292" fmla="*/ 49979 h 90506"/>
                <a:gd name="connsiteX293" fmla="*/ 32329 w 37477"/>
                <a:gd name="connsiteY293" fmla="*/ 50692 h 90506"/>
                <a:gd name="connsiteX294" fmla="*/ 32566 w 37477"/>
                <a:gd name="connsiteY294" fmla="*/ 50692 h 90506"/>
                <a:gd name="connsiteX295" fmla="*/ 33763 w 37477"/>
                <a:gd name="connsiteY295" fmla="*/ 62016 h 90506"/>
                <a:gd name="connsiteX296" fmla="*/ 34485 w 37477"/>
                <a:gd name="connsiteY296" fmla="*/ 61779 h 90506"/>
                <a:gd name="connsiteX297" fmla="*/ 34485 w 37477"/>
                <a:gd name="connsiteY297" fmla="*/ 60829 h 90506"/>
                <a:gd name="connsiteX298" fmla="*/ 33763 w 37477"/>
                <a:gd name="connsiteY298" fmla="*/ 59879 h 90506"/>
                <a:gd name="connsiteX299" fmla="*/ 33763 w 37477"/>
                <a:gd name="connsiteY299" fmla="*/ 60354 h 90506"/>
                <a:gd name="connsiteX300" fmla="*/ 33640 w 37477"/>
                <a:gd name="connsiteY300" fmla="*/ 60952 h 90506"/>
                <a:gd name="connsiteX301" fmla="*/ 33763 w 37477"/>
                <a:gd name="connsiteY301" fmla="*/ 62026 h 9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477" h="90506">
                  <a:moveTo>
                    <a:pt x="22392" y="65236"/>
                  </a:moveTo>
                  <a:cubicBezTo>
                    <a:pt x="22392" y="64761"/>
                    <a:pt x="22268" y="63213"/>
                    <a:pt x="22268" y="62254"/>
                  </a:cubicBezTo>
                  <a:cubicBezTo>
                    <a:pt x="22268" y="61294"/>
                    <a:pt x="22268" y="59992"/>
                    <a:pt x="22392" y="58795"/>
                  </a:cubicBezTo>
                  <a:cubicBezTo>
                    <a:pt x="22392" y="58435"/>
                    <a:pt x="22268" y="58083"/>
                    <a:pt x="22392" y="57722"/>
                  </a:cubicBezTo>
                  <a:cubicBezTo>
                    <a:pt x="22392" y="57247"/>
                    <a:pt x="22515" y="56649"/>
                    <a:pt x="22515" y="56288"/>
                  </a:cubicBezTo>
                  <a:cubicBezTo>
                    <a:pt x="22515" y="54853"/>
                    <a:pt x="21917" y="55090"/>
                    <a:pt x="21442" y="55090"/>
                  </a:cubicBezTo>
                  <a:cubicBezTo>
                    <a:pt x="21081" y="55090"/>
                    <a:pt x="19769" y="55214"/>
                    <a:pt x="19285" y="55214"/>
                  </a:cubicBezTo>
                  <a:cubicBezTo>
                    <a:pt x="16768" y="55214"/>
                    <a:pt x="17613" y="49495"/>
                    <a:pt x="17613" y="49248"/>
                  </a:cubicBezTo>
                  <a:cubicBezTo>
                    <a:pt x="17490" y="48773"/>
                    <a:pt x="17490" y="47937"/>
                    <a:pt x="17490" y="47462"/>
                  </a:cubicBezTo>
                  <a:cubicBezTo>
                    <a:pt x="17490" y="47101"/>
                    <a:pt x="17366" y="46151"/>
                    <a:pt x="17613" y="44717"/>
                  </a:cubicBezTo>
                  <a:cubicBezTo>
                    <a:pt x="17736" y="44356"/>
                    <a:pt x="18211" y="43767"/>
                    <a:pt x="18572" y="43643"/>
                  </a:cubicBezTo>
                  <a:lnTo>
                    <a:pt x="35692" y="43643"/>
                  </a:lnTo>
                  <a:cubicBezTo>
                    <a:pt x="36528" y="43881"/>
                    <a:pt x="36528" y="44840"/>
                    <a:pt x="36528" y="45553"/>
                  </a:cubicBezTo>
                  <a:lnTo>
                    <a:pt x="36290" y="48298"/>
                  </a:lnTo>
                  <a:lnTo>
                    <a:pt x="36290" y="68210"/>
                  </a:lnTo>
                  <a:cubicBezTo>
                    <a:pt x="36290" y="68685"/>
                    <a:pt x="36414" y="68685"/>
                    <a:pt x="36414" y="69046"/>
                  </a:cubicBezTo>
                  <a:cubicBezTo>
                    <a:pt x="36775" y="70357"/>
                    <a:pt x="36414" y="72029"/>
                    <a:pt x="36414" y="73578"/>
                  </a:cubicBezTo>
                  <a:cubicBezTo>
                    <a:pt x="36414" y="74774"/>
                    <a:pt x="36290" y="75962"/>
                    <a:pt x="36290" y="77273"/>
                  </a:cubicBezTo>
                  <a:cubicBezTo>
                    <a:pt x="36290" y="77397"/>
                    <a:pt x="36528" y="77748"/>
                    <a:pt x="36528" y="78109"/>
                  </a:cubicBezTo>
                  <a:cubicBezTo>
                    <a:pt x="36528" y="78708"/>
                    <a:pt x="36651" y="80019"/>
                    <a:pt x="36651" y="80370"/>
                  </a:cubicBezTo>
                  <a:lnTo>
                    <a:pt x="36651" y="87885"/>
                  </a:lnTo>
                  <a:cubicBezTo>
                    <a:pt x="36651" y="89082"/>
                    <a:pt x="36290" y="89319"/>
                    <a:pt x="34979" y="89319"/>
                  </a:cubicBezTo>
                  <a:cubicBezTo>
                    <a:pt x="33668" y="89319"/>
                    <a:pt x="32224" y="89196"/>
                    <a:pt x="31863" y="89196"/>
                  </a:cubicBezTo>
                  <a:cubicBezTo>
                    <a:pt x="29469" y="89196"/>
                    <a:pt x="29108" y="89072"/>
                    <a:pt x="28510" y="85975"/>
                  </a:cubicBezTo>
                  <a:lnTo>
                    <a:pt x="28149" y="85500"/>
                  </a:lnTo>
                  <a:cubicBezTo>
                    <a:pt x="27674" y="85624"/>
                    <a:pt x="27313" y="86450"/>
                    <a:pt x="26828" y="86811"/>
                  </a:cubicBezTo>
                  <a:cubicBezTo>
                    <a:pt x="25868" y="87410"/>
                    <a:pt x="24311" y="88958"/>
                    <a:pt x="23000" y="89557"/>
                  </a:cubicBezTo>
                  <a:cubicBezTo>
                    <a:pt x="22040" y="90032"/>
                    <a:pt x="19047" y="90507"/>
                    <a:pt x="18572" y="90507"/>
                  </a:cubicBezTo>
                  <a:cubicBezTo>
                    <a:pt x="15818" y="90507"/>
                    <a:pt x="13063" y="90269"/>
                    <a:pt x="10431" y="89433"/>
                  </a:cubicBezTo>
                  <a:cubicBezTo>
                    <a:pt x="9832" y="89196"/>
                    <a:pt x="7315" y="88122"/>
                    <a:pt x="6242" y="86811"/>
                  </a:cubicBezTo>
                  <a:cubicBezTo>
                    <a:pt x="5282" y="85861"/>
                    <a:pt x="4208" y="84664"/>
                    <a:pt x="3125" y="83115"/>
                  </a:cubicBezTo>
                  <a:cubicBezTo>
                    <a:pt x="2765" y="82403"/>
                    <a:pt x="2404" y="80854"/>
                    <a:pt x="1691" y="79658"/>
                  </a:cubicBezTo>
                  <a:cubicBezTo>
                    <a:pt x="1330" y="78347"/>
                    <a:pt x="732" y="76674"/>
                    <a:pt x="371" y="74290"/>
                  </a:cubicBezTo>
                  <a:cubicBezTo>
                    <a:pt x="371" y="72979"/>
                    <a:pt x="247" y="73454"/>
                    <a:pt x="247" y="72381"/>
                  </a:cubicBezTo>
                  <a:cubicBezTo>
                    <a:pt x="247" y="72020"/>
                    <a:pt x="371" y="71431"/>
                    <a:pt x="247" y="71307"/>
                  </a:cubicBezTo>
                  <a:cubicBezTo>
                    <a:pt x="124" y="71070"/>
                    <a:pt x="124" y="70595"/>
                    <a:pt x="124" y="70233"/>
                  </a:cubicBezTo>
                  <a:cubicBezTo>
                    <a:pt x="124" y="69635"/>
                    <a:pt x="247" y="68799"/>
                    <a:pt x="361" y="68210"/>
                  </a:cubicBezTo>
                  <a:cubicBezTo>
                    <a:pt x="485" y="67849"/>
                    <a:pt x="238" y="67260"/>
                    <a:pt x="361" y="66776"/>
                  </a:cubicBezTo>
                  <a:cubicBezTo>
                    <a:pt x="485" y="65940"/>
                    <a:pt x="361" y="64866"/>
                    <a:pt x="361" y="64391"/>
                  </a:cubicBezTo>
                  <a:cubicBezTo>
                    <a:pt x="361" y="63317"/>
                    <a:pt x="485" y="62481"/>
                    <a:pt x="485" y="61056"/>
                  </a:cubicBezTo>
                  <a:cubicBezTo>
                    <a:pt x="485" y="60819"/>
                    <a:pt x="608" y="59622"/>
                    <a:pt x="361" y="58910"/>
                  </a:cubicBezTo>
                  <a:cubicBezTo>
                    <a:pt x="238" y="58672"/>
                    <a:pt x="485" y="58074"/>
                    <a:pt x="361" y="57713"/>
                  </a:cubicBezTo>
                  <a:cubicBezTo>
                    <a:pt x="238" y="55803"/>
                    <a:pt x="836" y="54017"/>
                    <a:pt x="0" y="51747"/>
                  </a:cubicBezTo>
                  <a:lnTo>
                    <a:pt x="124" y="23009"/>
                  </a:lnTo>
                  <a:cubicBezTo>
                    <a:pt x="247" y="22297"/>
                    <a:pt x="124" y="21099"/>
                    <a:pt x="247" y="20149"/>
                  </a:cubicBezTo>
                  <a:cubicBezTo>
                    <a:pt x="371" y="18715"/>
                    <a:pt x="722" y="17053"/>
                    <a:pt x="969" y="15494"/>
                  </a:cubicBezTo>
                  <a:cubicBezTo>
                    <a:pt x="969" y="15019"/>
                    <a:pt x="1093" y="14421"/>
                    <a:pt x="1207" y="13708"/>
                  </a:cubicBezTo>
                  <a:lnTo>
                    <a:pt x="1805" y="12397"/>
                  </a:lnTo>
                  <a:cubicBezTo>
                    <a:pt x="2043" y="11685"/>
                    <a:pt x="2641" y="10963"/>
                    <a:pt x="2765" y="10136"/>
                  </a:cubicBezTo>
                  <a:cubicBezTo>
                    <a:pt x="3838" y="6317"/>
                    <a:pt x="6232" y="4531"/>
                    <a:pt x="9348" y="2508"/>
                  </a:cubicBezTo>
                  <a:cubicBezTo>
                    <a:pt x="9823" y="2147"/>
                    <a:pt x="10668" y="1311"/>
                    <a:pt x="11267" y="1074"/>
                  </a:cubicBezTo>
                  <a:cubicBezTo>
                    <a:pt x="11742" y="836"/>
                    <a:pt x="12340" y="836"/>
                    <a:pt x="12825" y="713"/>
                  </a:cubicBezTo>
                  <a:cubicBezTo>
                    <a:pt x="13063" y="713"/>
                    <a:pt x="13661" y="238"/>
                    <a:pt x="14146" y="238"/>
                  </a:cubicBezTo>
                  <a:cubicBezTo>
                    <a:pt x="15466" y="114"/>
                    <a:pt x="17974" y="0"/>
                    <a:pt x="18335" y="0"/>
                  </a:cubicBezTo>
                  <a:cubicBezTo>
                    <a:pt x="18696" y="0"/>
                    <a:pt x="21451" y="0"/>
                    <a:pt x="23000" y="238"/>
                  </a:cubicBezTo>
                  <a:cubicBezTo>
                    <a:pt x="23722" y="238"/>
                    <a:pt x="24672" y="836"/>
                    <a:pt x="25270" y="1074"/>
                  </a:cubicBezTo>
                  <a:cubicBezTo>
                    <a:pt x="28139" y="1910"/>
                    <a:pt x="33649" y="5244"/>
                    <a:pt x="34485" y="7990"/>
                  </a:cubicBezTo>
                  <a:cubicBezTo>
                    <a:pt x="34608" y="8826"/>
                    <a:pt x="35207" y="9301"/>
                    <a:pt x="35444" y="9899"/>
                  </a:cubicBezTo>
                  <a:cubicBezTo>
                    <a:pt x="35444" y="10022"/>
                    <a:pt x="35806" y="10497"/>
                    <a:pt x="36043" y="10849"/>
                  </a:cubicBezTo>
                  <a:cubicBezTo>
                    <a:pt x="37240" y="13708"/>
                    <a:pt x="37478" y="16929"/>
                    <a:pt x="37478" y="19912"/>
                  </a:cubicBezTo>
                  <a:cubicBezTo>
                    <a:pt x="37478" y="20273"/>
                    <a:pt x="37240" y="23247"/>
                    <a:pt x="37117" y="25279"/>
                  </a:cubicBezTo>
                  <a:lnTo>
                    <a:pt x="37117" y="28263"/>
                  </a:lnTo>
                  <a:cubicBezTo>
                    <a:pt x="37117" y="29213"/>
                    <a:pt x="37240" y="31008"/>
                    <a:pt x="35321" y="31008"/>
                  </a:cubicBezTo>
                  <a:lnTo>
                    <a:pt x="24548" y="31008"/>
                  </a:lnTo>
                  <a:cubicBezTo>
                    <a:pt x="22990" y="31008"/>
                    <a:pt x="22876" y="29811"/>
                    <a:pt x="22990" y="28861"/>
                  </a:cubicBezTo>
                  <a:cubicBezTo>
                    <a:pt x="23104" y="27911"/>
                    <a:pt x="22867" y="26838"/>
                    <a:pt x="23228" y="25878"/>
                  </a:cubicBezTo>
                  <a:lnTo>
                    <a:pt x="23351" y="16938"/>
                  </a:lnTo>
                  <a:cubicBezTo>
                    <a:pt x="23351" y="13119"/>
                    <a:pt x="22515" y="11694"/>
                    <a:pt x="18202" y="11694"/>
                  </a:cubicBezTo>
                  <a:cubicBezTo>
                    <a:pt x="16283" y="11694"/>
                    <a:pt x="14972" y="13129"/>
                    <a:pt x="14611" y="15390"/>
                  </a:cubicBezTo>
                  <a:cubicBezTo>
                    <a:pt x="14488" y="16103"/>
                    <a:pt x="14374" y="19447"/>
                    <a:pt x="14488" y="21233"/>
                  </a:cubicBezTo>
                  <a:lnTo>
                    <a:pt x="14488" y="26363"/>
                  </a:lnTo>
                  <a:cubicBezTo>
                    <a:pt x="14488" y="27436"/>
                    <a:pt x="14250" y="29222"/>
                    <a:pt x="14250" y="29583"/>
                  </a:cubicBezTo>
                  <a:lnTo>
                    <a:pt x="14250" y="29944"/>
                  </a:lnTo>
                  <a:lnTo>
                    <a:pt x="14488" y="30542"/>
                  </a:lnTo>
                  <a:lnTo>
                    <a:pt x="14488" y="30903"/>
                  </a:lnTo>
                  <a:cubicBezTo>
                    <a:pt x="14611" y="32576"/>
                    <a:pt x="14126" y="34960"/>
                    <a:pt x="14250" y="37107"/>
                  </a:cubicBezTo>
                  <a:cubicBezTo>
                    <a:pt x="14250" y="37582"/>
                    <a:pt x="14725" y="39131"/>
                    <a:pt x="14725" y="40090"/>
                  </a:cubicBezTo>
                  <a:cubicBezTo>
                    <a:pt x="14725" y="44859"/>
                    <a:pt x="14601" y="54520"/>
                    <a:pt x="14601" y="54872"/>
                  </a:cubicBezTo>
                  <a:lnTo>
                    <a:pt x="14601" y="59527"/>
                  </a:lnTo>
                  <a:cubicBezTo>
                    <a:pt x="14601" y="60002"/>
                    <a:pt x="14240" y="62035"/>
                    <a:pt x="14240" y="62386"/>
                  </a:cubicBezTo>
                  <a:lnTo>
                    <a:pt x="14240" y="73597"/>
                  </a:lnTo>
                  <a:cubicBezTo>
                    <a:pt x="14240" y="74072"/>
                    <a:pt x="14364" y="74072"/>
                    <a:pt x="14478" y="74195"/>
                  </a:cubicBezTo>
                  <a:cubicBezTo>
                    <a:pt x="14478" y="75506"/>
                    <a:pt x="15675" y="78128"/>
                    <a:pt x="17347" y="78489"/>
                  </a:cubicBezTo>
                  <a:cubicBezTo>
                    <a:pt x="17708" y="78613"/>
                    <a:pt x="18782" y="78726"/>
                    <a:pt x="19143" y="78726"/>
                  </a:cubicBezTo>
                  <a:cubicBezTo>
                    <a:pt x="20463" y="78726"/>
                    <a:pt x="22258" y="77653"/>
                    <a:pt x="22372" y="76219"/>
                  </a:cubicBezTo>
                  <a:cubicBezTo>
                    <a:pt x="22733" y="74309"/>
                    <a:pt x="22372" y="70376"/>
                    <a:pt x="22372" y="69901"/>
                  </a:cubicBezTo>
                  <a:lnTo>
                    <a:pt x="22372" y="65246"/>
                  </a:lnTo>
                  <a:close/>
                  <a:moveTo>
                    <a:pt x="4797" y="33516"/>
                  </a:moveTo>
                  <a:lnTo>
                    <a:pt x="4797" y="32680"/>
                  </a:lnTo>
                  <a:cubicBezTo>
                    <a:pt x="4322" y="32680"/>
                    <a:pt x="3838" y="33155"/>
                    <a:pt x="3838" y="33516"/>
                  </a:cubicBezTo>
                  <a:lnTo>
                    <a:pt x="4797" y="33516"/>
                  </a:lnTo>
                  <a:close/>
                  <a:moveTo>
                    <a:pt x="4313" y="48308"/>
                  </a:moveTo>
                  <a:cubicBezTo>
                    <a:pt x="4190" y="48545"/>
                    <a:pt x="4190" y="48783"/>
                    <a:pt x="4313" y="49020"/>
                  </a:cubicBezTo>
                  <a:cubicBezTo>
                    <a:pt x="4788" y="48783"/>
                    <a:pt x="4436" y="48545"/>
                    <a:pt x="4313" y="48308"/>
                  </a:cubicBezTo>
                  <a:close/>
                  <a:moveTo>
                    <a:pt x="4797" y="39843"/>
                  </a:moveTo>
                  <a:lnTo>
                    <a:pt x="5519" y="40556"/>
                  </a:lnTo>
                  <a:cubicBezTo>
                    <a:pt x="5994" y="40318"/>
                    <a:pt x="6593" y="39843"/>
                    <a:pt x="6593" y="39482"/>
                  </a:cubicBezTo>
                  <a:cubicBezTo>
                    <a:pt x="6593" y="39244"/>
                    <a:pt x="6356" y="39007"/>
                    <a:pt x="5994" y="38883"/>
                  </a:cubicBezTo>
                  <a:cubicBezTo>
                    <a:pt x="5633" y="38760"/>
                    <a:pt x="5396" y="38760"/>
                    <a:pt x="5158" y="38522"/>
                  </a:cubicBezTo>
                  <a:lnTo>
                    <a:pt x="4797" y="39833"/>
                  </a:lnTo>
                  <a:close/>
                  <a:moveTo>
                    <a:pt x="7192" y="62976"/>
                  </a:moveTo>
                  <a:lnTo>
                    <a:pt x="7667" y="62501"/>
                  </a:lnTo>
                  <a:cubicBezTo>
                    <a:pt x="7429" y="62140"/>
                    <a:pt x="6944" y="61788"/>
                    <a:pt x="6707" y="61788"/>
                  </a:cubicBezTo>
                  <a:cubicBezTo>
                    <a:pt x="6469" y="62026"/>
                    <a:pt x="6346" y="62501"/>
                    <a:pt x="6346" y="62861"/>
                  </a:cubicBezTo>
                  <a:lnTo>
                    <a:pt x="6583" y="62861"/>
                  </a:lnTo>
                  <a:lnTo>
                    <a:pt x="6944" y="62985"/>
                  </a:lnTo>
                  <a:lnTo>
                    <a:pt x="7182" y="62985"/>
                  </a:lnTo>
                  <a:close/>
                  <a:moveTo>
                    <a:pt x="6944" y="42940"/>
                  </a:moveTo>
                  <a:lnTo>
                    <a:pt x="6944" y="43776"/>
                  </a:lnTo>
                  <a:lnTo>
                    <a:pt x="8018" y="43776"/>
                  </a:lnTo>
                  <a:cubicBezTo>
                    <a:pt x="8018" y="43653"/>
                    <a:pt x="8018" y="43538"/>
                    <a:pt x="7894" y="43538"/>
                  </a:cubicBezTo>
                  <a:lnTo>
                    <a:pt x="7894" y="43301"/>
                  </a:lnTo>
                  <a:cubicBezTo>
                    <a:pt x="7894" y="43178"/>
                    <a:pt x="7771" y="43178"/>
                    <a:pt x="7771" y="42940"/>
                  </a:cubicBezTo>
                  <a:lnTo>
                    <a:pt x="6935" y="42940"/>
                  </a:lnTo>
                  <a:close/>
                  <a:moveTo>
                    <a:pt x="7192" y="59517"/>
                  </a:moveTo>
                  <a:lnTo>
                    <a:pt x="7192" y="60354"/>
                  </a:lnTo>
                  <a:lnTo>
                    <a:pt x="8265" y="60354"/>
                  </a:lnTo>
                  <a:cubicBezTo>
                    <a:pt x="8265" y="60230"/>
                    <a:pt x="8265" y="60116"/>
                    <a:pt x="8142" y="60116"/>
                  </a:cubicBezTo>
                  <a:lnTo>
                    <a:pt x="8142" y="59879"/>
                  </a:lnTo>
                  <a:cubicBezTo>
                    <a:pt x="8142" y="59755"/>
                    <a:pt x="8018" y="59755"/>
                    <a:pt x="8018" y="59517"/>
                  </a:cubicBezTo>
                  <a:lnTo>
                    <a:pt x="7182" y="59517"/>
                  </a:lnTo>
                  <a:close/>
                  <a:moveTo>
                    <a:pt x="8028" y="32690"/>
                  </a:moveTo>
                  <a:lnTo>
                    <a:pt x="8028" y="31977"/>
                  </a:lnTo>
                  <a:lnTo>
                    <a:pt x="7553" y="31977"/>
                  </a:lnTo>
                  <a:lnTo>
                    <a:pt x="7553" y="32690"/>
                  </a:lnTo>
                  <a:lnTo>
                    <a:pt x="8028" y="32690"/>
                  </a:lnTo>
                  <a:close/>
                  <a:moveTo>
                    <a:pt x="8389" y="34238"/>
                  </a:moveTo>
                  <a:lnTo>
                    <a:pt x="7553" y="34238"/>
                  </a:lnTo>
                  <a:lnTo>
                    <a:pt x="7553" y="34836"/>
                  </a:lnTo>
                  <a:cubicBezTo>
                    <a:pt x="7553" y="35435"/>
                    <a:pt x="8151" y="35549"/>
                    <a:pt x="8389" y="35549"/>
                  </a:cubicBezTo>
                  <a:cubicBezTo>
                    <a:pt x="8626" y="35426"/>
                    <a:pt x="8864" y="34951"/>
                    <a:pt x="8864" y="34713"/>
                  </a:cubicBezTo>
                  <a:lnTo>
                    <a:pt x="8389" y="34238"/>
                  </a:lnTo>
                  <a:close/>
                  <a:moveTo>
                    <a:pt x="8028" y="28158"/>
                  </a:moveTo>
                  <a:cubicBezTo>
                    <a:pt x="8265" y="28158"/>
                    <a:pt x="8626" y="28035"/>
                    <a:pt x="8864" y="27797"/>
                  </a:cubicBezTo>
                  <a:cubicBezTo>
                    <a:pt x="8626" y="27322"/>
                    <a:pt x="8142" y="27085"/>
                    <a:pt x="7790" y="27085"/>
                  </a:cubicBezTo>
                  <a:cubicBezTo>
                    <a:pt x="7790" y="27085"/>
                    <a:pt x="7790" y="27920"/>
                    <a:pt x="8028" y="28158"/>
                  </a:cubicBezTo>
                  <a:close/>
                  <a:moveTo>
                    <a:pt x="8987" y="47595"/>
                  </a:moveTo>
                  <a:lnTo>
                    <a:pt x="9462" y="47120"/>
                  </a:lnTo>
                  <a:cubicBezTo>
                    <a:pt x="9225" y="46759"/>
                    <a:pt x="8740" y="46408"/>
                    <a:pt x="8503" y="46408"/>
                  </a:cubicBezTo>
                  <a:cubicBezTo>
                    <a:pt x="8265" y="46645"/>
                    <a:pt x="8142" y="47120"/>
                    <a:pt x="8142" y="47481"/>
                  </a:cubicBezTo>
                  <a:lnTo>
                    <a:pt x="8379" y="47481"/>
                  </a:lnTo>
                  <a:lnTo>
                    <a:pt x="8740" y="47604"/>
                  </a:lnTo>
                  <a:lnTo>
                    <a:pt x="8978" y="47604"/>
                  </a:lnTo>
                  <a:close/>
                  <a:moveTo>
                    <a:pt x="8389" y="41268"/>
                  </a:moveTo>
                  <a:lnTo>
                    <a:pt x="8389" y="41867"/>
                  </a:lnTo>
                  <a:lnTo>
                    <a:pt x="9111" y="41867"/>
                  </a:lnTo>
                  <a:lnTo>
                    <a:pt x="9111" y="41268"/>
                  </a:lnTo>
                  <a:lnTo>
                    <a:pt x="8389" y="41268"/>
                  </a:lnTo>
                  <a:close/>
                  <a:moveTo>
                    <a:pt x="8626" y="57845"/>
                  </a:moveTo>
                  <a:lnTo>
                    <a:pt x="8626" y="58444"/>
                  </a:lnTo>
                  <a:lnTo>
                    <a:pt x="9348" y="58444"/>
                  </a:lnTo>
                  <a:lnTo>
                    <a:pt x="9348" y="57845"/>
                  </a:lnTo>
                  <a:lnTo>
                    <a:pt x="8626" y="57845"/>
                  </a:lnTo>
                  <a:close/>
                  <a:moveTo>
                    <a:pt x="8987" y="64647"/>
                  </a:moveTo>
                  <a:lnTo>
                    <a:pt x="10184" y="64410"/>
                  </a:lnTo>
                  <a:cubicBezTo>
                    <a:pt x="9947" y="63935"/>
                    <a:pt x="9462" y="63574"/>
                    <a:pt x="9111" y="63574"/>
                  </a:cubicBezTo>
                  <a:cubicBezTo>
                    <a:pt x="8987" y="63811"/>
                    <a:pt x="8987" y="64049"/>
                    <a:pt x="8987" y="64172"/>
                  </a:cubicBezTo>
                  <a:lnTo>
                    <a:pt x="8987" y="64647"/>
                  </a:lnTo>
                  <a:close/>
                  <a:moveTo>
                    <a:pt x="10782" y="49381"/>
                  </a:moveTo>
                  <a:lnTo>
                    <a:pt x="11979" y="49144"/>
                  </a:lnTo>
                  <a:cubicBezTo>
                    <a:pt x="11742" y="48669"/>
                    <a:pt x="11257" y="48308"/>
                    <a:pt x="10906" y="48308"/>
                  </a:cubicBezTo>
                  <a:cubicBezTo>
                    <a:pt x="10782" y="48545"/>
                    <a:pt x="10782" y="48783"/>
                    <a:pt x="10782" y="48906"/>
                  </a:cubicBezTo>
                  <a:lnTo>
                    <a:pt x="10782" y="49381"/>
                  </a:lnTo>
                  <a:close/>
                  <a:moveTo>
                    <a:pt x="15922" y="9433"/>
                  </a:moveTo>
                  <a:lnTo>
                    <a:pt x="15685" y="9310"/>
                  </a:lnTo>
                  <a:lnTo>
                    <a:pt x="15808" y="9072"/>
                  </a:lnTo>
                  <a:lnTo>
                    <a:pt x="16046" y="9072"/>
                  </a:lnTo>
                  <a:lnTo>
                    <a:pt x="15922" y="9433"/>
                  </a:lnTo>
                  <a:close/>
                  <a:moveTo>
                    <a:pt x="16882" y="10146"/>
                  </a:moveTo>
                  <a:lnTo>
                    <a:pt x="17005" y="10744"/>
                  </a:lnTo>
                  <a:cubicBezTo>
                    <a:pt x="17243" y="10744"/>
                    <a:pt x="17727" y="10868"/>
                    <a:pt x="17965" y="10744"/>
                  </a:cubicBezTo>
                  <a:cubicBezTo>
                    <a:pt x="17965" y="10383"/>
                    <a:pt x="17841" y="10032"/>
                    <a:pt x="17727" y="9908"/>
                  </a:cubicBezTo>
                  <a:lnTo>
                    <a:pt x="16891" y="10146"/>
                  </a:lnTo>
                  <a:close/>
                  <a:moveTo>
                    <a:pt x="22990" y="3591"/>
                  </a:moveTo>
                  <a:lnTo>
                    <a:pt x="23712" y="2641"/>
                  </a:lnTo>
                  <a:lnTo>
                    <a:pt x="22515" y="2517"/>
                  </a:lnTo>
                  <a:cubicBezTo>
                    <a:pt x="22515" y="3116"/>
                    <a:pt x="22639" y="3467"/>
                    <a:pt x="22639" y="3591"/>
                  </a:cubicBezTo>
                  <a:lnTo>
                    <a:pt x="23000" y="3591"/>
                  </a:lnTo>
                  <a:close/>
                  <a:moveTo>
                    <a:pt x="24064" y="5615"/>
                  </a:moveTo>
                  <a:lnTo>
                    <a:pt x="25384" y="5615"/>
                  </a:lnTo>
                  <a:cubicBezTo>
                    <a:pt x="25622" y="5615"/>
                    <a:pt x="25622" y="5377"/>
                    <a:pt x="25745" y="5253"/>
                  </a:cubicBezTo>
                  <a:cubicBezTo>
                    <a:pt x="25507" y="5130"/>
                    <a:pt x="25270" y="4892"/>
                    <a:pt x="25270" y="4655"/>
                  </a:cubicBezTo>
                  <a:cubicBezTo>
                    <a:pt x="25270" y="4294"/>
                    <a:pt x="25393" y="4294"/>
                    <a:pt x="25507" y="4180"/>
                  </a:cubicBezTo>
                  <a:cubicBezTo>
                    <a:pt x="24672" y="4541"/>
                    <a:pt x="24311" y="4180"/>
                    <a:pt x="23836" y="5253"/>
                  </a:cubicBezTo>
                  <a:lnTo>
                    <a:pt x="24073" y="5615"/>
                  </a:lnTo>
                  <a:close/>
                  <a:moveTo>
                    <a:pt x="25023" y="9196"/>
                  </a:moveTo>
                  <a:lnTo>
                    <a:pt x="25023" y="8721"/>
                  </a:lnTo>
                  <a:cubicBezTo>
                    <a:pt x="24900" y="8246"/>
                    <a:pt x="24662" y="8122"/>
                    <a:pt x="24301" y="8122"/>
                  </a:cubicBezTo>
                  <a:cubicBezTo>
                    <a:pt x="23940" y="8122"/>
                    <a:pt x="23826" y="8597"/>
                    <a:pt x="23826" y="8721"/>
                  </a:cubicBezTo>
                  <a:cubicBezTo>
                    <a:pt x="24187" y="9196"/>
                    <a:pt x="24662" y="9196"/>
                    <a:pt x="25023" y="9196"/>
                  </a:cubicBezTo>
                  <a:close/>
                  <a:moveTo>
                    <a:pt x="27417" y="17660"/>
                  </a:moveTo>
                  <a:cubicBezTo>
                    <a:pt x="27417" y="17299"/>
                    <a:pt x="26818" y="17185"/>
                    <a:pt x="26097" y="17185"/>
                  </a:cubicBezTo>
                  <a:cubicBezTo>
                    <a:pt x="25736" y="17185"/>
                    <a:pt x="24662" y="17062"/>
                    <a:pt x="24301" y="17423"/>
                  </a:cubicBezTo>
                  <a:cubicBezTo>
                    <a:pt x="24776" y="17660"/>
                    <a:pt x="25736" y="18373"/>
                    <a:pt x="25973" y="18373"/>
                  </a:cubicBezTo>
                  <a:cubicBezTo>
                    <a:pt x="26211" y="18373"/>
                    <a:pt x="27407" y="18249"/>
                    <a:pt x="27407" y="17660"/>
                  </a:cubicBezTo>
                  <a:close/>
                  <a:moveTo>
                    <a:pt x="24548" y="14678"/>
                  </a:moveTo>
                  <a:cubicBezTo>
                    <a:pt x="24909" y="14801"/>
                    <a:pt x="24909" y="15153"/>
                    <a:pt x="24786" y="15276"/>
                  </a:cubicBezTo>
                  <a:lnTo>
                    <a:pt x="24548" y="15153"/>
                  </a:lnTo>
                  <a:lnTo>
                    <a:pt x="24548" y="14678"/>
                  </a:lnTo>
                  <a:close/>
                  <a:moveTo>
                    <a:pt x="27417" y="21594"/>
                  </a:moveTo>
                  <a:lnTo>
                    <a:pt x="27417" y="20995"/>
                  </a:lnTo>
                  <a:cubicBezTo>
                    <a:pt x="27293" y="20758"/>
                    <a:pt x="26942" y="20634"/>
                    <a:pt x="26695" y="20397"/>
                  </a:cubicBezTo>
                  <a:cubicBezTo>
                    <a:pt x="26457" y="21109"/>
                    <a:pt x="25859" y="21594"/>
                    <a:pt x="25137" y="21594"/>
                  </a:cubicBezTo>
                  <a:cubicBezTo>
                    <a:pt x="25137" y="21594"/>
                    <a:pt x="25498" y="22544"/>
                    <a:pt x="25973" y="22544"/>
                  </a:cubicBezTo>
                  <a:cubicBezTo>
                    <a:pt x="26334" y="22544"/>
                    <a:pt x="26572" y="21945"/>
                    <a:pt x="26695" y="21831"/>
                  </a:cubicBezTo>
                  <a:lnTo>
                    <a:pt x="27417" y="21594"/>
                  </a:lnTo>
                  <a:close/>
                  <a:moveTo>
                    <a:pt x="25498" y="13842"/>
                  </a:moveTo>
                  <a:lnTo>
                    <a:pt x="26097" y="13842"/>
                  </a:lnTo>
                  <a:cubicBezTo>
                    <a:pt x="26220" y="13718"/>
                    <a:pt x="26334" y="13604"/>
                    <a:pt x="26334" y="13243"/>
                  </a:cubicBezTo>
                  <a:cubicBezTo>
                    <a:pt x="26334" y="12882"/>
                    <a:pt x="26097" y="12768"/>
                    <a:pt x="25973" y="12768"/>
                  </a:cubicBezTo>
                  <a:cubicBezTo>
                    <a:pt x="25612" y="13006"/>
                    <a:pt x="25251" y="13006"/>
                    <a:pt x="25251" y="13481"/>
                  </a:cubicBezTo>
                  <a:cubicBezTo>
                    <a:pt x="25251" y="13842"/>
                    <a:pt x="25251" y="13718"/>
                    <a:pt x="25489" y="13842"/>
                  </a:cubicBezTo>
                  <a:close/>
                  <a:moveTo>
                    <a:pt x="26942" y="19931"/>
                  </a:moveTo>
                  <a:lnTo>
                    <a:pt x="26942" y="19333"/>
                  </a:lnTo>
                  <a:cubicBezTo>
                    <a:pt x="26942" y="18972"/>
                    <a:pt x="26704" y="18734"/>
                    <a:pt x="26467" y="18734"/>
                  </a:cubicBezTo>
                  <a:cubicBezTo>
                    <a:pt x="26229" y="18858"/>
                    <a:pt x="26106" y="18972"/>
                    <a:pt x="25992" y="18972"/>
                  </a:cubicBezTo>
                  <a:lnTo>
                    <a:pt x="25992" y="19570"/>
                  </a:lnTo>
                  <a:cubicBezTo>
                    <a:pt x="26229" y="19694"/>
                    <a:pt x="26590" y="20045"/>
                    <a:pt x="26714" y="20283"/>
                  </a:cubicBezTo>
                  <a:lnTo>
                    <a:pt x="26951" y="19922"/>
                  </a:lnTo>
                  <a:close/>
                  <a:moveTo>
                    <a:pt x="27293" y="26486"/>
                  </a:moveTo>
                  <a:cubicBezTo>
                    <a:pt x="27417" y="26363"/>
                    <a:pt x="27654" y="26249"/>
                    <a:pt x="27768" y="26249"/>
                  </a:cubicBezTo>
                  <a:cubicBezTo>
                    <a:pt x="27768" y="26011"/>
                    <a:pt x="27531" y="25650"/>
                    <a:pt x="27293" y="25536"/>
                  </a:cubicBezTo>
                  <a:cubicBezTo>
                    <a:pt x="27056" y="25660"/>
                    <a:pt x="26695" y="26011"/>
                    <a:pt x="26695" y="26135"/>
                  </a:cubicBezTo>
                  <a:lnTo>
                    <a:pt x="27293" y="26495"/>
                  </a:lnTo>
                  <a:close/>
                  <a:moveTo>
                    <a:pt x="27540" y="47358"/>
                  </a:moveTo>
                  <a:cubicBezTo>
                    <a:pt x="27417" y="47595"/>
                    <a:pt x="26942" y="47595"/>
                    <a:pt x="26942" y="47595"/>
                  </a:cubicBezTo>
                  <a:cubicBezTo>
                    <a:pt x="26942" y="47472"/>
                    <a:pt x="26818" y="47472"/>
                    <a:pt x="26942" y="47358"/>
                  </a:cubicBezTo>
                  <a:lnTo>
                    <a:pt x="27540" y="47358"/>
                  </a:lnTo>
                  <a:close/>
                  <a:moveTo>
                    <a:pt x="29336" y="14801"/>
                  </a:moveTo>
                  <a:lnTo>
                    <a:pt x="29697" y="14678"/>
                  </a:lnTo>
                  <a:lnTo>
                    <a:pt x="29935" y="14678"/>
                  </a:lnTo>
                  <a:cubicBezTo>
                    <a:pt x="29811" y="14079"/>
                    <a:pt x="29099" y="14079"/>
                    <a:pt x="29099" y="13481"/>
                  </a:cubicBezTo>
                  <a:cubicBezTo>
                    <a:pt x="28624" y="13243"/>
                    <a:pt x="28861" y="12644"/>
                    <a:pt x="28624" y="12644"/>
                  </a:cubicBezTo>
                  <a:cubicBezTo>
                    <a:pt x="27788" y="12644"/>
                    <a:pt x="27788" y="13006"/>
                    <a:pt x="27788" y="13243"/>
                  </a:cubicBezTo>
                  <a:cubicBezTo>
                    <a:pt x="27788" y="13718"/>
                    <a:pt x="28263" y="14792"/>
                    <a:pt x="29346" y="14792"/>
                  </a:cubicBezTo>
                  <a:close/>
                  <a:moveTo>
                    <a:pt x="27892" y="11343"/>
                  </a:moveTo>
                  <a:lnTo>
                    <a:pt x="27892" y="11942"/>
                  </a:lnTo>
                  <a:cubicBezTo>
                    <a:pt x="27892" y="12303"/>
                    <a:pt x="28129" y="12303"/>
                    <a:pt x="28253" y="12303"/>
                  </a:cubicBezTo>
                  <a:cubicBezTo>
                    <a:pt x="28376" y="12179"/>
                    <a:pt x="28376" y="11467"/>
                    <a:pt x="28376" y="11353"/>
                  </a:cubicBezTo>
                  <a:lnTo>
                    <a:pt x="27901" y="11353"/>
                  </a:lnTo>
                  <a:close/>
                  <a:moveTo>
                    <a:pt x="28738" y="62976"/>
                  </a:moveTo>
                  <a:lnTo>
                    <a:pt x="29336" y="63099"/>
                  </a:lnTo>
                  <a:cubicBezTo>
                    <a:pt x="29460" y="62976"/>
                    <a:pt x="29574" y="62738"/>
                    <a:pt x="29574" y="62624"/>
                  </a:cubicBezTo>
                  <a:cubicBezTo>
                    <a:pt x="29336" y="62624"/>
                    <a:pt x="28975" y="62624"/>
                    <a:pt x="28851" y="62501"/>
                  </a:cubicBezTo>
                  <a:lnTo>
                    <a:pt x="28728" y="62976"/>
                  </a:lnTo>
                  <a:close/>
                  <a:moveTo>
                    <a:pt x="29089" y="16948"/>
                  </a:moveTo>
                  <a:cubicBezTo>
                    <a:pt x="28965" y="17072"/>
                    <a:pt x="28851" y="17185"/>
                    <a:pt x="28851" y="17423"/>
                  </a:cubicBezTo>
                  <a:cubicBezTo>
                    <a:pt x="28851" y="17784"/>
                    <a:pt x="29213" y="17784"/>
                    <a:pt x="29213" y="17660"/>
                  </a:cubicBezTo>
                  <a:cubicBezTo>
                    <a:pt x="29336" y="17299"/>
                    <a:pt x="29336" y="17062"/>
                    <a:pt x="29089" y="16948"/>
                  </a:cubicBezTo>
                  <a:close/>
                  <a:moveTo>
                    <a:pt x="28975" y="22904"/>
                  </a:moveTo>
                  <a:cubicBezTo>
                    <a:pt x="29213" y="22904"/>
                    <a:pt x="29450" y="22544"/>
                    <a:pt x="29450" y="22429"/>
                  </a:cubicBezTo>
                  <a:cubicBezTo>
                    <a:pt x="29326" y="22306"/>
                    <a:pt x="29089" y="22192"/>
                    <a:pt x="28975" y="22192"/>
                  </a:cubicBezTo>
                  <a:cubicBezTo>
                    <a:pt x="28851" y="22429"/>
                    <a:pt x="28851" y="22790"/>
                    <a:pt x="28975" y="22904"/>
                  </a:cubicBezTo>
                  <a:close/>
                  <a:moveTo>
                    <a:pt x="30049" y="19570"/>
                  </a:moveTo>
                  <a:lnTo>
                    <a:pt x="29213" y="19931"/>
                  </a:lnTo>
                  <a:lnTo>
                    <a:pt x="30049" y="20529"/>
                  </a:lnTo>
                  <a:cubicBezTo>
                    <a:pt x="30172" y="20406"/>
                    <a:pt x="30286" y="20054"/>
                    <a:pt x="30286" y="19931"/>
                  </a:cubicBezTo>
                  <a:lnTo>
                    <a:pt x="30049" y="19570"/>
                  </a:lnTo>
                  <a:close/>
                  <a:moveTo>
                    <a:pt x="29935" y="7410"/>
                  </a:moveTo>
                  <a:lnTo>
                    <a:pt x="30410" y="7410"/>
                  </a:lnTo>
                  <a:cubicBezTo>
                    <a:pt x="30533" y="7172"/>
                    <a:pt x="30771" y="6935"/>
                    <a:pt x="30771" y="6574"/>
                  </a:cubicBezTo>
                  <a:cubicBezTo>
                    <a:pt x="30771" y="6336"/>
                    <a:pt x="30410" y="5976"/>
                    <a:pt x="30172" y="5861"/>
                  </a:cubicBezTo>
                  <a:cubicBezTo>
                    <a:pt x="29811" y="6222"/>
                    <a:pt x="29336" y="6336"/>
                    <a:pt x="29336" y="6697"/>
                  </a:cubicBezTo>
                  <a:cubicBezTo>
                    <a:pt x="29336" y="7058"/>
                    <a:pt x="29697" y="7410"/>
                    <a:pt x="29935" y="7410"/>
                  </a:cubicBezTo>
                  <a:close/>
                  <a:moveTo>
                    <a:pt x="29336" y="58320"/>
                  </a:moveTo>
                  <a:lnTo>
                    <a:pt x="30296" y="58444"/>
                  </a:lnTo>
                  <a:lnTo>
                    <a:pt x="30296" y="58083"/>
                  </a:lnTo>
                  <a:lnTo>
                    <a:pt x="29821" y="57370"/>
                  </a:lnTo>
                  <a:cubicBezTo>
                    <a:pt x="30058" y="56895"/>
                    <a:pt x="30182" y="56420"/>
                    <a:pt x="30182" y="55936"/>
                  </a:cubicBezTo>
                  <a:lnTo>
                    <a:pt x="29460" y="56060"/>
                  </a:lnTo>
                  <a:cubicBezTo>
                    <a:pt x="29583" y="56895"/>
                    <a:pt x="29336" y="56658"/>
                    <a:pt x="29336" y="57370"/>
                  </a:cubicBezTo>
                  <a:lnTo>
                    <a:pt x="29336" y="58320"/>
                  </a:lnTo>
                  <a:close/>
                  <a:moveTo>
                    <a:pt x="33041" y="47947"/>
                  </a:moveTo>
                  <a:cubicBezTo>
                    <a:pt x="32918" y="47823"/>
                    <a:pt x="32680" y="47709"/>
                    <a:pt x="32319" y="47709"/>
                  </a:cubicBezTo>
                  <a:cubicBezTo>
                    <a:pt x="31958" y="47709"/>
                    <a:pt x="31597" y="47833"/>
                    <a:pt x="31246" y="48783"/>
                  </a:cubicBezTo>
                  <a:cubicBezTo>
                    <a:pt x="31483" y="49020"/>
                    <a:pt x="31721" y="49144"/>
                    <a:pt x="31968" y="49144"/>
                  </a:cubicBezTo>
                  <a:cubicBezTo>
                    <a:pt x="32329" y="49144"/>
                    <a:pt x="32566" y="49020"/>
                    <a:pt x="33041" y="48783"/>
                  </a:cubicBezTo>
                  <a:lnTo>
                    <a:pt x="33041" y="47947"/>
                  </a:lnTo>
                  <a:close/>
                  <a:moveTo>
                    <a:pt x="32927" y="54749"/>
                  </a:moveTo>
                  <a:cubicBezTo>
                    <a:pt x="32927" y="54511"/>
                    <a:pt x="32566" y="54150"/>
                    <a:pt x="32927" y="52725"/>
                  </a:cubicBezTo>
                  <a:lnTo>
                    <a:pt x="32452" y="52725"/>
                  </a:lnTo>
                  <a:cubicBezTo>
                    <a:pt x="32215" y="52849"/>
                    <a:pt x="31977" y="53324"/>
                    <a:pt x="31854" y="53438"/>
                  </a:cubicBezTo>
                  <a:cubicBezTo>
                    <a:pt x="31977" y="54150"/>
                    <a:pt x="32091" y="54635"/>
                    <a:pt x="32091" y="54872"/>
                  </a:cubicBezTo>
                  <a:lnTo>
                    <a:pt x="32927" y="54749"/>
                  </a:lnTo>
                  <a:close/>
                  <a:moveTo>
                    <a:pt x="31844" y="66671"/>
                  </a:moveTo>
                  <a:lnTo>
                    <a:pt x="31844" y="68220"/>
                  </a:lnTo>
                  <a:cubicBezTo>
                    <a:pt x="31968" y="68457"/>
                    <a:pt x="32205" y="68581"/>
                    <a:pt x="32319" y="68581"/>
                  </a:cubicBezTo>
                  <a:cubicBezTo>
                    <a:pt x="32557" y="68581"/>
                    <a:pt x="32918" y="68343"/>
                    <a:pt x="33041" y="68106"/>
                  </a:cubicBezTo>
                  <a:cubicBezTo>
                    <a:pt x="33041" y="67868"/>
                    <a:pt x="32918" y="67507"/>
                    <a:pt x="32918" y="66908"/>
                  </a:cubicBezTo>
                  <a:lnTo>
                    <a:pt x="31844" y="66671"/>
                  </a:lnTo>
                  <a:close/>
                  <a:moveTo>
                    <a:pt x="32566" y="50692"/>
                  </a:moveTo>
                  <a:lnTo>
                    <a:pt x="32566" y="49979"/>
                  </a:lnTo>
                  <a:lnTo>
                    <a:pt x="32329" y="49979"/>
                  </a:lnTo>
                  <a:lnTo>
                    <a:pt x="32329" y="50692"/>
                  </a:lnTo>
                  <a:lnTo>
                    <a:pt x="32566" y="50692"/>
                  </a:lnTo>
                  <a:close/>
                  <a:moveTo>
                    <a:pt x="33763" y="62016"/>
                  </a:moveTo>
                  <a:lnTo>
                    <a:pt x="34485" y="61779"/>
                  </a:lnTo>
                  <a:lnTo>
                    <a:pt x="34485" y="60829"/>
                  </a:lnTo>
                  <a:lnTo>
                    <a:pt x="33763" y="59879"/>
                  </a:lnTo>
                  <a:lnTo>
                    <a:pt x="33763" y="60354"/>
                  </a:lnTo>
                  <a:lnTo>
                    <a:pt x="33640" y="60952"/>
                  </a:lnTo>
                  <a:lnTo>
                    <a:pt x="33763" y="62026"/>
                  </a:lnTo>
                  <a:close/>
                </a:path>
              </a:pathLst>
            </a:custGeom>
            <a:solidFill>
              <a:srgbClr val="000000"/>
            </a:solidFill>
            <a:ln w="939" cap="flat">
              <a:noFill/>
              <a:prstDash val="solid"/>
              <a:miter/>
            </a:ln>
          </p:spPr>
          <p:txBody>
            <a:bodyPr rtlCol="0" anchor="ctr"/>
            <a:lstStyle/>
            <a:p>
              <a:endParaRPr lang="nl-NL"/>
            </a:p>
          </p:txBody>
        </p:sp>
      </p:grpSp>
    </p:spTree>
    <p:extLst>
      <p:ext uri="{BB962C8B-B14F-4D97-AF65-F5344CB8AC3E}">
        <p14:creationId xmlns:p14="http://schemas.microsoft.com/office/powerpoint/2010/main" val="718325247"/>
      </p:ext>
    </p:extLst>
  </p:cSld>
  <p:clrMap bg1="lt1" tx1="dk1" bg2="lt2" tx2="dk2" accent1="accent1" accent2="accent2" accent3="accent3" accent4="accent4" accent5="accent5" accent6="accent6" hlink="hlink" folHlink="folHlink"/>
  <p:sldLayoutIdLst>
    <p:sldLayoutId id="2147483678" r:id="rId1"/>
    <p:sldLayoutId id="2147483649" r:id="rId2"/>
    <p:sldLayoutId id="2147483675" r:id="rId3"/>
    <p:sldLayoutId id="2147483672" r:id="rId4"/>
    <p:sldLayoutId id="2147483673" r:id="rId5"/>
    <p:sldLayoutId id="2147483674" r:id="rId6"/>
    <p:sldLayoutId id="2147483651" r:id="rId7"/>
    <p:sldLayoutId id="2147483658" r:id="rId8"/>
    <p:sldLayoutId id="2147483650" r:id="rId9"/>
    <p:sldLayoutId id="2147483660" r:id="rId10"/>
    <p:sldLayoutId id="2147483661" r:id="rId11"/>
    <p:sldLayoutId id="2147483659" r:id="rId12"/>
    <p:sldLayoutId id="2147483662" r:id="rId13"/>
    <p:sldLayoutId id="2147483663" r:id="rId14"/>
    <p:sldLayoutId id="2147483667" r:id="rId15"/>
    <p:sldLayoutId id="2147483664" r:id="rId16"/>
    <p:sldLayoutId id="2147483665" r:id="rId17"/>
    <p:sldLayoutId id="2147483655" r:id="rId18"/>
    <p:sldLayoutId id="2147483666" r:id="rId19"/>
    <p:sldLayoutId id="2147483670" r:id="rId20"/>
    <p:sldLayoutId id="2147483671" r:id="rId21"/>
    <p:sldLayoutId id="2147483677" r:id="rId22"/>
    <p:sldLayoutId id="2147483676" r:id="rId2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100000"/>
        </a:lnSpc>
        <a:spcBef>
          <a:spcPct val="0"/>
        </a:spcBef>
        <a:buNone/>
        <a:defRPr sz="4500" kern="1200">
          <a:solidFill>
            <a:schemeClr val="tx1"/>
          </a:solidFill>
          <a:latin typeface="+mj-lt"/>
          <a:ea typeface="+mj-ea"/>
          <a:cs typeface="+mj-cs"/>
        </a:defRPr>
      </a:lvl1pPr>
    </p:titleStyle>
    <p:bodyStyle>
      <a:lvl1pPr marL="0" indent="0" algn="l" defTabSz="914400" rtl="0" eaLnBrk="1" latinLnBrk="0" hangingPunct="1">
        <a:lnSpc>
          <a:spcPct val="114000"/>
        </a:lnSpc>
        <a:spcBef>
          <a:spcPts val="0"/>
        </a:spcBef>
        <a:buFont typeface="Arial" panose="020B0604020202020204" pitchFamily="34" charset="0"/>
        <a:buNone/>
        <a:defRPr sz="1300" kern="1200">
          <a:solidFill>
            <a:schemeClr val="tx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700" b="1" kern="1200">
          <a:solidFill>
            <a:schemeClr val="tx1"/>
          </a:solidFill>
          <a:latin typeface="+mn-lt"/>
          <a:ea typeface="+mn-ea"/>
          <a:cs typeface="+mn-cs"/>
        </a:defRPr>
      </a:lvl2pPr>
      <a:lvl3pPr marL="0" indent="0" algn="l" defTabSz="914400" rtl="0" eaLnBrk="1" latinLnBrk="0" hangingPunct="1">
        <a:lnSpc>
          <a:spcPct val="114000"/>
        </a:lnSpc>
        <a:spcBef>
          <a:spcPts val="0"/>
        </a:spcBef>
        <a:buFont typeface="Arial" panose="020B0604020202020204" pitchFamily="34" charset="0"/>
        <a:buNone/>
        <a:defRPr sz="1300" b="1" kern="1200">
          <a:solidFill>
            <a:schemeClr val="tx2"/>
          </a:solidFill>
          <a:latin typeface="+mn-lt"/>
          <a:ea typeface="+mn-ea"/>
          <a:cs typeface="+mn-cs"/>
        </a:defRPr>
      </a:lvl3pPr>
      <a:lvl4pPr marL="88900" indent="-88900" algn="l" defTabSz="914400" rtl="0" eaLnBrk="1" latinLnBrk="0" hangingPunct="1">
        <a:lnSpc>
          <a:spcPct val="114000"/>
        </a:lnSpc>
        <a:spcBef>
          <a:spcPts val="0"/>
        </a:spcBef>
        <a:buFont typeface="Arial" panose="020B0604020202020204" pitchFamily="34" charset="0"/>
        <a:buChar char="•"/>
        <a:defRPr sz="1300" kern="1200">
          <a:solidFill>
            <a:schemeClr val="tx1"/>
          </a:solidFill>
          <a:latin typeface="+mn-lt"/>
          <a:ea typeface="+mn-ea"/>
          <a:cs typeface="+mn-cs"/>
        </a:defRPr>
      </a:lvl4pPr>
      <a:lvl5pPr marL="179388" indent="-90488" algn="l" defTabSz="914400" rtl="0" eaLnBrk="1" latinLnBrk="0" hangingPunct="1">
        <a:lnSpc>
          <a:spcPct val="114000"/>
        </a:lnSpc>
        <a:spcBef>
          <a:spcPts val="0"/>
        </a:spcBef>
        <a:buFont typeface="Arial" panose="020B0604020202020204" pitchFamily="34" charset="0"/>
        <a:buChar char="•"/>
        <a:defRPr sz="1300" kern="1200">
          <a:solidFill>
            <a:schemeClr val="tx1"/>
          </a:solidFill>
          <a:latin typeface="+mn-lt"/>
          <a:ea typeface="+mn-ea"/>
          <a:cs typeface="+mn-cs"/>
        </a:defRPr>
      </a:lvl5pPr>
      <a:lvl6pPr marL="177800" indent="-177800" algn="l" defTabSz="914400" rtl="0" eaLnBrk="1" latinLnBrk="0" hangingPunct="1">
        <a:lnSpc>
          <a:spcPct val="113000"/>
        </a:lnSpc>
        <a:spcBef>
          <a:spcPts val="0"/>
        </a:spcBef>
        <a:buFont typeface="Arial" panose="020B0604020202020204" pitchFamily="34" charset="0"/>
        <a:buChar char="•"/>
        <a:defRPr sz="1300" b="1" kern="1200">
          <a:solidFill>
            <a:schemeClr val="tx2"/>
          </a:solidFill>
          <a:latin typeface="+mn-lt"/>
          <a:ea typeface="+mn-ea"/>
          <a:cs typeface="+mn-cs"/>
        </a:defRPr>
      </a:lvl6pPr>
      <a:lvl7pPr marL="177800" indent="-177800" algn="l" defTabSz="914400" rtl="0" eaLnBrk="1" latinLnBrk="0" hangingPunct="1">
        <a:lnSpc>
          <a:spcPct val="100000"/>
        </a:lnSpc>
        <a:spcBef>
          <a:spcPts val="0"/>
        </a:spcBef>
        <a:buFont typeface="Arial" panose="020B0604020202020204" pitchFamily="34" charset="0"/>
        <a:buChar char="•"/>
        <a:defRPr sz="1700" b="1" kern="1200">
          <a:solidFill>
            <a:schemeClr val="tx2"/>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8" Type="http://schemas.openxmlformats.org/officeDocument/2006/relationships/image" Target="../media/image21.jpg"/><Relationship Id="rId3" Type="http://schemas.openxmlformats.org/officeDocument/2006/relationships/image" Target="../media/image16.png"/><Relationship Id="rId7"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11.xml"/><Relationship Id="rId6" Type="http://schemas.openxmlformats.org/officeDocument/2006/relationships/image" Target="../media/image19.jpg"/><Relationship Id="rId11" Type="http://schemas.openxmlformats.org/officeDocument/2006/relationships/image" Target="../media/image24.png"/><Relationship Id="rId5" Type="http://schemas.openxmlformats.org/officeDocument/2006/relationships/image" Target="../media/image18.png"/><Relationship Id="rId10" Type="http://schemas.openxmlformats.org/officeDocument/2006/relationships/image" Target="../media/image23.jpg"/><Relationship Id="rId4" Type="http://schemas.openxmlformats.org/officeDocument/2006/relationships/image" Target="../media/image17.jpg"/><Relationship Id="rId9" Type="http://schemas.openxmlformats.org/officeDocument/2006/relationships/image" Target="../media/image22.png"/></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hyperlink" Target="http://www.thuisarts.nl/" TargetMode="External"/><Relationship Id="rId7"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14.xml"/><Relationship Id="rId6" Type="http://schemas.openxmlformats.org/officeDocument/2006/relationships/hyperlink" Target="https://mijnpositievegezondheid.nl/jouwgezondheid/" TargetMode="External"/><Relationship Id="rId5" Type="http://schemas.openxmlformats.org/officeDocument/2006/relationships/hyperlink" Target="http://www.patientenfederatie.nl/" TargetMode="External"/><Relationship Id="rId10" Type="http://schemas.openxmlformats.org/officeDocument/2006/relationships/image" Target="../media/image32.png"/><Relationship Id="rId4" Type="http://schemas.openxmlformats.org/officeDocument/2006/relationships/hyperlink" Target="Nierstichting.nl" TargetMode="External"/><Relationship Id="rId9" Type="http://schemas.openxmlformats.org/officeDocument/2006/relationships/image" Target="../media/image31.png"/></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hyperlink" Target="file:///C:\Users\karenprantl\Downloads\Keuzekaart%20in%20beeld%20-%20behandeling%20bij%20chronische%20nierschade%20(1).pdf" TargetMode="External"/><Relationship Id="rId2" Type="http://schemas.openxmlformats.org/officeDocument/2006/relationships/notesSlide" Target="../notesSlides/notesSlide17.xml"/><Relationship Id="rId1" Type="http://schemas.openxmlformats.org/officeDocument/2006/relationships/slideLayout" Target="../slideLayouts/slideLayout14.xml"/><Relationship Id="rId5" Type="http://schemas.openxmlformats.org/officeDocument/2006/relationships/image" Target="../media/image37.png"/><Relationship Id="rId4" Type="http://schemas.openxmlformats.org/officeDocument/2006/relationships/hyperlink" Target="https://nierwijzer.nl/" TargetMode="External"/></Relationships>
</file>

<file path=ppt/slides/_rels/slide21.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hyperlink" Target="https://community.nierstichting.nl/praten-over" TargetMode="External"/><Relationship Id="rId7" Type="http://schemas.openxmlformats.org/officeDocument/2006/relationships/image" Target="../media/image39.png"/><Relationship Id="rId2" Type="http://schemas.openxmlformats.org/officeDocument/2006/relationships/notesSlide" Target="../notesSlides/notesSlide18.xml"/><Relationship Id="rId1" Type="http://schemas.openxmlformats.org/officeDocument/2006/relationships/slideLayout" Target="../slideLayouts/slideLayout14.xml"/><Relationship Id="rId6" Type="http://schemas.openxmlformats.org/officeDocument/2006/relationships/image" Target="../media/image38.png"/><Relationship Id="rId5" Type="http://schemas.openxmlformats.org/officeDocument/2006/relationships/hyperlink" Target="https://www.zorgkaartnederland.nl/keuzehulpen" TargetMode="External"/><Relationship Id="rId4" Type="http://schemas.openxmlformats.org/officeDocument/2006/relationships/hyperlink" Target="https://nierfalen.keuzehulp.nl/inloggen" TargetMode="External"/></Relationships>
</file>

<file path=ppt/slides/_rels/slide2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9.xml"/><Relationship Id="rId1" Type="http://schemas.openxmlformats.org/officeDocument/2006/relationships/slideLayout" Target="../slideLayouts/slideLayout11.xml"/><Relationship Id="rId4" Type="http://schemas.openxmlformats.org/officeDocument/2006/relationships/hyperlink" Target="https://begineengoedgesprek.nl/hallo-zorgverlener/wat-is-samen-beslissen"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0.xml"/><Relationship Id="rId1" Type="http://schemas.openxmlformats.org/officeDocument/2006/relationships/slideLayout" Target="../slideLayouts/slideLayout14.xml"/><Relationship Id="rId4" Type="http://schemas.openxmlformats.org/officeDocument/2006/relationships/image" Target="../media/image43.png"/></Relationships>
</file>

<file path=ppt/slides/_rels/slide24.xml.rels><?xml version="1.0" encoding="UTF-8" standalone="yes"?>
<Relationships xmlns="http://schemas.openxmlformats.org/package/2006/relationships"><Relationship Id="rId8" Type="http://schemas.openxmlformats.org/officeDocument/2006/relationships/hyperlink" Target="https://nierstichting.nl/alles-over-nieren/leven-met-nierproblemen/keuzehulpen" TargetMode="External"/><Relationship Id="rId13" Type="http://schemas.openxmlformats.org/officeDocument/2006/relationships/hyperlink" Target="https://begineengoedgesprek.nl/hallo-patient/samen-beslissen" TargetMode="External"/><Relationship Id="rId3" Type="http://schemas.openxmlformats.org/officeDocument/2006/relationships/hyperlink" Target="https://watertoedoet.info/" TargetMode="External"/><Relationship Id="rId7" Type="http://schemas.openxmlformats.org/officeDocument/2006/relationships/hyperlink" Target="https://mijnpositievegezondheid.nl/jouwgezondheid/" TargetMode="External"/><Relationship Id="rId12" Type="http://schemas.openxmlformats.org/officeDocument/2006/relationships/hyperlink" Target="https://www.zorgkaartnederland.nl/keuzehulpen" TargetMode="External"/><Relationship Id="rId2" Type="http://schemas.openxmlformats.org/officeDocument/2006/relationships/notesSlide" Target="../notesSlides/notesSlide21.xml"/><Relationship Id="rId1" Type="http://schemas.openxmlformats.org/officeDocument/2006/relationships/slideLayout" Target="../slideLayouts/slideLayout11.xml"/><Relationship Id="rId6" Type="http://schemas.openxmlformats.org/officeDocument/2006/relationships/hyperlink" Target="https://www.patientenfederatie.nl/" TargetMode="External"/><Relationship Id="rId11" Type="http://schemas.openxmlformats.org/officeDocument/2006/relationships/hyperlink" Target="https://nierfalen.keuzehulp.nl/over-keuzehulp" TargetMode="External"/><Relationship Id="rId5" Type="http://schemas.openxmlformats.org/officeDocument/2006/relationships/hyperlink" Target="https://nierstichting.nl/" TargetMode="External"/><Relationship Id="rId10" Type="http://schemas.openxmlformats.org/officeDocument/2006/relationships/hyperlink" Target="https://community.nierstichting.nl/praten-over" TargetMode="External"/><Relationship Id="rId4" Type="http://schemas.openxmlformats.org/officeDocument/2006/relationships/hyperlink" Target="https://thuisarts.nl/" TargetMode="External"/><Relationship Id="rId9" Type="http://schemas.openxmlformats.org/officeDocument/2006/relationships/hyperlink" Target="https://nierwijzer.nl/"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hyperlink" Target="https://www.youtube.com/watch?v=GRLvAVpqyeo"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11.xml"/><Relationship Id="rId4" Type="http://schemas.openxmlformats.org/officeDocument/2006/relationships/hyperlink" Target="https://watertoedoet.info/"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11.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DD3E8B-A1FF-FBAD-EAE4-5B158C3705B1}"/>
            </a:ext>
          </a:extLst>
        </p:cNvPr>
        <p:cNvGrpSpPr/>
        <p:nvPr/>
      </p:nvGrpSpPr>
      <p:grpSpPr>
        <a:xfrm>
          <a:off x="0" y="0"/>
          <a:ext cx="0" cy="0"/>
          <a:chOff x="0" y="0"/>
          <a:chExt cx="0" cy="0"/>
        </a:xfrm>
      </p:grpSpPr>
      <p:sp>
        <p:nvSpPr>
          <p:cNvPr id="4" name="Tekstvak 3">
            <a:extLst>
              <a:ext uri="{FF2B5EF4-FFF2-40B4-BE49-F238E27FC236}">
                <a16:creationId xmlns:a16="http://schemas.microsoft.com/office/drawing/2014/main" id="{EBC7C22A-BDFD-0F19-38DB-F9D91B05A7D7}"/>
              </a:ext>
            </a:extLst>
          </p:cNvPr>
          <p:cNvSpPr txBox="1"/>
          <p:nvPr/>
        </p:nvSpPr>
        <p:spPr>
          <a:xfrm>
            <a:off x="423854" y="647694"/>
            <a:ext cx="7831146" cy="1231906"/>
          </a:xfrm>
          <a:prstGeom prst="rect">
            <a:avLst/>
          </a:prstGeom>
          <a:solidFill>
            <a:schemeClr val="tx1"/>
          </a:solidFill>
          <a:scene3d>
            <a:camera prst="orthographicFront">
              <a:rot lat="1020000" lon="20580000" rev="0"/>
            </a:camera>
            <a:lightRig rig="threePt" dir="t"/>
          </a:scene3d>
          <a:sp3d/>
        </p:spPr>
        <p:txBody>
          <a:bodyPr wrap="square" lIns="72000" tIns="0" rIns="0" bIns="0" rtlCol="0" anchor="t" anchorCtr="0">
            <a:noAutofit/>
          </a:bodyPr>
          <a:lstStyle/>
          <a:p>
            <a:r>
              <a:rPr lang="nl-NL" sz="7200" b="1" cap="all" dirty="0">
                <a:solidFill>
                  <a:schemeClr val="bg1"/>
                </a:solidFill>
                <a:latin typeface="Arial Nova Cond" panose="020B0506020202020204" pitchFamily="34" charset="0"/>
              </a:rPr>
              <a:t>‘Samen beslissen’</a:t>
            </a:r>
          </a:p>
        </p:txBody>
      </p:sp>
      <p:sp>
        <p:nvSpPr>
          <p:cNvPr id="6" name="Tekstvak 5">
            <a:extLst>
              <a:ext uri="{FF2B5EF4-FFF2-40B4-BE49-F238E27FC236}">
                <a16:creationId xmlns:a16="http://schemas.microsoft.com/office/drawing/2014/main" id="{85FFE133-4B22-483F-4C04-D442034A320D}"/>
              </a:ext>
            </a:extLst>
          </p:cNvPr>
          <p:cNvSpPr txBox="1"/>
          <p:nvPr/>
        </p:nvSpPr>
        <p:spPr>
          <a:xfrm>
            <a:off x="359788" y="1614267"/>
            <a:ext cx="9800211" cy="1260000"/>
          </a:xfrm>
          <a:prstGeom prst="rect">
            <a:avLst/>
          </a:prstGeom>
          <a:solidFill>
            <a:schemeClr val="tx1"/>
          </a:solidFill>
          <a:scene3d>
            <a:camera prst="orthographicFront">
              <a:rot lat="1020000" lon="20580000" rev="0"/>
            </a:camera>
            <a:lightRig rig="threePt" dir="t"/>
          </a:scene3d>
          <a:sp3d/>
        </p:spPr>
        <p:txBody>
          <a:bodyPr wrap="square" lIns="72000" tIns="0" rIns="0" bIns="0" rtlCol="0" anchor="t" anchorCtr="0">
            <a:noAutofit/>
          </a:bodyPr>
          <a:lstStyle/>
          <a:p>
            <a:r>
              <a:rPr lang="nl-NL" sz="7200" b="1" cap="all" dirty="0">
                <a:solidFill>
                  <a:schemeClr val="bg1"/>
                </a:solidFill>
                <a:latin typeface="Arial Nova Cond" panose="020B0506020202020204" pitchFamily="34" charset="0"/>
              </a:rPr>
              <a:t>Een goed gesprek met</a:t>
            </a:r>
          </a:p>
        </p:txBody>
      </p:sp>
      <p:sp>
        <p:nvSpPr>
          <p:cNvPr id="7" name="Tekstvak 6">
            <a:extLst>
              <a:ext uri="{FF2B5EF4-FFF2-40B4-BE49-F238E27FC236}">
                <a16:creationId xmlns:a16="http://schemas.microsoft.com/office/drawing/2014/main" id="{B6D32929-DC21-4B0B-5DCA-DA1B1C7AF25E}"/>
              </a:ext>
            </a:extLst>
          </p:cNvPr>
          <p:cNvSpPr txBox="1"/>
          <p:nvPr/>
        </p:nvSpPr>
        <p:spPr>
          <a:xfrm>
            <a:off x="660921" y="4273544"/>
            <a:ext cx="2232000" cy="576000"/>
          </a:xfrm>
          <a:prstGeom prst="rect">
            <a:avLst/>
          </a:prstGeom>
          <a:solidFill>
            <a:schemeClr val="tx1"/>
          </a:solidFill>
          <a:scene3d>
            <a:camera prst="orthographicFront">
              <a:rot lat="1020000" lon="20580000" rev="0"/>
            </a:camera>
            <a:lightRig rig="threePt" dir="t"/>
          </a:scene3d>
          <a:sp3d/>
        </p:spPr>
        <p:txBody>
          <a:bodyPr wrap="square" lIns="72000" tIns="0" rIns="0" bIns="0" rtlCol="0" anchor="t" anchorCtr="0">
            <a:noAutofit/>
          </a:bodyPr>
          <a:lstStyle/>
          <a:p>
            <a:r>
              <a:rPr lang="nl-NL" sz="3600" b="1" dirty="0">
                <a:solidFill>
                  <a:schemeClr val="bg1"/>
                </a:solidFill>
                <a:latin typeface="Arial Nova Cond" panose="020B0506020202020204" pitchFamily="34" charset="0"/>
              </a:rPr>
              <a:t>09/09/2025</a:t>
            </a:r>
          </a:p>
        </p:txBody>
      </p:sp>
      <p:sp>
        <p:nvSpPr>
          <p:cNvPr id="8" name="Tekstvak 7">
            <a:extLst>
              <a:ext uri="{FF2B5EF4-FFF2-40B4-BE49-F238E27FC236}">
                <a16:creationId xmlns:a16="http://schemas.microsoft.com/office/drawing/2014/main" id="{9D84F865-BF19-EFE4-86B2-A6E75D6A11F2}"/>
              </a:ext>
            </a:extLst>
          </p:cNvPr>
          <p:cNvSpPr txBox="1"/>
          <p:nvPr/>
        </p:nvSpPr>
        <p:spPr>
          <a:xfrm>
            <a:off x="342853" y="2723734"/>
            <a:ext cx="9800211" cy="1260000"/>
          </a:xfrm>
          <a:prstGeom prst="rect">
            <a:avLst/>
          </a:prstGeom>
          <a:solidFill>
            <a:schemeClr val="tx1"/>
          </a:solidFill>
          <a:scene3d>
            <a:camera prst="orthographicFront">
              <a:rot lat="1020000" lon="20580000" rev="0"/>
            </a:camera>
            <a:lightRig rig="threePt" dir="t"/>
          </a:scene3d>
          <a:sp3d/>
        </p:spPr>
        <p:txBody>
          <a:bodyPr wrap="square" lIns="72000" tIns="0" rIns="0" bIns="0" rtlCol="0" anchor="t" anchorCtr="0">
            <a:noAutofit/>
          </a:bodyPr>
          <a:lstStyle/>
          <a:p>
            <a:r>
              <a:rPr lang="nl-NL" sz="7200" b="1" cap="all" dirty="0">
                <a:solidFill>
                  <a:schemeClr val="bg1"/>
                </a:solidFill>
                <a:latin typeface="Arial Nova Cond" panose="020B0506020202020204" pitchFamily="34" charset="0"/>
              </a:rPr>
              <a:t>uw zorgverlener(s)</a:t>
            </a:r>
          </a:p>
        </p:txBody>
      </p:sp>
      <p:sp>
        <p:nvSpPr>
          <p:cNvPr id="9" name="Tekstvak 8">
            <a:extLst>
              <a:ext uri="{FF2B5EF4-FFF2-40B4-BE49-F238E27FC236}">
                <a16:creationId xmlns:a16="http://schemas.microsoft.com/office/drawing/2014/main" id="{51A6FBF7-A3B8-A4B7-2047-A473C98DCF46}"/>
              </a:ext>
            </a:extLst>
          </p:cNvPr>
          <p:cNvSpPr txBox="1"/>
          <p:nvPr/>
        </p:nvSpPr>
        <p:spPr>
          <a:xfrm>
            <a:off x="7174241" y="5641877"/>
            <a:ext cx="1890584" cy="369332"/>
          </a:xfrm>
          <a:prstGeom prst="rect">
            <a:avLst/>
          </a:prstGeom>
          <a:solidFill>
            <a:schemeClr val="bg1"/>
          </a:solidFill>
          <a:ln>
            <a:solidFill>
              <a:schemeClr val="accent1"/>
            </a:solidFill>
          </a:ln>
        </p:spPr>
        <p:txBody>
          <a:bodyPr wrap="square" rtlCol="0">
            <a:spAutoFit/>
          </a:bodyPr>
          <a:lstStyle/>
          <a:p>
            <a:r>
              <a:rPr lang="nl-NL" dirty="0"/>
              <a:t>Logo Ziekenhuis</a:t>
            </a:r>
          </a:p>
        </p:txBody>
      </p:sp>
    </p:spTree>
    <p:extLst>
      <p:ext uri="{BB962C8B-B14F-4D97-AF65-F5344CB8AC3E}">
        <p14:creationId xmlns:p14="http://schemas.microsoft.com/office/powerpoint/2010/main" val="1200976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E97191-A4C2-6E7D-4B09-AC714DE18DD8}"/>
            </a:ext>
          </a:extLst>
        </p:cNvPr>
        <p:cNvGrpSpPr/>
        <p:nvPr/>
      </p:nvGrpSpPr>
      <p:grpSpPr>
        <a:xfrm>
          <a:off x="0" y="0"/>
          <a:ext cx="0" cy="0"/>
          <a:chOff x="0" y="0"/>
          <a:chExt cx="0" cy="0"/>
        </a:xfrm>
      </p:grpSpPr>
      <p:sp>
        <p:nvSpPr>
          <p:cNvPr id="4" name="Tijdelijke aanduiding voor voettekst 3">
            <a:extLst>
              <a:ext uri="{FF2B5EF4-FFF2-40B4-BE49-F238E27FC236}">
                <a16:creationId xmlns:a16="http://schemas.microsoft.com/office/drawing/2014/main" id="{178E2236-1377-F969-DC02-223BC3DA8D3F}"/>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5" name="Tijdelijke aanduiding voor dianummer 4">
            <a:extLst>
              <a:ext uri="{FF2B5EF4-FFF2-40B4-BE49-F238E27FC236}">
                <a16:creationId xmlns:a16="http://schemas.microsoft.com/office/drawing/2014/main" id="{FC609497-6176-8EEF-F5D0-032CF7E5D62F}"/>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10</a:t>
            </a:fld>
            <a:r>
              <a:rPr lang="nl-NL"/>
              <a:t> —</a:t>
            </a:r>
            <a:endParaRPr lang="nl-NL" dirty="0"/>
          </a:p>
        </p:txBody>
      </p:sp>
      <p:sp>
        <p:nvSpPr>
          <p:cNvPr id="2" name="Titel 1">
            <a:extLst>
              <a:ext uri="{FF2B5EF4-FFF2-40B4-BE49-F238E27FC236}">
                <a16:creationId xmlns:a16="http://schemas.microsoft.com/office/drawing/2014/main" id="{019D5A62-18B7-6F47-649E-5E5854853257}"/>
              </a:ext>
            </a:extLst>
          </p:cNvPr>
          <p:cNvSpPr>
            <a:spLocks noGrp="1"/>
          </p:cNvSpPr>
          <p:nvPr>
            <p:ph type="title"/>
          </p:nvPr>
        </p:nvSpPr>
        <p:spPr>
          <a:xfrm>
            <a:off x="715104" y="772173"/>
            <a:ext cx="11430000" cy="1325563"/>
          </a:xfrm>
        </p:spPr>
        <p:txBody>
          <a:bodyPr/>
          <a:lstStyle/>
          <a:p>
            <a:r>
              <a:rPr lang="nl-NL" sz="4400" dirty="0">
                <a:ea typeface="Calibri" panose="020F0502020204030204" pitchFamily="34" charset="0"/>
                <a:cs typeface="Calibri" panose="020F0502020204030204" pitchFamily="34" charset="0"/>
              </a:rPr>
              <a:t>Samen beslissen = een proces</a:t>
            </a:r>
            <a:endParaRPr lang="nl-NL" dirty="0"/>
          </a:p>
        </p:txBody>
      </p:sp>
      <p:grpSp>
        <p:nvGrpSpPr>
          <p:cNvPr id="7" name="Groep 6">
            <a:extLst>
              <a:ext uri="{FF2B5EF4-FFF2-40B4-BE49-F238E27FC236}">
                <a16:creationId xmlns:a16="http://schemas.microsoft.com/office/drawing/2014/main" id="{0E96D21A-E825-C470-6C6F-4FB5CA7F6888}"/>
              </a:ext>
            </a:extLst>
          </p:cNvPr>
          <p:cNvGrpSpPr/>
          <p:nvPr/>
        </p:nvGrpSpPr>
        <p:grpSpPr>
          <a:xfrm>
            <a:off x="1044271" y="3487894"/>
            <a:ext cx="1815497" cy="2420145"/>
            <a:chOff x="596439" y="2269109"/>
            <a:chExt cx="2702552" cy="4009567"/>
          </a:xfrm>
          <a:effectLst>
            <a:outerShdw blurRad="50800" dist="38100" dir="2700000" algn="tl" rotWithShape="0">
              <a:prstClr val="black">
                <a:alpha val="40000"/>
              </a:prstClr>
            </a:outerShdw>
          </a:effectLst>
        </p:grpSpPr>
        <p:pic>
          <p:nvPicPr>
            <p:cNvPr id="8" name="Afbeelding 7">
              <a:extLst>
                <a:ext uri="{FF2B5EF4-FFF2-40B4-BE49-F238E27FC236}">
                  <a16:creationId xmlns:a16="http://schemas.microsoft.com/office/drawing/2014/main" id="{1598BDDD-8B4B-4958-87C2-B1B5F89510CF}"/>
                </a:ext>
              </a:extLst>
            </p:cNvPr>
            <p:cNvPicPr>
              <a:picLocks noChangeAspect="1"/>
            </p:cNvPicPr>
            <p:nvPr/>
          </p:nvPicPr>
          <p:blipFill>
            <a:blip r:embed="rId3"/>
            <a:stretch>
              <a:fillRect/>
            </a:stretch>
          </p:blipFill>
          <p:spPr>
            <a:xfrm>
              <a:off x="1237827" y="2269109"/>
              <a:ext cx="1222250" cy="1222250"/>
            </a:xfrm>
            <a:prstGeom prst="rect">
              <a:avLst/>
            </a:prstGeom>
          </p:spPr>
        </p:pic>
        <p:pic>
          <p:nvPicPr>
            <p:cNvPr id="9" name="Afbeelding 8" descr="Afbeelding met tekst, visitekaartje, schermopname&#10;&#10;Automatisch gegenereerde beschrijving">
              <a:extLst>
                <a:ext uri="{FF2B5EF4-FFF2-40B4-BE49-F238E27FC236}">
                  <a16:creationId xmlns:a16="http://schemas.microsoft.com/office/drawing/2014/main" id="{C44D950E-2558-90C9-2071-5DD1D6277A2C}"/>
                </a:ext>
              </a:extLst>
            </p:cNvPr>
            <p:cNvPicPr>
              <a:picLocks noChangeAspect="1"/>
            </p:cNvPicPr>
            <p:nvPr/>
          </p:nvPicPr>
          <p:blipFill>
            <a:blip r:embed="rId4">
              <a:extLst>
                <a:ext uri="{28A0092B-C50C-407E-A947-70E740481C1C}">
                  <a14:useLocalDpi xmlns:a14="http://schemas.microsoft.com/office/drawing/2010/main" val="0"/>
                </a:ext>
              </a:extLst>
            </a:blip>
            <a:srcRect l="1823"/>
            <a:stretch>
              <a:fillRect/>
            </a:stretch>
          </p:blipFill>
          <p:spPr>
            <a:xfrm>
              <a:off x="596439" y="3725976"/>
              <a:ext cx="2702552" cy="2552700"/>
            </a:xfrm>
            <a:prstGeom prst="rect">
              <a:avLst/>
            </a:prstGeom>
          </p:spPr>
        </p:pic>
      </p:grpSp>
      <p:grpSp>
        <p:nvGrpSpPr>
          <p:cNvPr id="10" name="Groep 9">
            <a:extLst>
              <a:ext uri="{FF2B5EF4-FFF2-40B4-BE49-F238E27FC236}">
                <a16:creationId xmlns:a16="http://schemas.microsoft.com/office/drawing/2014/main" id="{870D053E-C799-3729-E7EB-9BC33EF100C4}"/>
              </a:ext>
            </a:extLst>
          </p:cNvPr>
          <p:cNvGrpSpPr/>
          <p:nvPr/>
        </p:nvGrpSpPr>
        <p:grpSpPr>
          <a:xfrm>
            <a:off x="3630402" y="3429000"/>
            <a:ext cx="2031414" cy="2479039"/>
            <a:chOff x="3445865" y="2133436"/>
            <a:chExt cx="3023967" cy="4107140"/>
          </a:xfrm>
          <a:effectLst>
            <a:outerShdw blurRad="50800" dist="38100" dir="2700000" algn="tl" rotWithShape="0">
              <a:prstClr val="black">
                <a:alpha val="40000"/>
              </a:prstClr>
            </a:outerShdw>
          </a:effectLst>
        </p:grpSpPr>
        <p:pic>
          <p:nvPicPr>
            <p:cNvPr id="11" name="Afbeelding 10">
              <a:extLst>
                <a:ext uri="{FF2B5EF4-FFF2-40B4-BE49-F238E27FC236}">
                  <a16:creationId xmlns:a16="http://schemas.microsoft.com/office/drawing/2014/main" id="{4A763A11-1D38-7599-3D5B-C60A2D401DE2}"/>
                </a:ext>
              </a:extLst>
            </p:cNvPr>
            <p:cNvPicPr>
              <a:picLocks noChangeAspect="1"/>
            </p:cNvPicPr>
            <p:nvPr/>
          </p:nvPicPr>
          <p:blipFill>
            <a:blip r:embed="rId5"/>
            <a:stretch>
              <a:fillRect/>
            </a:stretch>
          </p:blipFill>
          <p:spPr>
            <a:xfrm>
              <a:off x="4120750" y="2133436"/>
              <a:ext cx="1403702" cy="1405652"/>
            </a:xfrm>
            <a:prstGeom prst="rect">
              <a:avLst/>
            </a:prstGeom>
          </p:spPr>
        </p:pic>
        <p:pic>
          <p:nvPicPr>
            <p:cNvPr id="12" name="Afbeelding 11" descr="Afbeelding met tekst&#10;&#10;Automatisch gegenereerde beschrijving">
              <a:extLst>
                <a:ext uri="{FF2B5EF4-FFF2-40B4-BE49-F238E27FC236}">
                  <a16:creationId xmlns:a16="http://schemas.microsoft.com/office/drawing/2014/main" id="{D1B70683-0101-4935-CE8C-71D300AE273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445865" y="3687876"/>
              <a:ext cx="3023967" cy="2552700"/>
            </a:xfrm>
            <a:prstGeom prst="rect">
              <a:avLst/>
            </a:prstGeom>
          </p:spPr>
        </p:pic>
      </p:grpSp>
      <p:grpSp>
        <p:nvGrpSpPr>
          <p:cNvPr id="13" name="Groep 12">
            <a:extLst>
              <a:ext uri="{FF2B5EF4-FFF2-40B4-BE49-F238E27FC236}">
                <a16:creationId xmlns:a16="http://schemas.microsoft.com/office/drawing/2014/main" id="{166CD1D2-1FD7-A222-F402-BE417FF813A1}"/>
              </a:ext>
            </a:extLst>
          </p:cNvPr>
          <p:cNvGrpSpPr/>
          <p:nvPr/>
        </p:nvGrpSpPr>
        <p:grpSpPr>
          <a:xfrm>
            <a:off x="6513547" y="3345304"/>
            <a:ext cx="1945181" cy="2562735"/>
            <a:chOff x="6706972" y="2023348"/>
            <a:chExt cx="2895600" cy="4245803"/>
          </a:xfrm>
          <a:effectLst>
            <a:outerShdw blurRad="50800" dist="38100" dir="2700000" algn="tl" rotWithShape="0">
              <a:prstClr val="black">
                <a:alpha val="40000"/>
              </a:prstClr>
            </a:outerShdw>
          </a:effectLst>
        </p:grpSpPr>
        <p:pic>
          <p:nvPicPr>
            <p:cNvPr id="14" name="Afbeelding 13">
              <a:extLst>
                <a:ext uri="{FF2B5EF4-FFF2-40B4-BE49-F238E27FC236}">
                  <a16:creationId xmlns:a16="http://schemas.microsoft.com/office/drawing/2014/main" id="{E655671E-D4D1-F5A5-7254-22A59AF5505D}"/>
                </a:ext>
              </a:extLst>
            </p:cNvPr>
            <p:cNvPicPr>
              <a:picLocks noChangeAspect="1"/>
            </p:cNvPicPr>
            <p:nvPr/>
          </p:nvPicPr>
          <p:blipFill>
            <a:blip r:embed="rId7"/>
            <a:stretch>
              <a:fillRect/>
            </a:stretch>
          </p:blipFill>
          <p:spPr>
            <a:xfrm>
              <a:off x="6852732" y="2023348"/>
              <a:ext cx="2054145" cy="1405652"/>
            </a:xfrm>
            <a:prstGeom prst="rect">
              <a:avLst/>
            </a:prstGeom>
          </p:spPr>
        </p:pic>
        <p:pic>
          <p:nvPicPr>
            <p:cNvPr id="15" name="Afbeelding 14" descr="Afbeelding met tekst, visitekaartje, schermopname&#10;&#10;Automatisch gegenereerde beschrijving">
              <a:extLst>
                <a:ext uri="{FF2B5EF4-FFF2-40B4-BE49-F238E27FC236}">
                  <a16:creationId xmlns:a16="http://schemas.microsoft.com/office/drawing/2014/main" id="{A8765C50-0B9D-9DD6-A548-26B7934C0D0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706972" y="3735501"/>
              <a:ext cx="2895600" cy="2533650"/>
            </a:xfrm>
            <a:prstGeom prst="rect">
              <a:avLst/>
            </a:prstGeom>
          </p:spPr>
        </p:pic>
      </p:grpSp>
      <p:grpSp>
        <p:nvGrpSpPr>
          <p:cNvPr id="16" name="Groep 15">
            <a:extLst>
              <a:ext uri="{FF2B5EF4-FFF2-40B4-BE49-F238E27FC236}">
                <a16:creationId xmlns:a16="http://schemas.microsoft.com/office/drawing/2014/main" id="{E99C60E3-3470-2F3E-2232-C4B59FA504FE}"/>
              </a:ext>
            </a:extLst>
          </p:cNvPr>
          <p:cNvGrpSpPr/>
          <p:nvPr/>
        </p:nvGrpSpPr>
        <p:grpSpPr>
          <a:xfrm>
            <a:off x="9375310" y="3390201"/>
            <a:ext cx="1772418" cy="2517838"/>
            <a:chOff x="9588497" y="2107256"/>
            <a:chExt cx="2638425" cy="4171420"/>
          </a:xfrm>
          <a:effectLst>
            <a:outerShdw blurRad="50800" dist="38100" dir="2700000" algn="tl" rotWithShape="0">
              <a:prstClr val="black">
                <a:alpha val="40000"/>
              </a:prstClr>
            </a:outerShdw>
          </a:effectLst>
        </p:grpSpPr>
        <p:pic>
          <p:nvPicPr>
            <p:cNvPr id="17" name="Afbeelding 16">
              <a:extLst>
                <a:ext uri="{FF2B5EF4-FFF2-40B4-BE49-F238E27FC236}">
                  <a16:creationId xmlns:a16="http://schemas.microsoft.com/office/drawing/2014/main" id="{DB19C301-748C-2B98-304C-BC9D84353FF7}"/>
                </a:ext>
              </a:extLst>
            </p:cNvPr>
            <p:cNvPicPr>
              <a:picLocks noChangeAspect="1"/>
            </p:cNvPicPr>
            <p:nvPr/>
          </p:nvPicPr>
          <p:blipFill>
            <a:blip r:embed="rId9"/>
            <a:stretch>
              <a:fillRect/>
            </a:stretch>
          </p:blipFill>
          <p:spPr>
            <a:xfrm>
              <a:off x="10064154" y="2107256"/>
              <a:ext cx="717905" cy="1431832"/>
            </a:xfrm>
            <a:prstGeom prst="rect">
              <a:avLst/>
            </a:prstGeom>
          </p:spPr>
        </p:pic>
        <p:pic>
          <p:nvPicPr>
            <p:cNvPr id="18" name="Afbeelding 17" descr="Afbeelding met tekst&#10;&#10;Automatisch gegenereerde beschrijving">
              <a:extLst>
                <a:ext uri="{FF2B5EF4-FFF2-40B4-BE49-F238E27FC236}">
                  <a16:creationId xmlns:a16="http://schemas.microsoft.com/office/drawing/2014/main" id="{C0B56A24-BC24-E2C6-E47C-C7FCC1AAC27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588497" y="3735501"/>
              <a:ext cx="2638425" cy="2543175"/>
            </a:xfrm>
            <a:prstGeom prst="rect">
              <a:avLst/>
            </a:prstGeom>
          </p:spPr>
        </p:pic>
      </p:grpSp>
      <p:grpSp>
        <p:nvGrpSpPr>
          <p:cNvPr id="3" name="Groep 2">
            <a:extLst>
              <a:ext uri="{FF2B5EF4-FFF2-40B4-BE49-F238E27FC236}">
                <a16:creationId xmlns:a16="http://schemas.microsoft.com/office/drawing/2014/main" id="{AB674421-AF51-8561-95EC-B38239D55BDE}"/>
              </a:ext>
            </a:extLst>
          </p:cNvPr>
          <p:cNvGrpSpPr/>
          <p:nvPr/>
        </p:nvGrpSpPr>
        <p:grpSpPr>
          <a:xfrm>
            <a:off x="7575695" y="653619"/>
            <a:ext cx="3197229" cy="3257649"/>
            <a:chOff x="7575695" y="653619"/>
            <a:chExt cx="3197229" cy="3257649"/>
          </a:xfrm>
        </p:grpSpPr>
        <p:grpSp>
          <p:nvGrpSpPr>
            <p:cNvPr id="19" name="Groep 18">
              <a:extLst>
                <a:ext uri="{FF2B5EF4-FFF2-40B4-BE49-F238E27FC236}">
                  <a16:creationId xmlns:a16="http://schemas.microsoft.com/office/drawing/2014/main" id="{8119BD44-5BB0-EB79-2083-38071E6F7809}"/>
                </a:ext>
              </a:extLst>
            </p:cNvPr>
            <p:cNvGrpSpPr/>
            <p:nvPr/>
          </p:nvGrpSpPr>
          <p:grpSpPr>
            <a:xfrm>
              <a:off x="7575695" y="653619"/>
              <a:ext cx="3197229" cy="2450274"/>
              <a:chOff x="3718383" y="2819942"/>
              <a:chExt cx="3197229" cy="2450274"/>
            </a:xfrm>
          </p:grpSpPr>
          <p:grpSp>
            <p:nvGrpSpPr>
              <p:cNvPr id="20" name="Groep 19">
                <a:extLst>
                  <a:ext uri="{FF2B5EF4-FFF2-40B4-BE49-F238E27FC236}">
                    <a16:creationId xmlns:a16="http://schemas.microsoft.com/office/drawing/2014/main" id="{01DBA452-8C2C-E1AF-AF0A-4D917A5A7329}"/>
                  </a:ext>
                </a:extLst>
              </p:cNvPr>
              <p:cNvGrpSpPr/>
              <p:nvPr/>
            </p:nvGrpSpPr>
            <p:grpSpPr>
              <a:xfrm>
                <a:off x="3718383" y="3705160"/>
                <a:ext cx="3197229" cy="1565056"/>
                <a:chOff x="3082904" y="3705160"/>
                <a:chExt cx="3197229" cy="1565056"/>
              </a:xfrm>
            </p:grpSpPr>
            <p:sp>
              <p:nvSpPr>
                <p:cNvPr id="22" name="Rechthoek: afgeronde hoeken 21">
                  <a:extLst>
                    <a:ext uri="{FF2B5EF4-FFF2-40B4-BE49-F238E27FC236}">
                      <a16:creationId xmlns:a16="http://schemas.microsoft.com/office/drawing/2014/main" id="{B8306554-55ED-F848-CE0D-3C99A3BEA238}"/>
                    </a:ext>
                  </a:extLst>
                </p:cNvPr>
                <p:cNvSpPr/>
                <p:nvPr/>
              </p:nvSpPr>
              <p:spPr>
                <a:xfrm>
                  <a:off x="3082904" y="3705160"/>
                  <a:ext cx="1306577" cy="816354"/>
                </a:xfrm>
                <a:prstGeom prst="roundRect">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dirty="0">
                      <a:ea typeface="Calibri" panose="020F0502020204030204" pitchFamily="34" charset="0"/>
                      <a:cs typeface="Calibri" panose="020F0502020204030204" pitchFamily="34" charset="0"/>
                    </a:rPr>
                    <a:t>Je denkt er </a:t>
                  </a:r>
                </a:p>
                <a:p>
                  <a:pPr algn="ctr"/>
                  <a:r>
                    <a:rPr lang="nl-NL" sz="1400" dirty="0">
                      <a:ea typeface="Calibri" panose="020F0502020204030204" pitchFamily="34" charset="0"/>
                      <a:cs typeface="Calibri" panose="020F0502020204030204" pitchFamily="34" charset="0"/>
                    </a:rPr>
                    <a:t>over na</a:t>
                  </a:r>
                </a:p>
              </p:txBody>
            </p:sp>
            <p:sp>
              <p:nvSpPr>
                <p:cNvPr id="23" name="Rechthoek: afgeronde hoeken 22">
                  <a:extLst>
                    <a:ext uri="{FF2B5EF4-FFF2-40B4-BE49-F238E27FC236}">
                      <a16:creationId xmlns:a16="http://schemas.microsoft.com/office/drawing/2014/main" id="{B1CE2E54-C807-AA50-2BBF-E8BFABC47B8A}"/>
                    </a:ext>
                  </a:extLst>
                </p:cNvPr>
                <p:cNvSpPr/>
                <p:nvPr/>
              </p:nvSpPr>
              <p:spPr>
                <a:xfrm>
                  <a:off x="3450152" y="4421775"/>
                  <a:ext cx="2829981" cy="848441"/>
                </a:xfrm>
                <a:prstGeom prst="round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nl-NL" sz="1200" dirty="0">
                      <a:solidFill>
                        <a:schemeClr val="tx1"/>
                      </a:solidFill>
                      <a:ea typeface="Calibri" panose="020F0502020204030204" pitchFamily="34" charset="0"/>
                      <a:cs typeface="Calibri" panose="020F0502020204030204" pitchFamily="34" charset="0"/>
                    </a:rPr>
                    <a:t>Bespreek het met uw naasten</a:t>
                  </a:r>
                </a:p>
                <a:p>
                  <a:pPr marL="285750" indent="-285750">
                    <a:buFont typeface="Arial" panose="020B0604020202020204" pitchFamily="34" charset="0"/>
                    <a:buChar char="•"/>
                  </a:pPr>
                  <a:r>
                    <a:rPr lang="nl-NL" sz="1200" dirty="0">
                      <a:solidFill>
                        <a:schemeClr val="tx1"/>
                      </a:solidFill>
                      <a:ea typeface="Calibri" panose="020F0502020204030204" pitchFamily="34" charset="0"/>
                      <a:cs typeface="Calibri" panose="020F0502020204030204" pitchFamily="34" charset="0"/>
                    </a:rPr>
                    <a:t>Wat zijn de voor- en nadelen?</a:t>
                  </a:r>
                </a:p>
                <a:p>
                  <a:pPr marL="285750" indent="-285750">
                    <a:buFont typeface="Arial" panose="020B0604020202020204" pitchFamily="34" charset="0"/>
                    <a:buChar char="•"/>
                  </a:pPr>
                  <a:r>
                    <a:rPr lang="nl-NL" sz="1200" dirty="0">
                      <a:solidFill>
                        <a:schemeClr val="tx1"/>
                      </a:solidFill>
                      <a:ea typeface="Calibri" panose="020F0502020204030204" pitchFamily="34" charset="0"/>
                      <a:cs typeface="Calibri" panose="020F0502020204030204" pitchFamily="34" charset="0"/>
                    </a:rPr>
                    <a:t>Onderzoek welke optie(s)  het beste bij u passen</a:t>
                  </a:r>
                </a:p>
              </p:txBody>
            </p:sp>
          </p:grpSp>
          <p:pic>
            <p:nvPicPr>
              <p:cNvPr id="21" name="Afbeelding 20">
                <a:extLst>
                  <a:ext uri="{FF2B5EF4-FFF2-40B4-BE49-F238E27FC236}">
                    <a16:creationId xmlns:a16="http://schemas.microsoft.com/office/drawing/2014/main" id="{6121A976-04F7-396A-2609-F26F84B2F095}"/>
                  </a:ext>
                </a:extLst>
              </p:cNvPr>
              <p:cNvPicPr>
                <a:picLocks noChangeAspect="1"/>
              </p:cNvPicPr>
              <p:nvPr/>
            </p:nvPicPr>
            <p:blipFill>
              <a:blip r:embed="rId11"/>
              <a:stretch>
                <a:fillRect/>
              </a:stretch>
            </p:blipFill>
            <p:spPr>
              <a:xfrm>
                <a:off x="5120040" y="2819942"/>
                <a:ext cx="1673894" cy="1076075"/>
              </a:xfrm>
              <a:prstGeom prst="rect">
                <a:avLst/>
              </a:prstGeom>
            </p:spPr>
          </p:pic>
        </p:grpSp>
        <p:sp>
          <p:nvSpPr>
            <p:cNvPr id="24" name="Pijl: rechts 23">
              <a:extLst>
                <a:ext uri="{FF2B5EF4-FFF2-40B4-BE49-F238E27FC236}">
                  <a16:creationId xmlns:a16="http://schemas.microsoft.com/office/drawing/2014/main" id="{588FE4D0-5E80-0012-5455-69CFB5A33319}"/>
                </a:ext>
              </a:extLst>
            </p:cNvPr>
            <p:cNvSpPr/>
            <p:nvPr/>
          </p:nvSpPr>
          <p:spPr>
            <a:xfrm rot="16200000">
              <a:off x="8736218" y="3495680"/>
              <a:ext cx="482268" cy="348908"/>
            </a:xfrm>
            <a:prstGeom prst="rightArrow">
              <a:avLst/>
            </a:prstGeom>
            <a:solidFill>
              <a:srgbClr val="F5BBBA"/>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2709129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508F28-76BA-DBA5-A103-C8FB81247A7C}"/>
            </a:ext>
          </a:extLst>
        </p:cNvPr>
        <p:cNvGrpSpPr/>
        <p:nvPr/>
      </p:nvGrpSpPr>
      <p:grpSpPr>
        <a:xfrm>
          <a:off x="0" y="0"/>
          <a:ext cx="0" cy="0"/>
          <a:chOff x="0" y="0"/>
          <a:chExt cx="0" cy="0"/>
        </a:xfrm>
      </p:grpSpPr>
      <p:sp>
        <p:nvSpPr>
          <p:cNvPr id="2" name="Tijdelijke aanduiding voor inhoud 1">
            <a:extLst>
              <a:ext uri="{FF2B5EF4-FFF2-40B4-BE49-F238E27FC236}">
                <a16:creationId xmlns:a16="http://schemas.microsoft.com/office/drawing/2014/main" id="{FF696B05-38F9-9FCC-CD1D-ACCDF699CECE}"/>
              </a:ext>
            </a:extLst>
          </p:cNvPr>
          <p:cNvSpPr>
            <a:spLocks noGrp="1"/>
          </p:cNvSpPr>
          <p:nvPr>
            <p:ph idx="1"/>
          </p:nvPr>
        </p:nvSpPr>
        <p:spPr>
          <a:xfrm>
            <a:off x="380996" y="2257771"/>
            <a:ext cx="5380894" cy="3597906"/>
          </a:xfrm>
        </p:spPr>
        <p:txBody>
          <a:bodyPr/>
          <a:lstStyle/>
          <a:p>
            <a:endParaRPr lang="nl-NL" dirty="0"/>
          </a:p>
          <a:p>
            <a:pPr lvl="6"/>
            <a:r>
              <a:rPr lang="nl-NL" dirty="0"/>
              <a:t>U krijgt meer informatie</a:t>
            </a:r>
          </a:p>
          <a:p>
            <a:pPr lvl="6"/>
            <a:endParaRPr lang="nl-NL" dirty="0"/>
          </a:p>
          <a:p>
            <a:pPr lvl="6"/>
            <a:r>
              <a:rPr lang="nl-NL" dirty="0"/>
              <a:t>U maakt de juiste keuze</a:t>
            </a:r>
          </a:p>
          <a:p>
            <a:pPr lvl="5"/>
            <a:endParaRPr lang="nl-NL" dirty="0"/>
          </a:p>
          <a:p>
            <a:pPr lvl="6"/>
            <a:r>
              <a:rPr lang="nl-NL" dirty="0"/>
              <a:t>U staat achter uw keuze</a:t>
            </a:r>
          </a:p>
          <a:p>
            <a:pPr lvl="5"/>
            <a:endParaRPr lang="nl-NL" dirty="0"/>
          </a:p>
          <a:p>
            <a:pPr lvl="6"/>
            <a:r>
              <a:rPr lang="nl-NL" dirty="0"/>
              <a:t>Eigen regie</a:t>
            </a:r>
          </a:p>
          <a:p>
            <a:pPr lvl="5"/>
            <a:endParaRPr lang="nl-NL" dirty="0"/>
          </a:p>
          <a:p>
            <a:pPr lvl="6"/>
            <a:r>
              <a:rPr lang="nl-NL" dirty="0"/>
              <a:t>Zorgverleners willen ook Samen beslissen</a:t>
            </a:r>
          </a:p>
          <a:p>
            <a:pPr lvl="5"/>
            <a:endParaRPr lang="nl-NL" dirty="0"/>
          </a:p>
        </p:txBody>
      </p:sp>
      <p:sp>
        <p:nvSpPr>
          <p:cNvPr id="3" name="Tijdelijke aanduiding voor voettekst 2">
            <a:extLst>
              <a:ext uri="{FF2B5EF4-FFF2-40B4-BE49-F238E27FC236}">
                <a16:creationId xmlns:a16="http://schemas.microsoft.com/office/drawing/2014/main" id="{225AA090-DC46-EB82-6A05-FAC46FA06DD1}"/>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4" name="Tijdelijke aanduiding voor dianummer 3">
            <a:extLst>
              <a:ext uri="{FF2B5EF4-FFF2-40B4-BE49-F238E27FC236}">
                <a16:creationId xmlns:a16="http://schemas.microsoft.com/office/drawing/2014/main" id="{77627522-AF58-C9AF-B0F0-4D11ACCDB36E}"/>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11</a:t>
            </a:fld>
            <a:r>
              <a:rPr lang="nl-NL"/>
              <a:t> —</a:t>
            </a:r>
            <a:endParaRPr lang="nl-NL" dirty="0"/>
          </a:p>
        </p:txBody>
      </p:sp>
      <p:sp>
        <p:nvSpPr>
          <p:cNvPr id="5" name="Titel 4">
            <a:extLst>
              <a:ext uri="{FF2B5EF4-FFF2-40B4-BE49-F238E27FC236}">
                <a16:creationId xmlns:a16="http://schemas.microsoft.com/office/drawing/2014/main" id="{B2345B1D-3CB0-A121-B102-2DADC884A745}"/>
              </a:ext>
            </a:extLst>
          </p:cNvPr>
          <p:cNvSpPr>
            <a:spLocks noGrp="1"/>
          </p:cNvSpPr>
          <p:nvPr>
            <p:ph type="title"/>
          </p:nvPr>
        </p:nvSpPr>
        <p:spPr>
          <a:xfrm>
            <a:off x="382660" y="334943"/>
            <a:ext cx="6602339" cy="1325563"/>
          </a:xfrm>
        </p:spPr>
        <p:txBody>
          <a:bodyPr/>
          <a:lstStyle/>
          <a:p>
            <a:r>
              <a:rPr lang="nl-NL" dirty="0"/>
              <a:t>Waarom Samen beslissen?</a:t>
            </a:r>
          </a:p>
        </p:txBody>
      </p:sp>
      <p:sp>
        <p:nvSpPr>
          <p:cNvPr id="23" name="Tijdelijke aanduiding voor afbeelding 22">
            <a:extLst>
              <a:ext uri="{FF2B5EF4-FFF2-40B4-BE49-F238E27FC236}">
                <a16:creationId xmlns:a16="http://schemas.microsoft.com/office/drawing/2014/main" id="{8C669BDB-277F-7C76-EF1C-09CDB3DDA751}"/>
              </a:ext>
            </a:extLst>
          </p:cNvPr>
          <p:cNvSpPr>
            <a:spLocks noGrp="1"/>
          </p:cNvSpPr>
          <p:nvPr>
            <p:ph type="pic" sz="quarter" idx="12"/>
          </p:nvPr>
        </p:nvSpPr>
        <p:spPr>
          <a:xfrm>
            <a:off x="6908799" y="0"/>
            <a:ext cx="5283201" cy="6858000"/>
          </a:xfrm>
        </p:spPr>
        <p:txBody>
          <a:bodyPr/>
          <a:lstStyle/>
          <a:p>
            <a:endParaRPr lang="nl-NL" dirty="0"/>
          </a:p>
        </p:txBody>
      </p:sp>
      <p:grpSp>
        <p:nvGrpSpPr>
          <p:cNvPr id="10" name="LogoV">
            <a:extLst>
              <a:ext uri="{FF2B5EF4-FFF2-40B4-BE49-F238E27FC236}">
                <a16:creationId xmlns:a16="http://schemas.microsoft.com/office/drawing/2014/main" id="{20BB6663-BDF4-C252-8E54-509275565DB7}"/>
              </a:ext>
            </a:extLst>
          </p:cNvPr>
          <p:cNvGrpSpPr>
            <a:grpSpLocks noChangeAspect="1"/>
          </p:cNvGrpSpPr>
          <p:nvPr/>
        </p:nvGrpSpPr>
        <p:grpSpPr>
          <a:xfrm>
            <a:off x="11335396" y="6106381"/>
            <a:ext cx="489600" cy="428726"/>
            <a:chOff x="3524250" y="1177003"/>
            <a:chExt cx="5143500" cy="4503991"/>
          </a:xfrm>
        </p:grpSpPr>
        <p:sp>
          <p:nvSpPr>
            <p:cNvPr id="11" name="Vrije vorm: vorm 10">
              <a:extLst>
                <a:ext uri="{FF2B5EF4-FFF2-40B4-BE49-F238E27FC236}">
                  <a16:creationId xmlns:a16="http://schemas.microsoft.com/office/drawing/2014/main" id="{C610A60A-3561-5A6F-4521-B1AA9AEBEBE2}"/>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52ADAA2A-9EB6-090B-A108-8B571537A3F4}"/>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3AE6E9BD-89B1-3637-CDE5-AD1786A167FA}"/>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AF0C2562-0CD4-8A26-0AA0-64FA2A8CE53B}"/>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E0532116-5D32-3882-E349-A3CBDE202343}"/>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AE54A857-9221-C760-73BE-532C78C4043F}"/>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48EB8879-AE2C-F848-71AE-CC749797202A}"/>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B61B707F-BAB4-E3D4-1967-8D224B18F709}"/>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325F9C1F-3912-3C46-B376-9BAF894916B5}"/>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1C760A24-F553-D6DB-BDD7-D14D59027259}"/>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422FBE49-8365-A869-72E4-2580915E31C2}"/>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FCBB4993-4F69-C535-F50F-3794CB54011F}"/>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grpSp>
        <p:nvGrpSpPr>
          <p:cNvPr id="6" name="Groep 5">
            <a:extLst>
              <a:ext uri="{FF2B5EF4-FFF2-40B4-BE49-F238E27FC236}">
                <a16:creationId xmlns:a16="http://schemas.microsoft.com/office/drawing/2014/main" id="{2B88FBC2-5B37-3F2D-61B6-0ECCA9369724}"/>
              </a:ext>
            </a:extLst>
          </p:cNvPr>
          <p:cNvGrpSpPr/>
          <p:nvPr/>
        </p:nvGrpSpPr>
        <p:grpSpPr>
          <a:xfrm>
            <a:off x="8212246" y="2257771"/>
            <a:ext cx="2676306" cy="2748028"/>
            <a:chOff x="8017414" y="1219201"/>
            <a:chExt cx="3867392" cy="4448999"/>
          </a:xfrm>
          <a:effectLst>
            <a:outerShdw blurRad="50800" dist="38100" dir="2700000" algn="tl" rotWithShape="0">
              <a:prstClr val="black">
                <a:alpha val="40000"/>
              </a:prstClr>
            </a:outerShdw>
          </a:effectLst>
        </p:grpSpPr>
        <p:pic>
          <p:nvPicPr>
            <p:cNvPr id="7" name="Afbeelding 6">
              <a:extLst>
                <a:ext uri="{FF2B5EF4-FFF2-40B4-BE49-F238E27FC236}">
                  <a16:creationId xmlns:a16="http://schemas.microsoft.com/office/drawing/2014/main" id="{FA933CD2-E37E-53AA-7D6B-D9191A7E4FA4}"/>
                </a:ext>
              </a:extLst>
            </p:cNvPr>
            <p:cNvPicPr>
              <a:picLocks noChangeAspect="1"/>
            </p:cNvPicPr>
            <p:nvPr/>
          </p:nvPicPr>
          <p:blipFill>
            <a:blip r:embed="rId3"/>
            <a:stretch>
              <a:fillRect/>
            </a:stretch>
          </p:blipFill>
          <p:spPr>
            <a:xfrm>
              <a:off x="8112991" y="1219201"/>
              <a:ext cx="3676238" cy="3870955"/>
            </a:xfrm>
            <a:prstGeom prst="rect">
              <a:avLst/>
            </a:prstGeom>
          </p:spPr>
        </p:pic>
        <p:sp>
          <p:nvSpPr>
            <p:cNvPr id="8" name="Tekstvak 7">
              <a:extLst>
                <a:ext uri="{FF2B5EF4-FFF2-40B4-BE49-F238E27FC236}">
                  <a16:creationId xmlns:a16="http://schemas.microsoft.com/office/drawing/2014/main" id="{25BFDF27-026C-BE72-0CEA-F010B84175E0}"/>
                </a:ext>
              </a:extLst>
            </p:cNvPr>
            <p:cNvSpPr txBox="1"/>
            <p:nvPr/>
          </p:nvSpPr>
          <p:spPr>
            <a:xfrm>
              <a:off x="8017414" y="5244659"/>
              <a:ext cx="3867392" cy="423541"/>
            </a:xfrm>
            <a:prstGeom prst="rect">
              <a:avLst/>
            </a:prstGeom>
            <a:noFill/>
          </p:spPr>
          <p:txBody>
            <a:bodyPr wrap="square" rtlCol="0">
              <a:spAutoFit/>
            </a:bodyPr>
            <a:lstStyle/>
            <a:p>
              <a:r>
                <a:rPr lang="nl-NL" sz="1100" dirty="0" err="1"/>
                <a:t>lllustrator</a:t>
              </a:r>
              <a:r>
                <a:rPr lang="nl-NL" sz="1100" dirty="0"/>
                <a:t>: Gertjan Kleijne, </a:t>
              </a:r>
              <a:r>
                <a:rPr lang="nl-NL" sz="1100" dirty="0" err="1"/>
                <a:t>Comichouse</a:t>
              </a:r>
              <a:endParaRPr lang="nl-NL" sz="1100" dirty="0"/>
            </a:p>
          </p:txBody>
        </p:sp>
      </p:grpSp>
    </p:spTree>
    <p:extLst>
      <p:ext uri="{BB962C8B-B14F-4D97-AF65-F5344CB8AC3E}">
        <p14:creationId xmlns:p14="http://schemas.microsoft.com/office/powerpoint/2010/main" val="2292618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07A31D-C8E6-44E7-34F7-D785D0379FA6}"/>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781A3361-DD7F-FF5B-BD45-8350C858B85F}"/>
              </a:ext>
            </a:extLst>
          </p:cNvPr>
          <p:cNvSpPr>
            <a:spLocks noGrp="1"/>
          </p:cNvSpPr>
          <p:nvPr>
            <p:ph type="title"/>
          </p:nvPr>
        </p:nvSpPr>
        <p:spPr>
          <a:xfrm>
            <a:off x="384560" y="1239709"/>
            <a:ext cx="11430000" cy="2852737"/>
          </a:xfrm>
        </p:spPr>
        <p:txBody>
          <a:bodyPr/>
          <a:lstStyle/>
          <a:p>
            <a:r>
              <a:rPr lang="nl-NL" dirty="0"/>
              <a:t>03</a:t>
            </a:r>
          </a:p>
        </p:txBody>
      </p:sp>
      <p:sp>
        <p:nvSpPr>
          <p:cNvPr id="3" name="Tijdelijke aanduiding voor tekst 2">
            <a:extLst>
              <a:ext uri="{FF2B5EF4-FFF2-40B4-BE49-F238E27FC236}">
                <a16:creationId xmlns:a16="http://schemas.microsoft.com/office/drawing/2014/main" id="{A77A6064-8FE5-8F46-D0C2-1A6BD1266601}"/>
              </a:ext>
            </a:extLst>
          </p:cNvPr>
          <p:cNvSpPr>
            <a:spLocks noGrp="1"/>
          </p:cNvSpPr>
          <p:nvPr>
            <p:ph type="body" idx="1"/>
          </p:nvPr>
        </p:nvSpPr>
        <p:spPr>
          <a:xfrm>
            <a:off x="380999" y="4153407"/>
            <a:ext cx="11430000" cy="1734645"/>
          </a:xfrm>
        </p:spPr>
        <p:txBody>
          <a:bodyPr/>
          <a:lstStyle/>
          <a:p>
            <a:r>
              <a:rPr lang="nl-NL" sz="2800" dirty="0">
                <a:latin typeface="Calibri" panose="020F0502020204030204" pitchFamily="34" charset="0"/>
                <a:ea typeface="Calibri" panose="020F0502020204030204" pitchFamily="34" charset="0"/>
                <a:cs typeface="Calibri" panose="020F0502020204030204" pitchFamily="34" charset="0"/>
              </a:rPr>
              <a:t>Tips voor het gesprek met uw zorgverlener</a:t>
            </a:r>
            <a:endParaRPr lang="nl-NL" dirty="0"/>
          </a:p>
        </p:txBody>
      </p:sp>
      <p:sp>
        <p:nvSpPr>
          <p:cNvPr id="4" name="Tijdelijke aanduiding voor voettekst 3">
            <a:extLst>
              <a:ext uri="{FF2B5EF4-FFF2-40B4-BE49-F238E27FC236}">
                <a16:creationId xmlns:a16="http://schemas.microsoft.com/office/drawing/2014/main" id="{2048C680-08FA-888D-4A6C-A067AEDD394D}"/>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5" name="Tijdelijke aanduiding voor dianummer 4">
            <a:extLst>
              <a:ext uri="{FF2B5EF4-FFF2-40B4-BE49-F238E27FC236}">
                <a16:creationId xmlns:a16="http://schemas.microsoft.com/office/drawing/2014/main" id="{5A9CBDA3-83B2-9C08-522C-D7A4ACA4E28E}"/>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12</a:t>
            </a:fld>
            <a:r>
              <a:rPr lang="nl-NL"/>
              <a:t> —</a:t>
            </a:r>
            <a:endParaRPr lang="nl-NL" dirty="0"/>
          </a:p>
        </p:txBody>
      </p:sp>
      <p:grpSp>
        <p:nvGrpSpPr>
          <p:cNvPr id="9" name="Groep 8">
            <a:extLst>
              <a:ext uri="{FF2B5EF4-FFF2-40B4-BE49-F238E27FC236}">
                <a16:creationId xmlns:a16="http://schemas.microsoft.com/office/drawing/2014/main" id="{51C72D01-2430-3C3A-A8CC-E68A0F940C3F}"/>
              </a:ext>
            </a:extLst>
          </p:cNvPr>
          <p:cNvGrpSpPr/>
          <p:nvPr/>
        </p:nvGrpSpPr>
        <p:grpSpPr>
          <a:xfrm>
            <a:off x="7299437" y="2364606"/>
            <a:ext cx="3896269" cy="2781688"/>
            <a:chOff x="7299437" y="2364606"/>
            <a:chExt cx="3896269" cy="2781688"/>
          </a:xfrm>
        </p:grpSpPr>
        <p:pic>
          <p:nvPicPr>
            <p:cNvPr id="7" name="Afbeelding 6" descr="Afbeelding met kleding, Menselijk gezicht, tekenfilm, glimlach&#10;&#10;Door AI gegenereerde inhoud is mogelijk onjuist.">
              <a:extLst>
                <a:ext uri="{FF2B5EF4-FFF2-40B4-BE49-F238E27FC236}">
                  <a16:creationId xmlns:a16="http://schemas.microsoft.com/office/drawing/2014/main" id="{A869849C-F945-EFEB-B170-23A4607E02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99437" y="2364606"/>
              <a:ext cx="3896269" cy="2781688"/>
            </a:xfrm>
            <a:prstGeom prst="rect">
              <a:avLst/>
            </a:prstGeom>
          </p:spPr>
        </p:pic>
        <p:sp>
          <p:nvSpPr>
            <p:cNvPr id="8" name="Rechthoek 7">
              <a:extLst>
                <a:ext uri="{FF2B5EF4-FFF2-40B4-BE49-F238E27FC236}">
                  <a16:creationId xmlns:a16="http://schemas.microsoft.com/office/drawing/2014/main" id="{A8E7DE14-8271-2EBF-E341-EF32C44FDBA3}"/>
                </a:ext>
              </a:extLst>
            </p:cNvPr>
            <p:cNvSpPr/>
            <p:nvPr/>
          </p:nvSpPr>
          <p:spPr>
            <a:xfrm>
              <a:off x="7350710" y="4740676"/>
              <a:ext cx="284085" cy="319596"/>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2782701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C4CA19-0252-E72B-67B3-B56AAE9276E4}"/>
            </a:ext>
          </a:extLst>
        </p:cNvPr>
        <p:cNvGrpSpPr/>
        <p:nvPr/>
      </p:nvGrpSpPr>
      <p:grpSpPr>
        <a:xfrm>
          <a:off x="0" y="0"/>
          <a:ext cx="0" cy="0"/>
          <a:chOff x="0" y="0"/>
          <a:chExt cx="0" cy="0"/>
        </a:xfrm>
      </p:grpSpPr>
      <p:sp>
        <p:nvSpPr>
          <p:cNvPr id="2" name="Tijdelijke aanduiding voor inhoud 1">
            <a:extLst>
              <a:ext uri="{FF2B5EF4-FFF2-40B4-BE49-F238E27FC236}">
                <a16:creationId xmlns:a16="http://schemas.microsoft.com/office/drawing/2014/main" id="{7A6D5F33-2507-D97E-4BCB-933EB13DE18A}"/>
              </a:ext>
            </a:extLst>
          </p:cNvPr>
          <p:cNvSpPr>
            <a:spLocks noGrp="1"/>
          </p:cNvSpPr>
          <p:nvPr>
            <p:ph idx="1"/>
          </p:nvPr>
        </p:nvSpPr>
        <p:spPr>
          <a:xfrm>
            <a:off x="380996" y="2257771"/>
            <a:ext cx="5380894" cy="3597906"/>
          </a:xfrm>
        </p:spPr>
        <p:txBody>
          <a:bodyPr/>
          <a:lstStyle/>
          <a:p>
            <a:endParaRPr lang="nl-NL" dirty="0"/>
          </a:p>
          <a:p>
            <a:pPr marL="0" lvl="6" indent="0">
              <a:buNone/>
            </a:pPr>
            <a:r>
              <a:rPr lang="nl-NL" dirty="0"/>
              <a:t>1. Hoe bereidt u het gesprek voor? </a:t>
            </a:r>
          </a:p>
          <a:p>
            <a:pPr lvl="6"/>
            <a:endParaRPr lang="nl-NL" dirty="0"/>
          </a:p>
          <a:p>
            <a:pPr marL="0" lvl="6" indent="0">
              <a:buNone/>
            </a:pPr>
            <a:r>
              <a:rPr lang="nl-NL" dirty="0"/>
              <a:t>2. Wat doet u tijdens het gesprek?</a:t>
            </a:r>
          </a:p>
          <a:p>
            <a:pPr lvl="5"/>
            <a:endParaRPr lang="nl-NL" dirty="0"/>
          </a:p>
          <a:p>
            <a:pPr marL="0" lvl="6" indent="0">
              <a:buNone/>
            </a:pPr>
            <a:r>
              <a:rPr lang="nl-NL" dirty="0"/>
              <a:t>3. Wat doet u na het gesprek? </a:t>
            </a:r>
          </a:p>
          <a:p>
            <a:pPr lvl="5"/>
            <a:endParaRPr lang="nl-NL" dirty="0"/>
          </a:p>
          <a:p>
            <a:pPr lvl="5"/>
            <a:endParaRPr lang="nl-NL" dirty="0"/>
          </a:p>
        </p:txBody>
      </p:sp>
      <p:sp>
        <p:nvSpPr>
          <p:cNvPr id="3" name="Tijdelijke aanduiding voor voettekst 2">
            <a:extLst>
              <a:ext uri="{FF2B5EF4-FFF2-40B4-BE49-F238E27FC236}">
                <a16:creationId xmlns:a16="http://schemas.microsoft.com/office/drawing/2014/main" id="{0D81AF40-B62A-4E87-556F-97437B42671F}"/>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4" name="Tijdelijke aanduiding voor dianummer 3">
            <a:extLst>
              <a:ext uri="{FF2B5EF4-FFF2-40B4-BE49-F238E27FC236}">
                <a16:creationId xmlns:a16="http://schemas.microsoft.com/office/drawing/2014/main" id="{8880D987-8857-342C-80EB-6CA9DAEC4F20}"/>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13</a:t>
            </a:fld>
            <a:r>
              <a:rPr lang="nl-NL"/>
              <a:t> —</a:t>
            </a:r>
            <a:endParaRPr lang="nl-NL" dirty="0"/>
          </a:p>
        </p:txBody>
      </p:sp>
      <p:sp>
        <p:nvSpPr>
          <p:cNvPr id="5" name="Titel 4">
            <a:extLst>
              <a:ext uri="{FF2B5EF4-FFF2-40B4-BE49-F238E27FC236}">
                <a16:creationId xmlns:a16="http://schemas.microsoft.com/office/drawing/2014/main" id="{BE9A423D-B378-CCB4-0F6F-677CA916A9B4}"/>
              </a:ext>
            </a:extLst>
          </p:cNvPr>
          <p:cNvSpPr>
            <a:spLocks noGrp="1"/>
          </p:cNvSpPr>
          <p:nvPr>
            <p:ph type="title"/>
          </p:nvPr>
        </p:nvSpPr>
        <p:spPr>
          <a:xfrm>
            <a:off x="382660" y="334943"/>
            <a:ext cx="6602339" cy="1325563"/>
          </a:xfrm>
        </p:spPr>
        <p:txBody>
          <a:bodyPr/>
          <a:lstStyle/>
          <a:p>
            <a:r>
              <a:rPr lang="nl-NL" dirty="0">
                <a:latin typeface="Calibri" panose="020F0502020204030204" pitchFamily="34" charset="0"/>
                <a:ea typeface="Calibri" panose="020F0502020204030204" pitchFamily="34" charset="0"/>
                <a:cs typeface="Calibri" panose="020F0502020204030204" pitchFamily="34" charset="0"/>
              </a:rPr>
              <a:t>Een goed gesprek voeren;</a:t>
            </a:r>
            <a:br>
              <a:rPr lang="nl-NL" dirty="0">
                <a:latin typeface="Calibri" panose="020F0502020204030204" pitchFamily="34" charset="0"/>
                <a:ea typeface="Calibri" panose="020F0502020204030204" pitchFamily="34" charset="0"/>
                <a:cs typeface="Calibri" panose="020F0502020204030204" pitchFamily="34" charset="0"/>
              </a:rPr>
            </a:br>
            <a:r>
              <a:rPr lang="nl-NL" dirty="0">
                <a:latin typeface="Calibri" panose="020F0502020204030204" pitchFamily="34" charset="0"/>
                <a:ea typeface="Calibri" panose="020F0502020204030204" pitchFamily="34" charset="0"/>
                <a:cs typeface="Calibri" panose="020F0502020204030204" pitchFamily="34" charset="0"/>
              </a:rPr>
              <a:t>hoe doet u dat?</a:t>
            </a:r>
            <a:endParaRPr lang="nl-NL" dirty="0"/>
          </a:p>
        </p:txBody>
      </p:sp>
      <p:sp>
        <p:nvSpPr>
          <p:cNvPr id="23" name="Tijdelijke aanduiding voor afbeelding 22">
            <a:extLst>
              <a:ext uri="{FF2B5EF4-FFF2-40B4-BE49-F238E27FC236}">
                <a16:creationId xmlns:a16="http://schemas.microsoft.com/office/drawing/2014/main" id="{1D6B8653-097D-40C0-79A1-4CDA42E1A6D9}"/>
              </a:ext>
            </a:extLst>
          </p:cNvPr>
          <p:cNvSpPr>
            <a:spLocks noGrp="1"/>
          </p:cNvSpPr>
          <p:nvPr>
            <p:ph type="pic" sz="quarter" idx="12"/>
          </p:nvPr>
        </p:nvSpPr>
        <p:spPr>
          <a:xfrm>
            <a:off x="6908799" y="0"/>
            <a:ext cx="5283201" cy="6858000"/>
          </a:xfrm>
        </p:spPr>
        <p:txBody>
          <a:bodyPr/>
          <a:lstStyle/>
          <a:p>
            <a:endParaRPr lang="nl-NL" dirty="0"/>
          </a:p>
        </p:txBody>
      </p:sp>
      <p:grpSp>
        <p:nvGrpSpPr>
          <p:cNvPr id="10" name="LogoV">
            <a:extLst>
              <a:ext uri="{FF2B5EF4-FFF2-40B4-BE49-F238E27FC236}">
                <a16:creationId xmlns:a16="http://schemas.microsoft.com/office/drawing/2014/main" id="{F39C2ACA-BCA4-7F21-3710-65E2489C819C}"/>
              </a:ext>
            </a:extLst>
          </p:cNvPr>
          <p:cNvGrpSpPr>
            <a:grpSpLocks noChangeAspect="1"/>
          </p:cNvGrpSpPr>
          <p:nvPr/>
        </p:nvGrpSpPr>
        <p:grpSpPr>
          <a:xfrm>
            <a:off x="11335396" y="6106381"/>
            <a:ext cx="489600" cy="428726"/>
            <a:chOff x="3524250" y="1177003"/>
            <a:chExt cx="5143500" cy="4503991"/>
          </a:xfrm>
        </p:grpSpPr>
        <p:sp>
          <p:nvSpPr>
            <p:cNvPr id="11" name="Vrije vorm: vorm 10">
              <a:extLst>
                <a:ext uri="{FF2B5EF4-FFF2-40B4-BE49-F238E27FC236}">
                  <a16:creationId xmlns:a16="http://schemas.microsoft.com/office/drawing/2014/main" id="{078762B3-EA31-4C4D-2100-434F72EF3DFA}"/>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31A75FA1-BB83-5181-DEDE-67C862F0BC5A}"/>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2922F7BE-5690-FF7D-D0BA-E521B9E262D5}"/>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DEE50F40-0F56-513F-15CF-386380E17409}"/>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88322D84-8296-12C2-208E-D56309F766CA}"/>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5AC59EAC-74DE-585E-F039-DA891DDCE005}"/>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1247D7B4-AA68-9691-C6AC-90C2CEE4FA9D}"/>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447F36BC-A3EC-9B31-8A7C-0BAAA284420E}"/>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5C3BE5A6-C0D2-67F4-CFA1-76F18DF09847}"/>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7AAD3EC1-75CF-EE7C-15CE-8C4C903E5529}"/>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7661EE2F-8C39-C3C5-E257-1E6274F7D4A6}"/>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5CBB8C7C-828D-C301-5C53-D23DA6D36B58}"/>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grpSp>
        <p:nvGrpSpPr>
          <p:cNvPr id="28" name="Groep 27">
            <a:extLst>
              <a:ext uri="{FF2B5EF4-FFF2-40B4-BE49-F238E27FC236}">
                <a16:creationId xmlns:a16="http://schemas.microsoft.com/office/drawing/2014/main" id="{E9FCA670-1376-4BED-035A-6F54509E2662}"/>
              </a:ext>
            </a:extLst>
          </p:cNvPr>
          <p:cNvGrpSpPr/>
          <p:nvPr/>
        </p:nvGrpSpPr>
        <p:grpSpPr>
          <a:xfrm>
            <a:off x="7175049" y="2580239"/>
            <a:ext cx="4160346" cy="1869540"/>
            <a:chOff x="5610256" y="1804649"/>
            <a:chExt cx="6371454" cy="2889044"/>
          </a:xfrm>
          <a:effectLst>
            <a:outerShdw blurRad="50800" dist="38100" dir="2700000" algn="tl" rotWithShape="0">
              <a:prstClr val="black">
                <a:alpha val="40000"/>
              </a:prstClr>
            </a:outerShdw>
          </a:effectLst>
        </p:grpSpPr>
        <p:pic>
          <p:nvPicPr>
            <p:cNvPr id="29" name="Afbeelding 28">
              <a:extLst>
                <a:ext uri="{FF2B5EF4-FFF2-40B4-BE49-F238E27FC236}">
                  <a16:creationId xmlns:a16="http://schemas.microsoft.com/office/drawing/2014/main" id="{5AD35B51-D77E-9C70-4C42-5C0BBDF5721D}"/>
                </a:ext>
              </a:extLst>
            </p:cNvPr>
            <p:cNvPicPr>
              <a:picLocks noChangeAspect="1"/>
            </p:cNvPicPr>
            <p:nvPr/>
          </p:nvPicPr>
          <p:blipFill>
            <a:blip r:embed="rId3"/>
            <a:stretch>
              <a:fillRect/>
            </a:stretch>
          </p:blipFill>
          <p:spPr>
            <a:xfrm>
              <a:off x="6705600" y="1804649"/>
              <a:ext cx="5276110" cy="2484773"/>
            </a:xfrm>
            <a:prstGeom prst="rect">
              <a:avLst/>
            </a:prstGeom>
          </p:spPr>
        </p:pic>
        <p:sp>
          <p:nvSpPr>
            <p:cNvPr id="30" name="Tekstvak 29">
              <a:extLst>
                <a:ext uri="{FF2B5EF4-FFF2-40B4-BE49-F238E27FC236}">
                  <a16:creationId xmlns:a16="http://schemas.microsoft.com/office/drawing/2014/main" id="{02071A3E-059B-7915-4CAF-DB07708BCBF4}"/>
                </a:ext>
              </a:extLst>
            </p:cNvPr>
            <p:cNvSpPr txBox="1"/>
            <p:nvPr/>
          </p:nvSpPr>
          <p:spPr>
            <a:xfrm>
              <a:off x="5610256" y="4289421"/>
              <a:ext cx="5257800" cy="404272"/>
            </a:xfrm>
            <a:prstGeom prst="rect">
              <a:avLst/>
            </a:prstGeom>
            <a:noFill/>
          </p:spPr>
          <p:txBody>
            <a:bodyPr wrap="square" rtlCol="0">
              <a:spAutoFit/>
            </a:bodyPr>
            <a:lstStyle/>
            <a:p>
              <a:pPr algn="ctr"/>
              <a:r>
                <a:rPr lang="nl-NL" sz="1100" dirty="0"/>
                <a:t>Bron: </a:t>
              </a:r>
              <a:r>
                <a:rPr lang="nl-NL" sz="1100" dirty="0" err="1"/>
                <a:t>ZonMw</a:t>
              </a:r>
              <a:r>
                <a:rPr lang="nl-NL" sz="1100" dirty="0"/>
                <a:t>, samen beslissen</a:t>
              </a:r>
            </a:p>
          </p:txBody>
        </p:sp>
      </p:grpSp>
    </p:spTree>
    <p:extLst>
      <p:ext uri="{BB962C8B-B14F-4D97-AF65-F5344CB8AC3E}">
        <p14:creationId xmlns:p14="http://schemas.microsoft.com/office/powerpoint/2010/main" val="2211162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C20287-E074-842F-C9CB-86C37825C96A}"/>
            </a:ext>
          </a:extLst>
        </p:cNvPr>
        <p:cNvGrpSpPr/>
        <p:nvPr/>
      </p:nvGrpSpPr>
      <p:grpSpPr>
        <a:xfrm>
          <a:off x="0" y="0"/>
          <a:ext cx="0" cy="0"/>
          <a:chOff x="0" y="0"/>
          <a:chExt cx="0" cy="0"/>
        </a:xfrm>
      </p:grpSpPr>
      <p:sp>
        <p:nvSpPr>
          <p:cNvPr id="2" name="Tijdelijke aanduiding voor inhoud 1">
            <a:extLst>
              <a:ext uri="{FF2B5EF4-FFF2-40B4-BE49-F238E27FC236}">
                <a16:creationId xmlns:a16="http://schemas.microsoft.com/office/drawing/2014/main" id="{1023A57D-2B9D-5210-5DF8-4D546B76DB55}"/>
              </a:ext>
            </a:extLst>
          </p:cNvPr>
          <p:cNvSpPr>
            <a:spLocks noGrp="1"/>
          </p:cNvSpPr>
          <p:nvPr>
            <p:ph idx="1"/>
          </p:nvPr>
        </p:nvSpPr>
        <p:spPr>
          <a:xfrm>
            <a:off x="380996" y="2257771"/>
            <a:ext cx="5380894" cy="3597906"/>
          </a:xfrm>
        </p:spPr>
        <p:txBody>
          <a:bodyPr/>
          <a:lstStyle/>
          <a:p>
            <a:endParaRPr lang="nl-NL" dirty="0"/>
          </a:p>
          <a:p>
            <a:pPr lvl="6"/>
            <a:r>
              <a:rPr lang="nl-NL" dirty="0"/>
              <a:t>Schrijf uw vragen op</a:t>
            </a:r>
          </a:p>
          <a:p>
            <a:pPr lvl="6"/>
            <a:endParaRPr lang="nl-NL" dirty="0"/>
          </a:p>
          <a:p>
            <a:pPr lvl="6"/>
            <a:r>
              <a:rPr lang="nl-NL" dirty="0"/>
              <a:t>‘Dubbel consult’</a:t>
            </a:r>
          </a:p>
          <a:p>
            <a:pPr lvl="5"/>
            <a:endParaRPr lang="nl-NL" dirty="0"/>
          </a:p>
          <a:p>
            <a:pPr lvl="6"/>
            <a:r>
              <a:rPr lang="nl-NL" dirty="0"/>
              <a:t>Neem iemand mee</a:t>
            </a:r>
          </a:p>
          <a:p>
            <a:pPr lvl="5"/>
            <a:endParaRPr lang="nl-NL" dirty="0"/>
          </a:p>
          <a:p>
            <a:pPr lvl="6"/>
            <a:r>
              <a:rPr lang="nl-NL" dirty="0"/>
              <a:t>Neem belangrijke informatie mee</a:t>
            </a:r>
          </a:p>
          <a:p>
            <a:pPr lvl="5"/>
            <a:endParaRPr lang="nl-NL" dirty="0"/>
          </a:p>
          <a:p>
            <a:pPr lvl="6"/>
            <a:r>
              <a:rPr lang="nl-NL" dirty="0"/>
              <a:t>Vul </a:t>
            </a:r>
            <a:r>
              <a:rPr lang="nl-NL" dirty="0" err="1"/>
              <a:t>PROMs</a:t>
            </a:r>
            <a:r>
              <a:rPr lang="nl-NL" dirty="0"/>
              <a:t>-vragenlijsten in</a:t>
            </a:r>
          </a:p>
          <a:p>
            <a:pPr lvl="6"/>
            <a:endParaRPr lang="nl-NL" dirty="0"/>
          </a:p>
          <a:p>
            <a:pPr lvl="6"/>
            <a:r>
              <a:rPr lang="nl-NL" dirty="0"/>
              <a:t>Zoek naar belangrijke informatie</a:t>
            </a:r>
          </a:p>
          <a:p>
            <a:pPr lvl="5"/>
            <a:endParaRPr lang="nl-NL" dirty="0"/>
          </a:p>
        </p:txBody>
      </p:sp>
      <p:sp>
        <p:nvSpPr>
          <p:cNvPr id="3" name="Tijdelijke aanduiding voor voettekst 2">
            <a:extLst>
              <a:ext uri="{FF2B5EF4-FFF2-40B4-BE49-F238E27FC236}">
                <a16:creationId xmlns:a16="http://schemas.microsoft.com/office/drawing/2014/main" id="{5C018FE9-1E66-6F41-5453-59A572E5517A}"/>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4" name="Tijdelijke aanduiding voor dianummer 3">
            <a:extLst>
              <a:ext uri="{FF2B5EF4-FFF2-40B4-BE49-F238E27FC236}">
                <a16:creationId xmlns:a16="http://schemas.microsoft.com/office/drawing/2014/main" id="{DE697738-AF6E-D833-28CE-4A0D8C89F1F9}"/>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14</a:t>
            </a:fld>
            <a:r>
              <a:rPr lang="nl-NL"/>
              <a:t> —</a:t>
            </a:r>
            <a:endParaRPr lang="nl-NL" dirty="0"/>
          </a:p>
        </p:txBody>
      </p:sp>
      <p:sp>
        <p:nvSpPr>
          <p:cNvPr id="5" name="Titel 4">
            <a:extLst>
              <a:ext uri="{FF2B5EF4-FFF2-40B4-BE49-F238E27FC236}">
                <a16:creationId xmlns:a16="http://schemas.microsoft.com/office/drawing/2014/main" id="{2E3CE275-7DA5-902F-02EE-3A612BBFD63F}"/>
              </a:ext>
            </a:extLst>
          </p:cNvPr>
          <p:cNvSpPr>
            <a:spLocks noGrp="1"/>
          </p:cNvSpPr>
          <p:nvPr>
            <p:ph type="title"/>
          </p:nvPr>
        </p:nvSpPr>
        <p:spPr>
          <a:xfrm>
            <a:off x="382660" y="334943"/>
            <a:ext cx="6602339" cy="1325563"/>
          </a:xfrm>
        </p:spPr>
        <p:txBody>
          <a:bodyPr/>
          <a:lstStyle/>
          <a:p>
            <a:r>
              <a:rPr lang="nl-NL" dirty="0">
                <a:latin typeface="Calibri" panose="020F0502020204030204" pitchFamily="34" charset="0"/>
                <a:ea typeface="Calibri" panose="020F0502020204030204" pitchFamily="34" charset="0"/>
                <a:cs typeface="Calibri" panose="020F0502020204030204" pitchFamily="34" charset="0"/>
              </a:rPr>
              <a:t>1. Hoe bereidt u het </a:t>
            </a:r>
            <a:br>
              <a:rPr lang="nl-NL" dirty="0">
                <a:latin typeface="Calibri" panose="020F0502020204030204" pitchFamily="34" charset="0"/>
                <a:ea typeface="Calibri" panose="020F0502020204030204" pitchFamily="34" charset="0"/>
                <a:cs typeface="Calibri" panose="020F0502020204030204" pitchFamily="34" charset="0"/>
              </a:rPr>
            </a:br>
            <a:r>
              <a:rPr lang="nl-NL" dirty="0">
                <a:latin typeface="Calibri" panose="020F0502020204030204" pitchFamily="34" charset="0"/>
                <a:ea typeface="Calibri" panose="020F0502020204030204" pitchFamily="34" charset="0"/>
                <a:cs typeface="Calibri" panose="020F0502020204030204" pitchFamily="34" charset="0"/>
              </a:rPr>
              <a:t>gesprek voor?</a:t>
            </a:r>
            <a:endParaRPr lang="nl-NL" dirty="0"/>
          </a:p>
        </p:txBody>
      </p:sp>
      <p:sp>
        <p:nvSpPr>
          <p:cNvPr id="23" name="Tijdelijke aanduiding voor afbeelding 22">
            <a:extLst>
              <a:ext uri="{FF2B5EF4-FFF2-40B4-BE49-F238E27FC236}">
                <a16:creationId xmlns:a16="http://schemas.microsoft.com/office/drawing/2014/main" id="{E2F1156E-42C5-FCD7-885C-4A1BF823EC6D}"/>
              </a:ext>
            </a:extLst>
          </p:cNvPr>
          <p:cNvSpPr>
            <a:spLocks noGrp="1"/>
          </p:cNvSpPr>
          <p:nvPr>
            <p:ph type="pic" sz="quarter" idx="12"/>
          </p:nvPr>
        </p:nvSpPr>
        <p:spPr>
          <a:xfrm>
            <a:off x="6908799" y="0"/>
            <a:ext cx="5283201" cy="6858000"/>
          </a:xfrm>
        </p:spPr>
        <p:txBody>
          <a:bodyPr/>
          <a:lstStyle/>
          <a:p>
            <a:endParaRPr lang="nl-NL" dirty="0"/>
          </a:p>
        </p:txBody>
      </p:sp>
      <p:grpSp>
        <p:nvGrpSpPr>
          <p:cNvPr id="10" name="LogoV">
            <a:extLst>
              <a:ext uri="{FF2B5EF4-FFF2-40B4-BE49-F238E27FC236}">
                <a16:creationId xmlns:a16="http://schemas.microsoft.com/office/drawing/2014/main" id="{D934C66D-B978-162E-4CE1-B4A4A7261905}"/>
              </a:ext>
            </a:extLst>
          </p:cNvPr>
          <p:cNvGrpSpPr>
            <a:grpSpLocks noChangeAspect="1"/>
          </p:cNvGrpSpPr>
          <p:nvPr/>
        </p:nvGrpSpPr>
        <p:grpSpPr>
          <a:xfrm>
            <a:off x="11335396" y="6106381"/>
            <a:ext cx="489600" cy="428726"/>
            <a:chOff x="3524250" y="1177003"/>
            <a:chExt cx="5143500" cy="4503991"/>
          </a:xfrm>
        </p:grpSpPr>
        <p:sp>
          <p:nvSpPr>
            <p:cNvPr id="11" name="Vrije vorm: vorm 10">
              <a:extLst>
                <a:ext uri="{FF2B5EF4-FFF2-40B4-BE49-F238E27FC236}">
                  <a16:creationId xmlns:a16="http://schemas.microsoft.com/office/drawing/2014/main" id="{668DAC18-272D-9E42-27C7-3B875073F361}"/>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876E670A-BE93-F61C-D6F5-789BEB6DCFCE}"/>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F61899C8-1076-D14F-8087-B8C40F8478F9}"/>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E6E61532-A4D2-246F-0FA2-050D88C47630}"/>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288B99FE-A23C-43A6-6BED-6ADF3A07EEEA}"/>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D5B41FEB-3737-5D0F-0E33-2B46FDD964BB}"/>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A4188508-3BBE-F5F1-B8C9-002BD1B8C07B}"/>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C1174F13-D41A-B1D8-06B5-42CA6E7D2D55}"/>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E7B6A95E-5950-4EC1-1CED-61D588FA8C0E}"/>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BBFA048B-5E7F-3A44-30F8-117EE674C762}"/>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AF52B73D-1DE0-FA55-A9EE-72BAF0123271}"/>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19F2F26E-B048-C1F0-8CDC-128F1C570D6C}"/>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grpSp>
        <p:nvGrpSpPr>
          <p:cNvPr id="9" name="Groep 8">
            <a:extLst>
              <a:ext uri="{FF2B5EF4-FFF2-40B4-BE49-F238E27FC236}">
                <a16:creationId xmlns:a16="http://schemas.microsoft.com/office/drawing/2014/main" id="{9DADAEA3-2A02-8D78-5A66-E491C883A99C}"/>
              </a:ext>
            </a:extLst>
          </p:cNvPr>
          <p:cNvGrpSpPr/>
          <p:nvPr/>
        </p:nvGrpSpPr>
        <p:grpSpPr>
          <a:xfrm>
            <a:off x="8186391" y="2594778"/>
            <a:ext cx="3638605" cy="2618697"/>
            <a:chOff x="8360955" y="3400322"/>
            <a:chExt cx="3638605" cy="2618697"/>
          </a:xfrm>
          <a:effectLst>
            <a:outerShdw blurRad="50800" dist="38100" dir="2700000" algn="tl" rotWithShape="0">
              <a:prstClr val="black">
                <a:alpha val="40000"/>
              </a:prstClr>
            </a:outerShdw>
          </a:effectLst>
        </p:grpSpPr>
        <p:pic>
          <p:nvPicPr>
            <p:cNvPr id="24" name="Afbeelding 23">
              <a:extLst>
                <a:ext uri="{FF2B5EF4-FFF2-40B4-BE49-F238E27FC236}">
                  <a16:creationId xmlns:a16="http://schemas.microsoft.com/office/drawing/2014/main" id="{5DD68A8E-17F1-F698-9CBF-ADD73868152A}"/>
                </a:ext>
              </a:extLst>
            </p:cNvPr>
            <p:cNvPicPr>
              <a:picLocks noChangeAspect="1"/>
            </p:cNvPicPr>
            <p:nvPr/>
          </p:nvPicPr>
          <p:blipFill>
            <a:blip r:embed="rId3"/>
            <a:stretch>
              <a:fillRect/>
            </a:stretch>
          </p:blipFill>
          <p:spPr>
            <a:xfrm>
              <a:off x="8422767" y="3400322"/>
              <a:ext cx="2855458" cy="2184050"/>
            </a:xfrm>
            <a:prstGeom prst="rect">
              <a:avLst/>
            </a:prstGeom>
          </p:spPr>
        </p:pic>
        <p:sp>
          <p:nvSpPr>
            <p:cNvPr id="25" name="Tekstvak 24">
              <a:extLst>
                <a:ext uri="{FF2B5EF4-FFF2-40B4-BE49-F238E27FC236}">
                  <a16:creationId xmlns:a16="http://schemas.microsoft.com/office/drawing/2014/main" id="{6E9BDB59-EC8C-5D2E-A610-35908B20CB32}"/>
                </a:ext>
              </a:extLst>
            </p:cNvPr>
            <p:cNvSpPr txBox="1"/>
            <p:nvPr/>
          </p:nvSpPr>
          <p:spPr>
            <a:xfrm>
              <a:off x="8360955" y="5757409"/>
              <a:ext cx="3638605" cy="261610"/>
            </a:xfrm>
            <a:prstGeom prst="rect">
              <a:avLst/>
            </a:prstGeom>
            <a:noFill/>
          </p:spPr>
          <p:txBody>
            <a:bodyPr wrap="square" rtlCol="0">
              <a:spAutoFit/>
            </a:bodyPr>
            <a:lstStyle/>
            <a:p>
              <a:r>
                <a:rPr lang="nl-NL" sz="1100" dirty="0"/>
                <a:t>Bron: campagne-</a:t>
              </a:r>
              <a:r>
                <a:rPr lang="nl-NL" sz="1100" dirty="0" err="1"/>
                <a:t>samenbeslissen</a:t>
              </a:r>
              <a:endParaRPr lang="nl-NL" sz="1100" dirty="0"/>
            </a:p>
          </p:txBody>
        </p:sp>
      </p:grpSp>
    </p:spTree>
    <p:extLst>
      <p:ext uri="{BB962C8B-B14F-4D97-AF65-F5344CB8AC3E}">
        <p14:creationId xmlns:p14="http://schemas.microsoft.com/office/powerpoint/2010/main" val="395575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xEl>
                                              <p:pRg st="3" end="3"/>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xEl>
                                              <p:pRg st="5" end="5"/>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
                                            <p:txEl>
                                              <p:pRg st="7" end="7"/>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
                                            <p:txEl>
                                              <p:pRg st="9" end="9"/>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2AF060-FD54-9C66-904A-AB68624DC574}"/>
            </a:ext>
          </a:extLst>
        </p:cNvPr>
        <p:cNvGrpSpPr/>
        <p:nvPr/>
      </p:nvGrpSpPr>
      <p:grpSpPr>
        <a:xfrm>
          <a:off x="0" y="0"/>
          <a:ext cx="0" cy="0"/>
          <a:chOff x="0" y="0"/>
          <a:chExt cx="0" cy="0"/>
        </a:xfrm>
      </p:grpSpPr>
      <p:sp>
        <p:nvSpPr>
          <p:cNvPr id="2" name="Tijdelijke aanduiding voor inhoud 1">
            <a:extLst>
              <a:ext uri="{FF2B5EF4-FFF2-40B4-BE49-F238E27FC236}">
                <a16:creationId xmlns:a16="http://schemas.microsoft.com/office/drawing/2014/main" id="{A602A89C-76BD-1156-0F6F-89CC36908D18}"/>
              </a:ext>
            </a:extLst>
          </p:cNvPr>
          <p:cNvSpPr>
            <a:spLocks noGrp="1"/>
          </p:cNvSpPr>
          <p:nvPr>
            <p:ph idx="1"/>
          </p:nvPr>
        </p:nvSpPr>
        <p:spPr>
          <a:xfrm>
            <a:off x="380996" y="2257771"/>
            <a:ext cx="5380894" cy="3597906"/>
          </a:xfrm>
        </p:spPr>
        <p:txBody>
          <a:bodyPr/>
          <a:lstStyle/>
          <a:p>
            <a:endParaRPr lang="nl-NL" dirty="0"/>
          </a:p>
          <a:p>
            <a:pPr lvl="6"/>
            <a:r>
              <a:rPr lang="nl-NL" dirty="0">
                <a:hlinkClick r:id="rId3"/>
              </a:rPr>
              <a:t>Thuisarts.nl </a:t>
            </a:r>
            <a:endParaRPr lang="nl-NL" dirty="0"/>
          </a:p>
          <a:p>
            <a:pPr marL="0" lvl="5" indent="0">
              <a:buNone/>
            </a:pPr>
            <a:endParaRPr lang="nl-NL" dirty="0"/>
          </a:p>
          <a:p>
            <a:pPr lvl="6"/>
            <a:r>
              <a:rPr lang="nl-NL" dirty="0">
                <a:hlinkClick r:id="rId4"/>
              </a:rPr>
              <a:t>Nierstichting.nl</a:t>
            </a:r>
            <a:endParaRPr lang="nl-NL" dirty="0"/>
          </a:p>
          <a:p>
            <a:pPr lvl="5"/>
            <a:endParaRPr lang="nl-NL" dirty="0"/>
          </a:p>
          <a:p>
            <a:pPr lvl="6"/>
            <a:r>
              <a:rPr lang="nl-NL" dirty="0">
                <a:hlinkClick r:id="rId5"/>
              </a:rPr>
              <a:t>Patientenfederatie.nl </a:t>
            </a:r>
            <a:endParaRPr lang="nl-NL" dirty="0"/>
          </a:p>
          <a:p>
            <a:pPr marL="0" lvl="6" indent="0">
              <a:buNone/>
            </a:pPr>
            <a:endParaRPr lang="nl-NL" dirty="0"/>
          </a:p>
          <a:p>
            <a:pPr lvl="6"/>
            <a:r>
              <a:rPr lang="nl-NL" dirty="0">
                <a:hlinkClick r:id="rId6"/>
              </a:rPr>
              <a:t>Mijn positieve gezondheid</a:t>
            </a:r>
            <a:endParaRPr lang="nl-NL" dirty="0"/>
          </a:p>
          <a:p>
            <a:pPr lvl="5"/>
            <a:endParaRPr lang="nl-NL" dirty="0"/>
          </a:p>
        </p:txBody>
      </p:sp>
      <p:sp>
        <p:nvSpPr>
          <p:cNvPr id="3" name="Tijdelijke aanduiding voor voettekst 2">
            <a:extLst>
              <a:ext uri="{FF2B5EF4-FFF2-40B4-BE49-F238E27FC236}">
                <a16:creationId xmlns:a16="http://schemas.microsoft.com/office/drawing/2014/main" id="{773E28D1-DEDF-47D6-83DC-A6F6118762F4}"/>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4" name="Tijdelijke aanduiding voor dianummer 3">
            <a:extLst>
              <a:ext uri="{FF2B5EF4-FFF2-40B4-BE49-F238E27FC236}">
                <a16:creationId xmlns:a16="http://schemas.microsoft.com/office/drawing/2014/main" id="{FE2BE52E-904E-EC20-E29C-9C59E2430C98}"/>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15</a:t>
            </a:fld>
            <a:r>
              <a:rPr lang="nl-NL"/>
              <a:t> —</a:t>
            </a:r>
            <a:endParaRPr lang="nl-NL" dirty="0"/>
          </a:p>
        </p:txBody>
      </p:sp>
      <p:sp>
        <p:nvSpPr>
          <p:cNvPr id="5" name="Titel 4">
            <a:extLst>
              <a:ext uri="{FF2B5EF4-FFF2-40B4-BE49-F238E27FC236}">
                <a16:creationId xmlns:a16="http://schemas.microsoft.com/office/drawing/2014/main" id="{AFA4E4AF-A7FA-49BB-779C-516E54F3770A}"/>
              </a:ext>
            </a:extLst>
          </p:cNvPr>
          <p:cNvSpPr>
            <a:spLocks noGrp="1"/>
          </p:cNvSpPr>
          <p:nvPr>
            <p:ph type="title"/>
          </p:nvPr>
        </p:nvSpPr>
        <p:spPr>
          <a:xfrm>
            <a:off x="382660" y="334943"/>
            <a:ext cx="6602339" cy="1325563"/>
          </a:xfrm>
        </p:spPr>
        <p:txBody>
          <a:bodyPr/>
          <a:lstStyle/>
          <a:p>
            <a:r>
              <a:rPr lang="nl-NL" dirty="0">
                <a:latin typeface="Calibri" panose="020F0502020204030204" pitchFamily="34" charset="0"/>
                <a:ea typeface="Calibri" panose="020F0502020204030204" pitchFamily="34" charset="0"/>
                <a:cs typeface="Calibri" panose="020F0502020204030204" pitchFamily="34" charset="0"/>
              </a:rPr>
              <a:t>Waar kunt u informatie vinden?</a:t>
            </a:r>
            <a:endParaRPr lang="nl-NL" dirty="0"/>
          </a:p>
        </p:txBody>
      </p:sp>
      <p:sp>
        <p:nvSpPr>
          <p:cNvPr id="23" name="Tijdelijke aanduiding voor afbeelding 22">
            <a:extLst>
              <a:ext uri="{FF2B5EF4-FFF2-40B4-BE49-F238E27FC236}">
                <a16:creationId xmlns:a16="http://schemas.microsoft.com/office/drawing/2014/main" id="{4709C636-BE0E-705D-F7D0-EA0524D1311E}"/>
              </a:ext>
            </a:extLst>
          </p:cNvPr>
          <p:cNvSpPr>
            <a:spLocks noGrp="1"/>
          </p:cNvSpPr>
          <p:nvPr>
            <p:ph type="pic" sz="quarter" idx="12"/>
          </p:nvPr>
        </p:nvSpPr>
        <p:spPr>
          <a:xfrm>
            <a:off x="6908799" y="0"/>
            <a:ext cx="5283201" cy="6858000"/>
          </a:xfrm>
        </p:spPr>
        <p:txBody>
          <a:bodyPr/>
          <a:lstStyle/>
          <a:p>
            <a:endParaRPr lang="nl-NL" dirty="0"/>
          </a:p>
        </p:txBody>
      </p:sp>
      <p:grpSp>
        <p:nvGrpSpPr>
          <p:cNvPr id="10" name="LogoV">
            <a:extLst>
              <a:ext uri="{FF2B5EF4-FFF2-40B4-BE49-F238E27FC236}">
                <a16:creationId xmlns:a16="http://schemas.microsoft.com/office/drawing/2014/main" id="{E68E57CD-5DF5-443E-D736-BE4168B0BEE1}"/>
              </a:ext>
            </a:extLst>
          </p:cNvPr>
          <p:cNvGrpSpPr>
            <a:grpSpLocks noChangeAspect="1"/>
          </p:cNvGrpSpPr>
          <p:nvPr/>
        </p:nvGrpSpPr>
        <p:grpSpPr>
          <a:xfrm>
            <a:off x="11335396" y="6106381"/>
            <a:ext cx="489600" cy="428726"/>
            <a:chOff x="3524250" y="1177003"/>
            <a:chExt cx="5143500" cy="4503991"/>
          </a:xfrm>
        </p:grpSpPr>
        <p:sp>
          <p:nvSpPr>
            <p:cNvPr id="11" name="Vrije vorm: vorm 10">
              <a:extLst>
                <a:ext uri="{FF2B5EF4-FFF2-40B4-BE49-F238E27FC236}">
                  <a16:creationId xmlns:a16="http://schemas.microsoft.com/office/drawing/2014/main" id="{1FABB2F4-BC23-EEC1-7B1F-DEBD9F453E2A}"/>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C7107447-E080-B205-208A-2FB896C09718}"/>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0C67752E-37F9-8645-63C7-AF0625574E32}"/>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32477D5A-56EE-54CD-8F64-15A76227EF3F}"/>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FABA1B96-E02D-338C-488C-7AD94B5CC1F2}"/>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5F9AC95F-915D-AC05-2E67-73D7E59736B8}"/>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83D2868A-E4C9-F3BE-BBE2-12686209334F}"/>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82F23CF7-C1E8-5D9D-712C-E673E0265B25}"/>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6E6B6D60-FB48-93D6-30D9-FC6EEE516E8D}"/>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380D7F86-C013-A01B-487B-DB8962ECCC74}"/>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04369BF4-FB68-160B-7B8C-3E0092C83BC8}"/>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EF9554BB-FCC0-7C0F-1AAC-1FB0C7DD4064}"/>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pic>
        <p:nvPicPr>
          <p:cNvPr id="32" name="Afbeelding 31" descr="Afbeelding met tekst, Graphics, Lettertype, grafische vormgeving&#10;&#10;Door AI gegenereerde inhoud is mogelijk onjuist.">
            <a:extLst>
              <a:ext uri="{FF2B5EF4-FFF2-40B4-BE49-F238E27FC236}">
                <a16:creationId xmlns:a16="http://schemas.microsoft.com/office/drawing/2014/main" id="{4F3E94BE-B44C-DC14-A16D-1C97E49D0CA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89873" y="2600497"/>
            <a:ext cx="3006921" cy="1178752"/>
          </a:xfrm>
          <a:prstGeom prst="rect">
            <a:avLst/>
          </a:prstGeom>
        </p:spPr>
      </p:pic>
      <p:pic>
        <p:nvPicPr>
          <p:cNvPr id="35" name="Afbeelding 34">
            <a:extLst>
              <a:ext uri="{FF2B5EF4-FFF2-40B4-BE49-F238E27FC236}">
                <a16:creationId xmlns:a16="http://schemas.microsoft.com/office/drawing/2014/main" id="{56E945FD-D24F-2810-F3D1-63977B113D56}"/>
              </a:ext>
            </a:extLst>
          </p:cNvPr>
          <p:cNvPicPr>
            <a:picLocks noChangeAspect="1"/>
          </p:cNvPicPr>
          <p:nvPr/>
        </p:nvPicPr>
        <p:blipFill>
          <a:blip r:embed="rId8"/>
          <a:stretch>
            <a:fillRect/>
          </a:stretch>
        </p:blipFill>
        <p:spPr>
          <a:xfrm>
            <a:off x="8445022" y="5080063"/>
            <a:ext cx="1403274" cy="790936"/>
          </a:xfrm>
          <a:prstGeom prst="rect">
            <a:avLst/>
          </a:prstGeom>
          <a:effectLst>
            <a:outerShdw blurRad="50800" dist="38100" dir="2700000" algn="tl" rotWithShape="0">
              <a:prstClr val="black">
                <a:alpha val="40000"/>
              </a:prstClr>
            </a:outerShdw>
          </a:effectLst>
        </p:spPr>
      </p:pic>
      <p:pic>
        <p:nvPicPr>
          <p:cNvPr id="38" name="Afbeelding 37">
            <a:extLst>
              <a:ext uri="{FF2B5EF4-FFF2-40B4-BE49-F238E27FC236}">
                <a16:creationId xmlns:a16="http://schemas.microsoft.com/office/drawing/2014/main" id="{69C3A58A-FA11-C3E0-397C-C61E496F211D}"/>
              </a:ext>
            </a:extLst>
          </p:cNvPr>
          <p:cNvPicPr>
            <a:picLocks noChangeAspect="1"/>
          </p:cNvPicPr>
          <p:nvPr/>
        </p:nvPicPr>
        <p:blipFill>
          <a:blip r:embed="rId9">
            <a:extLst>
              <a:ext uri="{28A0092B-C50C-407E-A947-70E740481C1C}">
                <a14:useLocalDpi xmlns:a14="http://schemas.microsoft.com/office/drawing/2010/main" val="0"/>
              </a:ext>
            </a:extLst>
          </a:blip>
          <a:srcRect l="13930" t="40266"/>
          <a:stretch>
            <a:fillRect/>
          </a:stretch>
        </p:blipFill>
        <p:spPr>
          <a:xfrm>
            <a:off x="7788073" y="3922852"/>
            <a:ext cx="3934361" cy="790936"/>
          </a:xfrm>
          <a:prstGeom prst="rect">
            <a:avLst/>
          </a:prstGeom>
        </p:spPr>
      </p:pic>
      <p:pic>
        <p:nvPicPr>
          <p:cNvPr id="40" name="Afbeelding 39">
            <a:extLst>
              <a:ext uri="{FF2B5EF4-FFF2-40B4-BE49-F238E27FC236}">
                <a16:creationId xmlns:a16="http://schemas.microsoft.com/office/drawing/2014/main" id="{4904A480-EF69-AB4A-E70F-3F5D01194D62}"/>
              </a:ext>
            </a:extLst>
          </p:cNvPr>
          <p:cNvPicPr>
            <a:picLocks noChangeAspect="1"/>
          </p:cNvPicPr>
          <p:nvPr/>
        </p:nvPicPr>
        <p:blipFill>
          <a:blip r:embed="rId10"/>
          <a:stretch>
            <a:fillRect/>
          </a:stretch>
        </p:blipFill>
        <p:spPr>
          <a:xfrm>
            <a:off x="8260710" y="1676350"/>
            <a:ext cx="1771897" cy="600159"/>
          </a:xfrm>
          <a:prstGeom prst="rect">
            <a:avLst/>
          </a:prstGeom>
        </p:spPr>
      </p:pic>
    </p:spTree>
    <p:extLst>
      <p:ext uri="{BB962C8B-B14F-4D97-AF65-F5344CB8AC3E}">
        <p14:creationId xmlns:p14="http://schemas.microsoft.com/office/powerpoint/2010/main" val="3657207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A9E3C7-96E2-B6D0-F0BF-3EC0ED5A9F74}"/>
            </a:ext>
          </a:extLst>
        </p:cNvPr>
        <p:cNvGrpSpPr/>
        <p:nvPr/>
      </p:nvGrpSpPr>
      <p:grpSpPr>
        <a:xfrm>
          <a:off x="0" y="0"/>
          <a:ext cx="0" cy="0"/>
          <a:chOff x="0" y="0"/>
          <a:chExt cx="0" cy="0"/>
        </a:xfrm>
      </p:grpSpPr>
      <p:sp>
        <p:nvSpPr>
          <p:cNvPr id="2" name="Tijdelijke aanduiding voor inhoud 1">
            <a:extLst>
              <a:ext uri="{FF2B5EF4-FFF2-40B4-BE49-F238E27FC236}">
                <a16:creationId xmlns:a16="http://schemas.microsoft.com/office/drawing/2014/main" id="{67248D3D-EF19-1180-AEC8-32794C64D7F9}"/>
              </a:ext>
            </a:extLst>
          </p:cNvPr>
          <p:cNvSpPr>
            <a:spLocks noGrp="1"/>
          </p:cNvSpPr>
          <p:nvPr>
            <p:ph idx="1"/>
          </p:nvPr>
        </p:nvSpPr>
        <p:spPr>
          <a:xfrm>
            <a:off x="380996" y="2257771"/>
            <a:ext cx="5380894" cy="3597906"/>
          </a:xfrm>
        </p:spPr>
        <p:txBody>
          <a:bodyPr/>
          <a:lstStyle/>
          <a:p>
            <a:endParaRPr lang="nl-NL" dirty="0"/>
          </a:p>
          <a:p>
            <a:pPr lvl="6"/>
            <a:r>
              <a:rPr lang="nl-NL" dirty="0"/>
              <a:t>Stel uw vragen</a:t>
            </a:r>
          </a:p>
          <a:p>
            <a:pPr lvl="6"/>
            <a:endParaRPr lang="nl-NL" dirty="0"/>
          </a:p>
          <a:p>
            <a:pPr lvl="6"/>
            <a:r>
              <a:rPr lang="nl-NL" dirty="0"/>
              <a:t>Iets onduidelijk? Vraag door!</a:t>
            </a:r>
          </a:p>
          <a:p>
            <a:pPr lvl="6"/>
            <a:endParaRPr lang="nl-NL" dirty="0"/>
          </a:p>
          <a:p>
            <a:pPr lvl="6"/>
            <a:r>
              <a:rPr lang="nl-NL" dirty="0"/>
              <a:t>Wees open en eerlijk </a:t>
            </a:r>
          </a:p>
          <a:p>
            <a:pPr lvl="6"/>
            <a:endParaRPr lang="nl-NL" dirty="0"/>
          </a:p>
          <a:p>
            <a:pPr lvl="6"/>
            <a:r>
              <a:rPr lang="nl-NL" dirty="0"/>
              <a:t>Vraag informatie mee</a:t>
            </a:r>
          </a:p>
          <a:p>
            <a:pPr lvl="6"/>
            <a:endParaRPr lang="nl-NL" dirty="0"/>
          </a:p>
          <a:p>
            <a:pPr lvl="6"/>
            <a:r>
              <a:rPr lang="nl-NL" dirty="0"/>
              <a:t>Meer bedenktijd nodig? </a:t>
            </a:r>
          </a:p>
          <a:p>
            <a:pPr lvl="5"/>
            <a:endParaRPr lang="nl-NL" dirty="0"/>
          </a:p>
        </p:txBody>
      </p:sp>
      <p:sp>
        <p:nvSpPr>
          <p:cNvPr id="3" name="Tijdelijke aanduiding voor voettekst 2">
            <a:extLst>
              <a:ext uri="{FF2B5EF4-FFF2-40B4-BE49-F238E27FC236}">
                <a16:creationId xmlns:a16="http://schemas.microsoft.com/office/drawing/2014/main" id="{462B4EC1-955D-8284-DE25-3748D7B99107}"/>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4" name="Tijdelijke aanduiding voor dianummer 3">
            <a:extLst>
              <a:ext uri="{FF2B5EF4-FFF2-40B4-BE49-F238E27FC236}">
                <a16:creationId xmlns:a16="http://schemas.microsoft.com/office/drawing/2014/main" id="{8FCC130C-B027-A280-56C5-02FF57B2DB05}"/>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16</a:t>
            </a:fld>
            <a:r>
              <a:rPr lang="nl-NL"/>
              <a:t> —</a:t>
            </a:r>
            <a:endParaRPr lang="nl-NL" dirty="0"/>
          </a:p>
        </p:txBody>
      </p:sp>
      <p:sp>
        <p:nvSpPr>
          <p:cNvPr id="5" name="Titel 4">
            <a:extLst>
              <a:ext uri="{FF2B5EF4-FFF2-40B4-BE49-F238E27FC236}">
                <a16:creationId xmlns:a16="http://schemas.microsoft.com/office/drawing/2014/main" id="{4E99C02A-0FEB-0DDA-64DC-86B23BC875B1}"/>
              </a:ext>
            </a:extLst>
          </p:cNvPr>
          <p:cNvSpPr>
            <a:spLocks noGrp="1"/>
          </p:cNvSpPr>
          <p:nvPr>
            <p:ph type="title"/>
          </p:nvPr>
        </p:nvSpPr>
        <p:spPr>
          <a:xfrm>
            <a:off x="382660" y="334943"/>
            <a:ext cx="6602339" cy="1325563"/>
          </a:xfrm>
        </p:spPr>
        <p:txBody>
          <a:bodyPr/>
          <a:lstStyle/>
          <a:p>
            <a:r>
              <a:rPr lang="nl-NL" dirty="0">
                <a:latin typeface="Calibri" panose="020F0502020204030204" pitchFamily="34" charset="0"/>
                <a:ea typeface="Calibri" panose="020F0502020204030204" pitchFamily="34" charset="0"/>
                <a:cs typeface="Calibri" panose="020F0502020204030204" pitchFamily="34" charset="0"/>
              </a:rPr>
              <a:t>2. Tijdens het gesprek</a:t>
            </a:r>
            <a:endParaRPr lang="nl-NL" dirty="0"/>
          </a:p>
        </p:txBody>
      </p:sp>
      <p:sp>
        <p:nvSpPr>
          <p:cNvPr id="23" name="Tijdelijke aanduiding voor afbeelding 22">
            <a:extLst>
              <a:ext uri="{FF2B5EF4-FFF2-40B4-BE49-F238E27FC236}">
                <a16:creationId xmlns:a16="http://schemas.microsoft.com/office/drawing/2014/main" id="{0358A613-7F38-89FC-0EFA-BE704B3A1CC6}"/>
              </a:ext>
            </a:extLst>
          </p:cNvPr>
          <p:cNvSpPr>
            <a:spLocks noGrp="1"/>
          </p:cNvSpPr>
          <p:nvPr>
            <p:ph type="pic" sz="quarter" idx="12"/>
          </p:nvPr>
        </p:nvSpPr>
        <p:spPr>
          <a:xfrm>
            <a:off x="6908799" y="0"/>
            <a:ext cx="5283201" cy="6858000"/>
          </a:xfrm>
        </p:spPr>
        <p:txBody>
          <a:bodyPr/>
          <a:lstStyle/>
          <a:p>
            <a:endParaRPr lang="nl-NL" dirty="0"/>
          </a:p>
        </p:txBody>
      </p:sp>
      <p:grpSp>
        <p:nvGrpSpPr>
          <p:cNvPr id="10" name="LogoV">
            <a:extLst>
              <a:ext uri="{FF2B5EF4-FFF2-40B4-BE49-F238E27FC236}">
                <a16:creationId xmlns:a16="http://schemas.microsoft.com/office/drawing/2014/main" id="{4EAB2CDD-5BF8-8135-EC07-32B78422E7BF}"/>
              </a:ext>
            </a:extLst>
          </p:cNvPr>
          <p:cNvGrpSpPr>
            <a:grpSpLocks noChangeAspect="1"/>
          </p:cNvGrpSpPr>
          <p:nvPr/>
        </p:nvGrpSpPr>
        <p:grpSpPr>
          <a:xfrm>
            <a:off x="11335396" y="6106381"/>
            <a:ext cx="489600" cy="428726"/>
            <a:chOff x="3524250" y="1177003"/>
            <a:chExt cx="5143500" cy="4503991"/>
          </a:xfrm>
        </p:grpSpPr>
        <p:sp>
          <p:nvSpPr>
            <p:cNvPr id="11" name="Vrije vorm: vorm 10">
              <a:extLst>
                <a:ext uri="{FF2B5EF4-FFF2-40B4-BE49-F238E27FC236}">
                  <a16:creationId xmlns:a16="http://schemas.microsoft.com/office/drawing/2014/main" id="{BB0391B3-754B-8591-1559-9C8B41CBFDB6}"/>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E65CB7DC-2B03-B61B-A44A-3C1939733C92}"/>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110574D2-F8C6-B424-359D-6A59DABB1353}"/>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2639EFD5-CB1E-35C7-FC92-4040210D5091}"/>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7E4E16F4-50D3-9F5F-FD47-F00F2DFA5E24}"/>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72C6AC6E-176E-AD28-A5F0-CDC84E8FC926}"/>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128CE9AE-1B62-38E7-6DF7-3CD2758AF6DC}"/>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B17878FA-007E-9603-ABBC-6424E83120B0}"/>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3DC1ABB3-5F3D-F9BC-8DAE-FB5B042C29FE}"/>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F952C12A-4F01-FD19-B109-F27AFFCBB08E}"/>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AD97B648-B75F-EFE1-3F2A-BB133BEB54D1}"/>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FA9EBAD9-1995-A19C-D7CE-7648F7E75EB2}"/>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pic>
        <p:nvPicPr>
          <p:cNvPr id="6" name="Afbeelding 5">
            <a:extLst>
              <a:ext uri="{FF2B5EF4-FFF2-40B4-BE49-F238E27FC236}">
                <a16:creationId xmlns:a16="http://schemas.microsoft.com/office/drawing/2014/main" id="{17951447-2BEF-CA41-E3A8-A2E0DC8215C9}"/>
              </a:ext>
            </a:extLst>
          </p:cNvPr>
          <p:cNvPicPr>
            <a:picLocks noChangeAspect="1"/>
          </p:cNvPicPr>
          <p:nvPr/>
        </p:nvPicPr>
        <p:blipFill>
          <a:blip r:embed="rId3"/>
          <a:srcRect l="15753" r="15291"/>
          <a:stretch>
            <a:fillRect/>
          </a:stretch>
        </p:blipFill>
        <p:spPr>
          <a:xfrm>
            <a:off x="7252777" y="2612708"/>
            <a:ext cx="4744017" cy="234988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65885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
                                            <p:txEl>
                                              <p:pRg st="7" end="7"/>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CC3B8F-ACF3-2BF2-7127-C762CF0D50CE}"/>
            </a:ext>
          </a:extLst>
        </p:cNvPr>
        <p:cNvGrpSpPr/>
        <p:nvPr/>
      </p:nvGrpSpPr>
      <p:grpSpPr>
        <a:xfrm>
          <a:off x="0" y="0"/>
          <a:ext cx="0" cy="0"/>
          <a:chOff x="0" y="0"/>
          <a:chExt cx="0" cy="0"/>
        </a:xfrm>
      </p:grpSpPr>
      <p:sp>
        <p:nvSpPr>
          <p:cNvPr id="2" name="Tijdelijke aanduiding voor inhoud 1">
            <a:extLst>
              <a:ext uri="{FF2B5EF4-FFF2-40B4-BE49-F238E27FC236}">
                <a16:creationId xmlns:a16="http://schemas.microsoft.com/office/drawing/2014/main" id="{2DDF5D8A-DE26-D23E-B31F-1EA20568C926}"/>
              </a:ext>
            </a:extLst>
          </p:cNvPr>
          <p:cNvSpPr>
            <a:spLocks noGrp="1"/>
          </p:cNvSpPr>
          <p:nvPr>
            <p:ph idx="1"/>
          </p:nvPr>
        </p:nvSpPr>
        <p:spPr>
          <a:xfrm>
            <a:off x="380996" y="2257771"/>
            <a:ext cx="5380894" cy="3597906"/>
          </a:xfrm>
        </p:spPr>
        <p:txBody>
          <a:bodyPr/>
          <a:lstStyle/>
          <a:p>
            <a:endParaRPr lang="nl-NL" dirty="0"/>
          </a:p>
          <a:p>
            <a:pPr lvl="6"/>
            <a:r>
              <a:rPr lang="nl-NL" dirty="0"/>
              <a:t>Doorverwijzing</a:t>
            </a:r>
          </a:p>
          <a:p>
            <a:pPr lvl="6"/>
            <a:endParaRPr lang="nl-NL" dirty="0"/>
          </a:p>
          <a:p>
            <a:pPr lvl="6"/>
            <a:r>
              <a:rPr lang="nl-NL" dirty="0"/>
              <a:t>Second opinion?</a:t>
            </a:r>
          </a:p>
          <a:p>
            <a:pPr lvl="6"/>
            <a:endParaRPr lang="nl-NL" dirty="0"/>
          </a:p>
          <a:p>
            <a:pPr lvl="6"/>
            <a:r>
              <a:rPr lang="nl-NL" dirty="0"/>
              <a:t>Vergoeding door de zorgverzekering?</a:t>
            </a:r>
          </a:p>
          <a:p>
            <a:pPr lvl="6"/>
            <a:endParaRPr lang="nl-NL" dirty="0"/>
          </a:p>
          <a:p>
            <a:pPr lvl="6"/>
            <a:r>
              <a:rPr lang="nl-NL" dirty="0"/>
              <a:t>Waar kunt u terecht na het gesprek?</a:t>
            </a:r>
          </a:p>
          <a:p>
            <a:pPr lvl="6"/>
            <a:endParaRPr lang="nl-NL" dirty="0"/>
          </a:p>
          <a:p>
            <a:pPr lvl="6"/>
            <a:r>
              <a:rPr lang="nl-NL" dirty="0"/>
              <a:t>Het gesprek opnemen*</a:t>
            </a:r>
          </a:p>
          <a:p>
            <a:pPr lvl="5"/>
            <a:endParaRPr lang="nl-NL" dirty="0"/>
          </a:p>
        </p:txBody>
      </p:sp>
      <p:sp>
        <p:nvSpPr>
          <p:cNvPr id="3" name="Tijdelijke aanduiding voor voettekst 2">
            <a:extLst>
              <a:ext uri="{FF2B5EF4-FFF2-40B4-BE49-F238E27FC236}">
                <a16:creationId xmlns:a16="http://schemas.microsoft.com/office/drawing/2014/main" id="{345AA9AF-F593-6C9A-63CE-1708D819C822}"/>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4" name="Tijdelijke aanduiding voor dianummer 3">
            <a:extLst>
              <a:ext uri="{FF2B5EF4-FFF2-40B4-BE49-F238E27FC236}">
                <a16:creationId xmlns:a16="http://schemas.microsoft.com/office/drawing/2014/main" id="{0B00590D-9F16-24CA-BCCD-3ABE4AFFD138}"/>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17</a:t>
            </a:fld>
            <a:r>
              <a:rPr lang="nl-NL"/>
              <a:t> —</a:t>
            </a:r>
            <a:endParaRPr lang="nl-NL" dirty="0"/>
          </a:p>
        </p:txBody>
      </p:sp>
      <p:sp>
        <p:nvSpPr>
          <p:cNvPr id="5" name="Titel 4">
            <a:extLst>
              <a:ext uri="{FF2B5EF4-FFF2-40B4-BE49-F238E27FC236}">
                <a16:creationId xmlns:a16="http://schemas.microsoft.com/office/drawing/2014/main" id="{9C483AEE-B9AE-30FF-648B-FE2BD757BB7D}"/>
              </a:ext>
            </a:extLst>
          </p:cNvPr>
          <p:cNvSpPr>
            <a:spLocks noGrp="1"/>
          </p:cNvSpPr>
          <p:nvPr>
            <p:ph type="title"/>
          </p:nvPr>
        </p:nvSpPr>
        <p:spPr>
          <a:xfrm>
            <a:off x="382660" y="334943"/>
            <a:ext cx="6602339" cy="1325563"/>
          </a:xfrm>
        </p:spPr>
        <p:txBody>
          <a:bodyPr/>
          <a:lstStyle/>
          <a:p>
            <a:r>
              <a:rPr lang="nl-NL" dirty="0">
                <a:latin typeface="Calibri" panose="020F0502020204030204" pitchFamily="34" charset="0"/>
                <a:ea typeface="Calibri" panose="020F0502020204030204" pitchFamily="34" charset="0"/>
                <a:cs typeface="Calibri" panose="020F0502020204030204" pitchFamily="34" charset="0"/>
              </a:rPr>
              <a:t>2. Tijdens het gesprek - vervolg</a:t>
            </a:r>
            <a:endParaRPr lang="nl-NL" dirty="0"/>
          </a:p>
        </p:txBody>
      </p:sp>
      <p:sp>
        <p:nvSpPr>
          <p:cNvPr id="23" name="Tijdelijke aanduiding voor afbeelding 22">
            <a:extLst>
              <a:ext uri="{FF2B5EF4-FFF2-40B4-BE49-F238E27FC236}">
                <a16:creationId xmlns:a16="http://schemas.microsoft.com/office/drawing/2014/main" id="{FDBEECBD-D785-CC75-48D0-D4CDDE977237}"/>
              </a:ext>
            </a:extLst>
          </p:cNvPr>
          <p:cNvSpPr>
            <a:spLocks noGrp="1"/>
          </p:cNvSpPr>
          <p:nvPr>
            <p:ph type="pic" sz="quarter" idx="12"/>
          </p:nvPr>
        </p:nvSpPr>
        <p:spPr>
          <a:xfrm>
            <a:off x="6908799" y="0"/>
            <a:ext cx="5283201" cy="6858000"/>
          </a:xfrm>
        </p:spPr>
        <p:txBody>
          <a:bodyPr/>
          <a:lstStyle/>
          <a:p>
            <a:endParaRPr lang="nl-NL" dirty="0"/>
          </a:p>
        </p:txBody>
      </p:sp>
      <p:grpSp>
        <p:nvGrpSpPr>
          <p:cNvPr id="10" name="LogoV">
            <a:extLst>
              <a:ext uri="{FF2B5EF4-FFF2-40B4-BE49-F238E27FC236}">
                <a16:creationId xmlns:a16="http://schemas.microsoft.com/office/drawing/2014/main" id="{E9DE550A-DA94-6BA0-D48A-02A0593B2CE8}"/>
              </a:ext>
            </a:extLst>
          </p:cNvPr>
          <p:cNvGrpSpPr>
            <a:grpSpLocks noChangeAspect="1"/>
          </p:cNvGrpSpPr>
          <p:nvPr/>
        </p:nvGrpSpPr>
        <p:grpSpPr>
          <a:xfrm>
            <a:off x="11335396" y="6106381"/>
            <a:ext cx="489600" cy="428726"/>
            <a:chOff x="3524250" y="1177003"/>
            <a:chExt cx="5143500" cy="4503991"/>
          </a:xfrm>
        </p:grpSpPr>
        <p:sp>
          <p:nvSpPr>
            <p:cNvPr id="11" name="Vrije vorm: vorm 10">
              <a:extLst>
                <a:ext uri="{FF2B5EF4-FFF2-40B4-BE49-F238E27FC236}">
                  <a16:creationId xmlns:a16="http://schemas.microsoft.com/office/drawing/2014/main" id="{53C815FF-DF21-5C29-3129-0DA573CD30C8}"/>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8F07AE6A-990F-122A-C4A3-147AA91BCE3E}"/>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05862217-7935-4556-5597-E9374478B8BA}"/>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0CFA4112-ADA5-41B2-728D-C3D3D177AD7A}"/>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DC262748-8C6D-944D-FA0C-F7C5CFF6D6F9}"/>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AC842046-3093-5A3E-ADED-348CE5478EED}"/>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780B0962-032E-A380-BABC-501159BE9ACF}"/>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D37CFD90-3013-EA08-F4A3-C04E8B8C392A}"/>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E2F0A99C-3F5C-9301-9AC8-C86E50E24E7D}"/>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7170DDF7-B039-D257-C06B-238775131A70}"/>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751C8EB9-5E56-BF6B-7E8D-A4B5F9A9DAE8}"/>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603A1141-2BEF-6D65-76CA-6B3E11BF64ED}"/>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pic>
        <p:nvPicPr>
          <p:cNvPr id="26" name="Afbeelding 25">
            <a:extLst>
              <a:ext uri="{FF2B5EF4-FFF2-40B4-BE49-F238E27FC236}">
                <a16:creationId xmlns:a16="http://schemas.microsoft.com/office/drawing/2014/main" id="{DCEBCCEF-2E02-53BC-5469-89751D1DBD7B}"/>
              </a:ext>
            </a:extLst>
          </p:cNvPr>
          <p:cNvPicPr>
            <a:picLocks noChangeAspect="1"/>
          </p:cNvPicPr>
          <p:nvPr/>
        </p:nvPicPr>
        <p:blipFill>
          <a:blip r:embed="rId2"/>
          <a:stretch>
            <a:fillRect/>
          </a:stretch>
        </p:blipFill>
        <p:spPr>
          <a:xfrm>
            <a:off x="8038454" y="1988262"/>
            <a:ext cx="2857500" cy="2857500"/>
          </a:xfrm>
          <a:prstGeom prst="rect">
            <a:avLst/>
          </a:prstGeom>
        </p:spPr>
      </p:pic>
    </p:spTree>
    <p:extLst>
      <p:ext uri="{BB962C8B-B14F-4D97-AF65-F5344CB8AC3E}">
        <p14:creationId xmlns:p14="http://schemas.microsoft.com/office/powerpoint/2010/main" val="2108535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xEl>
                                              <p:pRg st="3" end="3"/>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xEl>
                                              <p:pRg st="5" end="5"/>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
                                            <p:txEl>
                                              <p:pRg st="7" end="7"/>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BAB672-65DA-6D6D-C074-3A58F8205111}"/>
            </a:ext>
          </a:extLst>
        </p:cNvPr>
        <p:cNvGrpSpPr/>
        <p:nvPr/>
      </p:nvGrpSpPr>
      <p:grpSpPr>
        <a:xfrm>
          <a:off x="0" y="0"/>
          <a:ext cx="0" cy="0"/>
          <a:chOff x="0" y="0"/>
          <a:chExt cx="0" cy="0"/>
        </a:xfrm>
      </p:grpSpPr>
      <p:sp>
        <p:nvSpPr>
          <p:cNvPr id="2" name="Tijdelijke aanduiding voor inhoud 1">
            <a:extLst>
              <a:ext uri="{FF2B5EF4-FFF2-40B4-BE49-F238E27FC236}">
                <a16:creationId xmlns:a16="http://schemas.microsoft.com/office/drawing/2014/main" id="{E5CE7BDA-AC4C-68EC-3914-58634B2C8543}"/>
              </a:ext>
            </a:extLst>
          </p:cNvPr>
          <p:cNvSpPr>
            <a:spLocks noGrp="1"/>
          </p:cNvSpPr>
          <p:nvPr>
            <p:ph idx="1"/>
          </p:nvPr>
        </p:nvSpPr>
        <p:spPr>
          <a:xfrm>
            <a:off x="380996" y="2257771"/>
            <a:ext cx="5380894" cy="3597906"/>
          </a:xfrm>
        </p:spPr>
        <p:txBody>
          <a:bodyPr/>
          <a:lstStyle/>
          <a:p>
            <a:endParaRPr lang="nl-NL" dirty="0"/>
          </a:p>
          <a:p>
            <a:pPr lvl="6"/>
            <a:r>
              <a:rPr lang="nl-NL" dirty="0"/>
              <a:t>Geluidsopname mag</a:t>
            </a:r>
          </a:p>
          <a:p>
            <a:pPr lvl="6"/>
            <a:endParaRPr lang="nl-NL" dirty="0"/>
          </a:p>
          <a:p>
            <a:pPr lvl="6"/>
            <a:r>
              <a:rPr lang="nl-NL" dirty="0"/>
              <a:t>Informeer de zorgverlener wel van tevoren</a:t>
            </a:r>
          </a:p>
          <a:p>
            <a:pPr lvl="6"/>
            <a:endParaRPr lang="nl-NL" dirty="0"/>
          </a:p>
          <a:p>
            <a:pPr lvl="6"/>
            <a:r>
              <a:rPr lang="nl-NL" dirty="0"/>
              <a:t>De opname is alleen voor privégebruik</a:t>
            </a:r>
          </a:p>
          <a:p>
            <a:pPr lvl="6"/>
            <a:endParaRPr lang="nl-NL" dirty="0"/>
          </a:p>
          <a:p>
            <a:pPr lvl="6"/>
            <a:r>
              <a:rPr lang="nl-NL" dirty="0"/>
              <a:t>Geluidsopname kan via mobiele telefoon of tablet</a:t>
            </a:r>
          </a:p>
          <a:p>
            <a:pPr lvl="6"/>
            <a:endParaRPr lang="nl-NL" dirty="0"/>
          </a:p>
          <a:p>
            <a:pPr marL="0" lvl="5" indent="0">
              <a:buNone/>
            </a:pPr>
            <a:endParaRPr lang="nl-NL" dirty="0"/>
          </a:p>
        </p:txBody>
      </p:sp>
      <p:sp>
        <p:nvSpPr>
          <p:cNvPr id="3" name="Tijdelijke aanduiding voor voettekst 2">
            <a:extLst>
              <a:ext uri="{FF2B5EF4-FFF2-40B4-BE49-F238E27FC236}">
                <a16:creationId xmlns:a16="http://schemas.microsoft.com/office/drawing/2014/main" id="{44B9C7D4-C554-D98E-BB33-ACEBD5625970}"/>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4" name="Tijdelijke aanduiding voor dianummer 3">
            <a:extLst>
              <a:ext uri="{FF2B5EF4-FFF2-40B4-BE49-F238E27FC236}">
                <a16:creationId xmlns:a16="http://schemas.microsoft.com/office/drawing/2014/main" id="{7390FE1F-0CBE-DF02-40FE-161A245382C3}"/>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18</a:t>
            </a:fld>
            <a:r>
              <a:rPr lang="nl-NL"/>
              <a:t> —</a:t>
            </a:r>
            <a:endParaRPr lang="nl-NL" dirty="0"/>
          </a:p>
        </p:txBody>
      </p:sp>
      <p:sp>
        <p:nvSpPr>
          <p:cNvPr id="5" name="Titel 4">
            <a:extLst>
              <a:ext uri="{FF2B5EF4-FFF2-40B4-BE49-F238E27FC236}">
                <a16:creationId xmlns:a16="http://schemas.microsoft.com/office/drawing/2014/main" id="{2B11DCBA-E78F-3C74-5D76-7B5DEB3E1F7E}"/>
              </a:ext>
            </a:extLst>
          </p:cNvPr>
          <p:cNvSpPr>
            <a:spLocks noGrp="1"/>
          </p:cNvSpPr>
          <p:nvPr>
            <p:ph type="title"/>
          </p:nvPr>
        </p:nvSpPr>
        <p:spPr>
          <a:xfrm>
            <a:off x="382660" y="334943"/>
            <a:ext cx="6602339" cy="1325563"/>
          </a:xfrm>
        </p:spPr>
        <p:txBody>
          <a:bodyPr/>
          <a:lstStyle/>
          <a:p>
            <a:r>
              <a:rPr lang="nl-NL" dirty="0">
                <a:latin typeface="Calibri" panose="020F0502020204030204" pitchFamily="34" charset="0"/>
                <a:ea typeface="Calibri" panose="020F0502020204030204" pitchFamily="34" charset="0"/>
                <a:cs typeface="Calibri" panose="020F0502020204030204" pitchFamily="34" charset="0"/>
              </a:rPr>
              <a:t>Het gesprek opnemen</a:t>
            </a:r>
            <a:endParaRPr lang="nl-NL" dirty="0"/>
          </a:p>
        </p:txBody>
      </p:sp>
      <p:sp>
        <p:nvSpPr>
          <p:cNvPr id="23" name="Tijdelijke aanduiding voor afbeelding 22">
            <a:extLst>
              <a:ext uri="{FF2B5EF4-FFF2-40B4-BE49-F238E27FC236}">
                <a16:creationId xmlns:a16="http://schemas.microsoft.com/office/drawing/2014/main" id="{C0D4A5A3-C6B7-150B-6FD1-E402C493B312}"/>
              </a:ext>
            </a:extLst>
          </p:cNvPr>
          <p:cNvSpPr>
            <a:spLocks noGrp="1"/>
          </p:cNvSpPr>
          <p:nvPr>
            <p:ph type="pic" sz="quarter" idx="12"/>
          </p:nvPr>
        </p:nvSpPr>
        <p:spPr>
          <a:xfrm>
            <a:off x="6908799" y="0"/>
            <a:ext cx="5283201" cy="6858000"/>
          </a:xfrm>
        </p:spPr>
        <p:txBody>
          <a:bodyPr/>
          <a:lstStyle/>
          <a:p>
            <a:endParaRPr lang="nl-NL" dirty="0"/>
          </a:p>
        </p:txBody>
      </p:sp>
      <p:grpSp>
        <p:nvGrpSpPr>
          <p:cNvPr id="10" name="LogoV">
            <a:extLst>
              <a:ext uri="{FF2B5EF4-FFF2-40B4-BE49-F238E27FC236}">
                <a16:creationId xmlns:a16="http://schemas.microsoft.com/office/drawing/2014/main" id="{7A15EE66-6601-04E1-F9F3-9A2A82C659BF}"/>
              </a:ext>
            </a:extLst>
          </p:cNvPr>
          <p:cNvGrpSpPr>
            <a:grpSpLocks noChangeAspect="1"/>
          </p:cNvGrpSpPr>
          <p:nvPr/>
        </p:nvGrpSpPr>
        <p:grpSpPr>
          <a:xfrm>
            <a:off x="11335396" y="6106381"/>
            <a:ext cx="489600" cy="428726"/>
            <a:chOff x="3524250" y="1177003"/>
            <a:chExt cx="5143500" cy="4503991"/>
          </a:xfrm>
        </p:grpSpPr>
        <p:sp>
          <p:nvSpPr>
            <p:cNvPr id="11" name="Vrije vorm: vorm 10">
              <a:extLst>
                <a:ext uri="{FF2B5EF4-FFF2-40B4-BE49-F238E27FC236}">
                  <a16:creationId xmlns:a16="http://schemas.microsoft.com/office/drawing/2014/main" id="{DA490D3C-9732-48EA-836C-720B8DC557C8}"/>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3A62E2D3-47E8-A2F9-E062-73F90868F1FF}"/>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69566CD2-B85F-2580-A6A9-4ACDC0F7C095}"/>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2C57C456-EA7F-6089-2432-B338F8F243CC}"/>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085B100E-AC52-77D9-D20E-ECFFB7D734A9}"/>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09B03E40-07DA-3F2D-C366-A29B019827BA}"/>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F29703D5-68FC-2E13-7AC2-DC47A31E6AE0}"/>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C2856735-9642-862F-0443-C68F89542CB9}"/>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D84DCB90-221A-50D5-DBCE-BCCD991D22B3}"/>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94D5C135-357E-1EEB-81DD-7432B54CB92A}"/>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3D9CF7D2-A684-C27D-3720-A72F3D0036BF}"/>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AA77A8C9-FAFD-2AB4-5A8A-219182F75C8D}"/>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grpSp>
        <p:nvGrpSpPr>
          <p:cNvPr id="24" name="Groep 23">
            <a:extLst>
              <a:ext uri="{FF2B5EF4-FFF2-40B4-BE49-F238E27FC236}">
                <a16:creationId xmlns:a16="http://schemas.microsoft.com/office/drawing/2014/main" id="{F9976AF3-F7A0-ABC8-C058-3E68475F82B2}"/>
              </a:ext>
            </a:extLst>
          </p:cNvPr>
          <p:cNvGrpSpPr/>
          <p:nvPr/>
        </p:nvGrpSpPr>
        <p:grpSpPr>
          <a:xfrm>
            <a:off x="6668128" y="2154077"/>
            <a:ext cx="4761568" cy="2235981"/>
            <a:chOff x="7125631" y="838199"/>
            <a:chExt cx="4761568" cy="2235981"/>
          </a:xfrm>
          <a:effectLst>
            <a:outerShdw blurRad="50800" dist="38100" dir="2700000" algn="tl" rotWithShape="0">
              <a:prstClr val="black">
                <a:alpha val="40000"/>
              </a:prstClr>
            </a:outerShdw>
          </a:effectLst>
        </p:grpSpPr>
        <p:pic>
          <p:nvPicPr>
            <p:cNvPr id="28" name="Afbeelding 27">
              <a:extLst>
                <a:ext uri="{FF2B5EF4-FFF2-40B4-BE49-F238E27FC236}">
                  <a16:creationId xmlns:a16="http://schemas.microsoft.com/office/drawing/2014/main" id="{413A7681-2C38-5564-76C7-AE0BFD5AA71B}"/>
                </a:ext>
              </a:extLst>
            </p:cNvPr>
            <p:cNvPicPr>
              <a:picLocks noChangeAspect="1"/>
            </p:cNvPicPr>
            <p:nvPr/>
          </p:nvPicPr>
          <p:blipFill>
            <a:blip r:embed="rId3"/>
            <a:stretch>
              <a:fillRect/>
            </a:stretch>
          </p:blipFill>
          <p:spPr>
            <a:xfrm>
              <a:off x="7949652" y="838199"/>
              <a:ext cx="3937547" cy="1866671"/>
            </a:xfrm>
            <a:prstGeom prst="rect">
              <a:avLst/>
            </a:prstGeom>
          </p:spPr>
        </p:pic>
        <p:sp>
          <p:nvSpPr>
            <p:cNvPr id="29" name="Tekstvak 28">
              <a:extLst>
                <a:ext uri="{FF2B5EF4-FFF2-40B4-BE49-F238E27FC236}">
                  <a16:creationId xmlns:a16="http://schemas.microsoft.com/office/drawing/2014/main" id="{7BA76611-09DB-600A-8F64-0DEFDB31FC6F}"/>
                </a:ext>
              </a:extLst>
            </p:cNvPr>
            <p:cNvSpPr txBox="1"/>
            <p:nvPr/>
          </p:nvSpPr>
          <p:spPr>
            <a:xfrm>
              <a:off x="7125631" y="2812570"/>
              <a:ext cx="3962400" cy="261610"/>
            </a:xfrm>
            <a:prstGeom prst="rect">
              <a:avLst/>
            </a:prstGeom>
            <a:noFill/>
          </p:spPr>
          <p:txBody>
            <a:bodyPr wrap="square" rtlCol="0">
              <a:spAutoFit/>
            </a:bodyPr>
            <a:lstStyle/>
            <a:p>
              <a:pPr algn="ctr"/>
              <a:r>
                <a:rPr lang="nl-NL" sz="1100" dirty="0"/>
                <a:t>Bron: kanker.nl/neem het gesprek op</a:t>
              </a:r>
            </a:p>
          </p:txBody>
        </p:sp>
      </p:grpSp>
    </p:spTree>
    <p:extLst>
      <p:ext uri="{BB962C8B-B14F-4D97-AF65-F5344CB8AC3E}">
        <p14:creationId xmlns:p14="http://schemas.microsoft.com/office/powerpoint/2010/main" val="332350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1D7E16-0215-FE04-249E-FCBCA6914E9B}"/>
            </a:ext>
          </a:extLst>
        </p:cNvPr>
        <p:cNvGrpSpPr/>
        <p:nvPr/>
      </p:nvGrpSpPr>
      <p:grpSpPr>
        <a:xfrm>
          <a:off x="0" y="0"/>
          <a:ext cx="0" cy="0"/>
          <a:chOff x="0" y="0"/>
          <a:chExt cx="0" cy="0"/>
        </a:xfrm>
      </p:grpSpPr>
      <p:sp>
        <p:nvSpPr>
          <p:cNvPr id="2" name="Tijdelijke aanduiding voor inhoud 1">
            <a:extLst>
              <a:ext uri="{FF2B5EF4-FFF2-40B4-BE49-F238E27FC236}">
                <a16:creationId xmlns:a16="http://schemas.microsoft.com/office/drawing/2014/main" id="{F5F9207A-EF46-1E3E-14BD-CF4430A41580}"/>
              </a:ext>
            </a:extLst>
          </p:cNvPr>
          <p:cNvSpPr>
            <a:spLocks noGrp="1"/>
          </p:cNvSpPr>
          <p:nvPr>
            <p:ph idx="1"/>
          </p:nvPr>
        </p:nvSpPr>
        <p:spPr>
          <a:xfrm>
            <a:off x="380996" y="2257771"/>
            <a:ext cx="5380894" cy="3597906"/>
          </a:xfrm>
        </p:spPr>
        <p:txBody>
          <a:bodyPr/>
          <a:lstStyle/>
          <a:p>
            <a:endParaRPr lang="nl-NL" dirty="0"/>
          </a:p>
          <a:p>
            <a:pPr lvl="6"/>
            <a:r>
              <a:rPr lang="nl-NL" dirty="0"/>
              <a:t>Bespreken met naasten</a:t>
            </a:r>
          </a:p>
          <a:p>
            <a:pPr lvl="6"/>
            <a:endParaRPr lang="nl-NL" dirty="0"/>
          </a:p>
          <a:p>
            <a:pPr lvl="6"/>
            <a:r>
              <a:rPr lang="nl-NL" dirty="0"/>
              <a:t>Internet/ brochures/ flyers raadplegen</a:t>
            </a:r>
          </a:p>
          <a:p>
            <a:pPr lvl="6"/>
            <a:endParaRPr lang="nl-NL" dirty="0"/>
          </a:p>
          <a:p>
            <a:pPr lvl="6"/>
            <a:r>
              <a:rPr lang="nl-NL" dirty="0"/>
              <a:t>In gesprek met andere patiënten </a:t>
            </a:r>
          </a:p>
          <a:p>
            <a:pPr lvl="6"/>
            <a:endParaRPr lang="nl-NL" dirty="0"/>
          </a:p>
          <a:p>
            <a:pPr lvl="6"/>
            <a:r>
              <a:rPr lang="nl-NL" dirty="0"/>
              <a:t>Contact met organisatie als Niervereniging of Nierstichting</a:t>
            </a:r>
          </a:p>
          <a:p>
            <a:pPr lvl="6"/>
            <a:endParaRPr lang="nl-NL" dirty="0"/>
          </a:p>
          <a:p>
            <a:pPr lvl="6"/>
            <a:r>
              <a:rPr lang="nl-NL" dirty="0"/>
              <a:t>Nieuwe vragen opschrijven</a:t>
            </a:r>
          </a:p>
          <a:p>
            <a:pPr lvl="6"/>
            <a:endParaRPr lang="nl-NL" dirty="0"/>
          </a:p>
          <a:p>
            <a:pPr marL="0" lvl="5" indent="0">
              <a:buNone/>
            </a:pPr>
            <a:endParaRPr lang="nl-NL" dirty="0"/>
          </a:p>
        </p:txBody>
      </p:sp>
      <p:sp>
        <p:nvSpPr>
          <p:cNvPr id="3" name="Tijdelijke aanduiding voor voettekst 2">
            <a:extLst>
              <a:ext uri="{FF2B5EF4-FFF2-40B4-BE49-F238E27FC236}">
                <a16:creationId xmlns:a16="http://schemas.microsoft.com/office/drawing/2014/main" id="{CE7D7E0E-19C4-E62E-6E3F-6F95F42CB0DF}"/>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4" name="Tijdelijke aanduiding voor dianummer 3">
            <a:extLst>
              <a:ext uri="{FF2B5EF4-FFF2-40B4-BE49-F238E27FC236}">
                <a16:creationId xmlns:a16="http://schemas.microsoft.com/office/drawing/2014/main" id="{1D85E421-AF1A-17A2-1750-67BA408EDB46}"/>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19</a:t>
            </a:fld>
            <a:r>
              <a:rPr lang="nl-NL"/>
              <a:t> —</a:t>
            </a:r>
            <a:endParaRPr lang="nl-NL" dirty="0"/>
          </a:p>
        </p:txBody>
      </p:sp>
      <p:sp>
        <p:nvSpPr>
          <p:cNvPr id="5" name="Titel 4">
            <a:extLst>
              <a:ext uri="{FF2B5EF4-FFF2-40B4-BE49-F238E27FC236}">
                <a16:creationId xmlns:a16="http://schemas.microsoft.com/office/drawing/2014/main" id="{314A3C2B-DC3B-4E2E-826C-745161FB8B00}"/>
              </a:ext>
            </a:extLst>
          </p:cNvPr>
          <p:cNvSpPr>
            <a:spLocks noGrp="1"/>
          </p:cNvSpPr>
          <p:nvPr>
            <p:ph type="title"/>
          </p:nvPr>
        </p:nvSpPr>
        <p:spPr>
          <a:xfrm>
            <a:off x="382660" y="334943"/>
            <a:ext cx="6602339" cy="1325563"/>
          </a:xfrm>
        </p:spPr>
        <p:txBody>
          <a:bodyPr/>
          <a:lstStyle/>
          <a:p>
            <a:r>
              <a:rPr lang="nl-NL" dirty="0">
                <a:latin typeface="Calibri" panose="020F0502020204030204" pitchFamily="34" charset="0"/>
                <a:ea typeface="Calibri" panose="020F0502020204030204" pitchFamily="34" charset="0"/>
                <a:cs typeface="Calibri" panose="020F0502020204030204" pitchFamily="34" charset="0"/>
              </a:rPr>
              <a:t>3. Wat doe je na het gesprek?</a:t>
            </a:r>
            <a:endParaRPr lang="nl-NL" dirty="0"/>
          </a:p>
        </p:txBody>
      </p:sp>
      <p:sp>
        <p:nvSpPr>
          <p:cNvPr id="23" name="Tijdelijke aanduiding voor afbeelding 22">
            <a:extLst>
              <a:ext uri="{FF2B5EF4-FFF2-40B4-BE49-F238E27FC236}">
                <a16:creationId xmlns:a16="http://schemas.microsoft.com/office/drawing/2014/main" id="{86644A28-76AF-57C2-BEBF-72E4C07C7BAC}"/>
              </a:ext>
            </a:extLst>
          </p:cNvPr>
          <p:cNvSpPr>
            <a:spLocks noGrp="1"/>
          </p:cNvSpPr>
          <p:nvPr>
            <p:ph type="pic" sz="quarter" idx="12"/>
          </p:nvPr>
        </p:nvSpPr>
        <p:spPr>
          <a:xfrm>
            <a:off x="6908799" y="0"/>
            <a:ext cx="5283201" cy="6858000"/>
          </a:xfrm>
        </p:spPr>
        <p:txBody>
          <a:bodyPr/>
          <a:lstStyle/>
          <a:p>
            <a:endParaRPr lang="nl-NL" dirty="0"/>
          </a:p>
        </p:txBody>
      </p:sp>
      <p:grpSp>
        <p:nvGrpSpPr>
          <p:cNvPr id="10" name="LogoV">
            <a:extLst>
              <a:ext uri="{FF2B5EF4-FFF2-40B4-BE49-F238E27FC236}">
                <a16:creationId xmlns:a16="http://schemas.microsoft.com/office/drawing/2014/main" id="{E4F168A1-C8EE-5B75-4540-00B45349298C}"/>
              </a:ext>
            </a:extLst>
          </p:cNvPr>
          <p:cNvGrpSpPr>
            <a:grpSpLocks noChangeAspect="1"/>
          </p:cNvGrpSpPr>
          <p:nvPr/>
        </p:nvGrpSpPr>
        <p:grpSpPr>
          <a:xfrm>
            <a:off x="11335396" y="6106381"/>
            <a:ext cx="489600" cy="428726"/>
            <a:chOff x="3524250" y="1177003"/>
            <a:chExt cx="5143500" cy="4503991"/>
          </a:xfrm>
        </p:grpSpPr>
        <p:sp>
          <p:nvSpPr>
            <p:cNvPr id="11" name="Vrije vorm: vorm 10">
              <a:extLst>
                <a:ext uri="{FF2B5EF4-FFF2-40B4-BE49-F238E27FC236}">
                  <a16:creationId xmlns:a16="http://schemas.microsoft.com/office/drawing/2014/main" id="{0E99AB33-181E-D3E2-1215-7E785A6A3C9A}"/>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71CF7155-8B90-48C7-3D17-DD026185A39A}"/>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A9E85E85-6189-62C6-B664-0771CAD197F5}"/>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0506598E-5411-71AA-38A9-FB432C05693D}"/>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E648227D-AE87-5DBB-C4F3-503EB3EAD2FC}"/>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A09BF876-88BF-914B-1AB5-E4496FBC94AD}"/>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431E9373-AA79-48D0-D4B2-00FFB294A301}"/>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94D16075-AB31-2864-AACC-2007A1583297}"/>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AE42EE38-C8C0-D9F5-3C73-503B549214F4}"/>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0C8C221C-3583-A96B-AE5D-18D552B9DEFD}"/>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22B41600-BB20-303D-DF2F-67BB9A673CED}"/>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DB938979-62FF-1736-F576-258B8F4BFCA9}"/>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grpSp>
        <p:nvGrpSpPr>
          <p:cNvPr id="6" name="Groep 5">
            <a:extLst>
              <a:ext uri="{FF2B5EF4-FFF2-40B4-BE49-F238E27FC236}">
                <a16:creationId xmlns:a16="http://schemas.microsoft.com/office/drawing/2014/main" id="{81FE89A8-35D3-04D2-E528-BDAE57790197}"/>
              </a:ext>
            </a:extLst>
          </p:cNvPr>
          <p:cNvGrpSpPr/>
          <p:nvPr/>
        </p:nvGrpSpPr>
        <p:grpSpPr>
          <a:xfrm>
            <a:off x="6574691" y="2331647"/>
            <a:ext cx="5072296" cy="2226548"/>
            <a:chOff x="6302809" y="1156624"/>
            <a:chExt cx="5495264" cy="2412216"/>
          </a:xfrm>
          <a:effectLst>
            <a:outerShdw blurRad="50800" dist="38100" dir="2700000" algn="tl" rotWithShape="0">
              <a:prstClr val="black">
                <a:alpha val="40000"/>
              </a:prstClr>
            </a:outerShdw>
          </a:effectLst>
        </p:grpSpPr>
        <p:pic>
          <p:nvPicPr>
            <p:cNvPr id="7" name="Afbeelding 6">
              <a:extLst>
                <a:ext uri="{FF2B5EF4-FFF2-40B4-BE49-F238E27FC236}">
                  <a16:creationId xmlns:a16="http://schemas.microsoft.com/office/drawing/2014/main" id="{C78B4746-EA6B-7B22-4479-3EF7058875B4}"/>
                </a:ext>
              </a:extLst>
            </p:cNvPr>
            <p:cNvPicPr>
              <a:picLocks noChangeAspect="1"/>
            </p:cNvPicPr>
            <p:nvPr/>
          </p:nvPicPr>
          <p:blipFill>
            <a:blip r:embed="rId2"/>
            <a:stretch>
              <a:fillRect/>
            </a:stretch>
          </p:blipFill>
          <p:spPr>
            <a:xfrm>
              <a:off x="7565572" y="1156624"/>
              <a:ext cx="4232501" cy="2059055"/>
            </a:xfrm>
            <a:prstGeom prst="rect">
              <a:avLst/>
            </a:prstGeom>
          </p:spPr>
        </p:pic>
        <p:sp>
          <p:nvSpPr>
            <p:cNvPr id="8" name="Tekstvak 7">
              <a:extLst>
                <a:ext uri="{FF2B5EF4-FFF2-40B4-BE49-F238E27FC236}">
                  <a16:creationId xmlns:a16="http://schemas.microsoft.com/office/drawing/2014/main" id="{FA9DA2B1-B7D1-0DDD-E697-4EA5665CBC04}"/>
                </a:ext>
              </a:extLst>
            </p:cNvPr>
            <p:cNvSpPr txBox="1"/>
            <p:nvPr/>
          </p:nvSpPr>
          <p:spPr>
            <a:xfrm>
              <a:off x="6302809" y="3285415"/>
              <a:ext cx="4136571" cy="283425"/>
            </a:xfrm>
            <a:prstGeom prst="rect">
              <a:avLst/>
            </a:prstGeom>
            <a:noFill/>
          </p:spPr>
          <p:txBody>
            <a:bodyPr wrap="square" rtlCol="0">
              <a:spAutoFit/>
            </a:bodyPr>
            <a:lstStyle/>
            <a:p>
              <a:pPr algn="ctr"/>
              <a:r>
                <a:rPr lang="nl-NL" sz="1100" dirty="0"/>
                <a:t>Bron: Zorg voor Beter</a:t>
              </a:r>
            </a:p>
          </p:txBody>
        </p:sp>
      </p:grpSp>
    </p:spTree>
    <p:extLst>
      <p:ext uri="{BB962C8B-B14F-4D97-AF65-F5344CB8AC3E}">
        <p14:creationId xmlns:p14="http://schemas.microsoft.com/office/powerpoint/2010/main" val="1218875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
                                            <p:txEl>
                                              <p:pRg st="7" end="7"/>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hthoek 4">
            <a:extLst>
              <a:ext uri="{FF2B5EF4-FFF2-40B4-BE49-F238E27FC236}">
                <a16:creationId xmlns:a16="http://schemas.microsoft.com/office/drawing/2014/main" id="{18DBC8AF-AF13-6F4D-7382-35AABF9CCCE4}"/>
              </a:ext>
            </a:extLst>
          </p:cNvPr>
          <p:cNvSpPr/>
          <p:nvPr/>
        </p:nvSpPr>
        <p:spPr>
          <a:xfrm>
            <a:off x="0" y="0"/>
            <a:ext cx="5926667" cy="685800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 name="Tijdelijke aanduiding voor voettekst 2">
            <a:extLst>
              <a:ext uri="{FF2B5EF4-FFF2-40B4-BE49-F238E27FC236}">
                <a16:creationId xmlns:a16="http://schemas.microsoft.com/office/drawing/2014/main" id="{EF95365F-AD4A-D095-9508-83B2FDAD7C05}"/>
              </a:ext>
            </a:extLst>
          </p:cNvPr>
          <p:cNvSpPr>
            <a:spLocks noGrp="1"/>
          </p:cNvSpPr>
          <p:nvPr>
            <p:ph type="ftr" sz="quarter" idx="10"/>
          </p:nvPr>
        </p:nvSpPr>
        <p:spPr>
          <a:xfrm>
            <a:off x="715104" y="6286009"/>
            <a:ext cx="5380895" cy="365125"/>
          </a:xfrm>
        </p:spPr>
        <p:txBody>
          <a:bodyPr/>
          <a:lstStyle/>
          <a:p>
            <a:r>
              <a:rPr lang="nl-NL" dirty="0"/>
              <a:t>Samen beslissen - Een goed gesprek met uw zorgverleners</a:t>
            </a:r>
          </a:p>
        </p:txBody>
      </p:sp>
      <p:sp>
        <p:nvSpPr>
          <p:cNvPr id="4" name="Tijdelijke aanduiding voor dianummer 3">
            <a:extLst>
              <a:ext uri="{FF2B5EF4-FFF2-40B4-BE49-F238E27FC236}">
                <a16:creationId xmlns:a16="http://schemas.microsoft.com/office/drawing/2014/main" id="{E8B8E47B-6F78-B86B-CE4B-4589EEE84C5F}"/>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2</a:t>
            </a:fld>
            <a:r>
              <a:rPr lang="nl-NL"/>
              <a:t> —</a:t>
            </a:r>
            <a:endParaRPr lang="nl-NL" dirty="0"/>
          </a:p>
        </p:txBody>
      </p:sp>
      <p:sp>
        <p:nvSpPr>
          <p:cNvPr id="12" name="Titel 11">
            <a:extLst>
              <a:ext uri="{FF2B5EF4-FFF2-40B4-BE49-F238E27FC236}">
                <a16:creationId xmlns:a16="http://schemas.microsoft.com/office/drawing/2014/main" id="{62DDE237-3DFF-B612-72B8-3356773EC2A8}"/>
              </a:ext>
            </a:extLst>
          </p:cNvPr>
          <p:cNvSpPr>
            <a:spLocks noGrp="1"/>
          </p:cNvSpPr>
          <p:nvPr>
            <p:ph type="title"/>
          </p:nvPr>
        </p:nvSpPr>
        <p:spPr/>
        <p:txBody>
          <a:bodyPr/>
          <a:lstStyle/>
          <a:p>
            <a:r>
              <a:rPr lang="nl-NL" dirty="0"/>
              <a:t>Programma</a:t>
            </a:r>
          </a:p>
        </p:txBody>
      </p:sp>
      <p:graphicFrame>
        <p:nvGraphicFramePr>
          <p:cNvPr id="8" name="Tijdelijke aanduiding voor tabel 7">
            <a:extLst>
              <a:ext uri="{FF2B5EF4-FFF2-40B4-BE49-F238E27FC236}">
                <a16:creationId xmlns:a16="http://schemas.microsoft.com/office/drawing/2014/main" id="{25F514BC-9C4F-4C01-B64C-C8A0D64A5F77}"/>
              </a:ext>
            </a:extLst>
          </p:cNvPr>
          <p:cNvGraphicFramePr>
            <a:graphicFrameLocks noGrp="1"/>
          </p:cNvGraphicFramePr>
          <p:nvPr>
            <p:ph type="tbl" sz="quarter" idx="13"/>
            <p:extLst>
              <p:ext uri="{D42A27DB-BD31-4B8C-83A1-F6EECF244321}">
                <p14:modId xmlns:p14="http://schemas.microsoft.com/office/powerpoint/2010/main" val="2901702318"/>
              </p:ext>
            </p:extLst>
          </p:nvPr>
        </p:nvGraphicFramePr>
        <p:xfrm>
          <a:off x="6429375" y="2941638"/>
          <a:ext cx="5381624" cy="3750142"/>
        </p:xfrm>
        <a:graphic>
          <a:graphicData uri="http://schemas.openxmlformats.org/drawingml/2006/table">
            <a:tbl>
              <a:tblPr firstRow="1" bandRow="1"/>
              <a:tblGrid>
                <a:gridCol w="771525">
                  <a:extLst>
                    <a:ext uri="{9D8B030D-6E8A-4147-A177-3AD203B41FA5}">
                      <a16:colId xmlns:a16="http://schemas.microsoft.com/office/drawing/2014/main" val="1420496517"/>
                    </a:ext>
                  </a:extLst>
                </a:gridCol>
                <a:gridCol w="4610099">
                  <a:extLst>
                    <a:ext uri="{9D8B030D-6E8A-4147-A177-3AD203B41FA5}">
                      <a16:colId xmlns:a16="http://schemas.microsoft.com/office/drawing/2014/main" val="722134520"/>
                    </a:ext>
                  </a:extLst>
                </a:gridCol>
              </a:tblGrid>
              <a:tr h="668775">
                <a:tc>
                  <a:txBody>
                    <a:bodyPr/>
                    <a:lstStyle/>
                    <a:p>
                      <a:r>
                        <a:rPr lang="nl-NL" sz="3750">
                          <a:latin typeface="+mj-lt"/>
                        </a:rPr>
                        <a:t>01</a:t>
                      </a:r>
                      <a:endParaRPr lang="nl-NL" sz="3750" dirty="0">
                        <a:latin typeface="+mj-lt"/>
                      </a:endParaRPr>
                    </a:p>
                  </a:txBody>
                  <a:tcPr marL="0" marR="0" marT="0" marB="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nl-NL" sz="1400" b="1" kern="100" dirty="0">
                          <a:effectLst/>
                          <a:latin typeface="+mn-lt"/>
                          <a:ea typeface="Calibri" panose="020F0502020204030204" pitchFamily="34" charset="0"/>
                          <a:cs typeface="Calibri" panose="020F0502020204030204" pitchFamily="34" charset="0"/>
                        </a:rPr>
                        <a:t>Wat vindt u belangrijk in uw leven? </a:t>
                      </a:r>
                    </a:p>
                    <a:p>
                      <a:pPr marL="0" marR="0" lvl="0" indent="0" algn="l" defTabSz="914400" rtl="0" eaLnBrk="1" fontAlgn="auto" latinLnBrk="0" hangingPunct="1">
                        <a:lnSpc>
                          <a:spcPct val="150000"/>
                        </a:lnSpc>
                        <a:spcBef>
                          <a:spcPts val="0"/>
                        </a:spcBef>
                        <a:spcAft>
                          <a:spcPts val="0"/>
                        </a:spcAft>
                        <a:buClrTx/>
                        <a:buSzTx/>
                        <a:buFont typeface="Arial" panose="020B0604020202020204" pitchFamily="34" charset="0"/>
                        <a:buNone/>
                        <a:tabLst/>
                        <a:defRPr/>
                      </a:pPr>
                      <a:r>
                        <a:rPr lang="nl-NL" sz="1400" b="1" kern="100" dirty="0">
                          <a:solidFill>
                            <a:schemeClr val="bg1">
                              <a:lumMod val="75000"/>
                            </a:schemeClr>
                          </a:solidFill>
                          <a:effectLst/>
                          <a:latin typeface="Archivo "/>
                          <a:ea typeface="Calibri" panose="020F0502020204030204" pitchFamily="34" charset="0"/>
                          <a:cs typeface="Calibri" panose="020F0502020204030204" pitchFamily="34" charset="0"/>
                        </a:rPr>
                        <a:t>(Hoe past een behandeling daarbij?)</a:t>
                      </a:r>
                      <a:endParaRPr lang="nl-NL" sz="1400" b="1" kern="100" dirty="0">
                        <a:solidFill>
                          <a:schemeClr val="bg1">
                            <a:lumMod val="75000"/>
                          </a:schemeClr>
                        </a:solidFill>
                        <a:effectLst/>
                        <a:latin typeface="Archivo "/>
                        <a:ea typeface="Calibri" panose="020F0502020204030204" pitchFamily="34" charset="0"/>
                        <a:cs typeface="Times New Roman" panose="02020603050405020304" pitchFamily="18" charset="0"/>
                      </a:endParaRPr>
                    </a:p>
                    <a:p>
                      <a:pPr marL="0" indent="0">
                        <a:lnSpc>
                          <a:spcPct val="150000"/>
                        </a:lnSpc>
                        <a:buFont typeface="Arial" panose="020B0604020202020204" pitchFamily="34" charset="0"/>
                        <a:buNone/>
                      </a:pPr>
                      <a:endParaRPr lang="nl-NL" sz="1400" b="1" kern="100" dirty="0">
                        <a:effectLst/>
                        <a:latin typeface="+mn-lt"/>
                        <a:ea typeface="Calibri" panose="020F0502020204030204" pitchFamily="34" charset="0"/>
                        <a:cs typeface="Calibri" panose="020F0502020204030204" pitchFamily="34" charset="0"/>
                      </a:endParaRPr>
                    </a:p>
                  </a:txBody>
                  <a:tcPr marL="45720" marR="45720" marT="10800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401553541"/>
                  </a:ext>
                </a:extLst>
              </a:tr>
              <a:tr h="668775">
                <a:tc>
                  <a:txBody>
                    <a:bodyPr/>
                    <a:lstStyle/>
                    <a:p>
                      <a:endParaRPr lang="nl-NL" sz="3750" dirty="0">
                        <a:latin typeface="+mj-lt"/>
                      </a:endParaRPr>
                    </a:p>
                  </a:txBody>
                  <a:tcPr marL="0" marR="0" marT="0" marB="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pPr marL="0" indent="0">
                        <a:lnSpc>
                          <a:spcPct val="150000"/>
                        </a:lnSpc>
                        <a:buFont typeface="Arial" panose="020B0604020202020204" pitchFamily="34" charset="0"/>
                        <a:buNone/>
                      </a:pPr>
                      <a:r>
                        <a:rPr lang="nl-NL" sz="1400" b="1" kern="100" dirty="0">
                          <a:effectLst/>
                          <a:latin typeface="Archivo "/>
                          <a:ea typeface="Calibri" panose="020F0502020204030204" pitchFamily="34" charset="0"/>
                          <a:cs typeface="Times New Roman" panose="02020603050405020304" pitchFamily="18" charset="0"/>
                        </a:rPr>
                        <a:t>Pauze</a:t>
                      </a:r>
                    </a:p>
                  </a:txBody>
                  <a:tcPr marL="45720" marR="45720" marT="10800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2701707460"/>
                  </a:ext>
                </a:extLst>
              </a:tr>
              <a:tr h="668775">
                <a:tc>
                  <a:txBody>
                    <a:bodyPr/>
                    <a:lstStyle/>
                    <a:p>
                      <a:r>
                        <a:rPr lang="nl-NL" sz="3750" dirty="0">
                          <a:latin typeface="+mj-lt"/>
                        </a:rPr>
                        <a:t>02</a:t>
                      </a:r>
                    </a:p>
                  </a:txBody>
                  <a:tcPr marL="0" marR="0" marT="0" marB="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r>
                        <a:rPr lang="nl-NL" sz="1300" b="1" dirty="0"/>
                        <a:t>Uw stem in de behandeling</a:t>
                      </a:r>
                    </a:p>
                  </a:txBody>
                  <a:tcPr marL="45720" marR="45720" marT="10800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548927985"/>
                  </a:ext>
                </a:extLst>
              </a:tr>
              <a:tr h="668775">
                <a:tc>
                  <a:txBody>
                    <a:bodyPr/>
                    <a:lstStyle/>
                    <a:p>
                      <a:r>
                        <a:rPr lang="nl-NL" sz="3750" dirty="0">
                          <a:latin typeface="+mj-lt"/>
                        </a:rPr>
                        <a:t>03</a:t>
                      </a:r>
                    </a:p>
                  </a:txBody>
                  <a:tcPr marL="0" marR="0" marT="0" marB="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r>
                        <a:rPr lang="nl-NL" sz="1300" b="1" dirty="0"/>
                        <a:t>Tips voor het gesprek met uw zorgverlener</a:t>
                      </a:r>
                    </a:p>
                  </a:txBody>
                  <a:tcPr marL="45720" marR="45720" marT="10800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2636401298"/>
                  </a:ext>
                </a:extLst>
              </a:tr>
              <a:tr h="668775">
                <a:tc>
                  <a:txBody>
                    <a:bodyPr/>
                    <a:lstStyle/>
                    <a:p>
                      <a:endParaRPr lang="nl-NL" sz="3750" dirty="0">
                        <a:latin typeface="+mj-lt"/>
                      </a:endParaRPr>
                    </a:p>
                  </a:txBody>
                  <a:tcPr marL="0" marR="0" marT="0" marB="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tc>
                  <a:txBody>
                    <a:bodyPr/>
                    <a:lstStyle/>
                    <a:p>
                      <a:endParaRPr lang="nl-NL" sz="1300" dirty="0"/>
                    </a:p>
                  </a:txBody>
                  <a:tcPr marL="45720" marR="45720" marT="10800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4062148829"/>
                  </a:ext>
                </a:extLst>
              </a:tr>
            </a:tbl>
          </a:graphicData>
        </a:graphic>
      </p:graphicFrame>
      <p:sp>
        <p:nvSpPr>
          <p:cNvPr id="14" name="Tijdelijke aanduiding voor tekst 13">
            <a:extLst>
              <a:ext uri="{FF2B5EF4-FFF2-40B4-BE49-F238E27FC236}">
                <a16:creationId xmlns:a16="http://schemas.microsoft.com/office/drawing/2014/main" id="{9A505CD0-9C38-4701-27BE-C25E91D106A5}"/>
              </a:ext>
            </a:extLst>
          </p:cNvPr>
          <p:cNvSpPr>
            <a:spLocks noGrp="1"/>
          </p:cNvSpPr>
          <p:nvPr>
            <p:ph type="body" sz="quarter" idx="14"/>
          </p:nvPr>
        </p:nvSpPr>
        <p:spPr/>
        <p:txBody>
          <a:bodyPr/>
          <a:lstStyle/>
          <a:p>
            <a:r>
              <a:rPr lang="nl-NL" dirty="0"/>
              <a:t>Samen beslissen</a:t>
            </a:r>
          </a:p>
        </p:txBody>
      </p:sp>
      <p:pic>
        <p:nvPicPr>
          <p:cNvPr id="9" name="Afbeelding 8" descr="Afbeelding met schoeisel, kleding, meubels, tekenfilm&#10;&#10;Door AI gegenereerde inhoud is mogelijk onjuist.">
            <a:extLst>
              <a:ext uri="{FF2B5EF4-FFF2-40B4-BE49-F238E27FC236}">
                <a16:creationId xmlns:a16="http://schemas.microsoft.com/office/drawing/2014/main" id="{9AE97E88-7978-967C-FC88-451C673AB08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7722" y="3029504"/>
            <a:ext cx="3366866" cy="2666094"/>
          </a:xfrm>
          <a:prstGeom prst="rect">
            <a:avLst/>
          </a:prstGeom>
        </p:spPr>
      </p:pic>
      <p:sp>
        <p:nvSpPr>
          <p:cNvPr id="11" name="Tekstvak 10">
            <a:extLst>
              <a:ext uri="{FF2B5EF4-FFF2-40B4-BE49-F238E27FC236}">
                <a16:creationId xmlns:a16="http://schemas.microsoft.com/office/drawing/2014/main" id="{8C44B85C-6895-65D5-44D7-E9A2CD398E0B}"/>
              </a:ext>
            </a:extLst>
          </p:cNvPr>
          <p:cNvSpPr txBox="1"/>
          <p:nvPr/>
        </p:nvSpPr>
        <p:spPr>
          <a:xfrm>
            <a:off x="1127722" y="1315134"/>
            <a:ext cx="1890584" cy="646331"/>
          </a:xfrm>
          <a:prstGeom prst="rect">
            <a:avLst/>
          </a:prstGeom>
          <a:solidFill>
            <a:schemeClr val="bg1"/>
          </a:solidFill>
          <a:ln>
            <a:solidFill>
              <a:schemeClr val="accent1"/>
            </a:solidFill>
          </a:ln>
        </p:spPr>
        <p:txBody>
          <a:bodyPr wrap="square" rtlCol="0">
            <a:spAutoFit/>
          </a:bodyPr>
          <a:lstStyle/>
          <a:p>
            <a:r>
              <a:rPr lang="nl-NL" dirty="0"/>
              <a:t>Namen presentatoren</a:t>
            </a:r>
          </a:p>
        </p:txBody>
      </p:sp>
    </p:spTree>
    <p:extLst>
      <p:ext uri="{BB962C8B-B14F-4D97-AF65-F5344CB8AC3E}">
        <p14:creationId xmlns:p14="http://schemas.microsoft.com/office/powerpoint/2010/main" val="2238301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3E0118-7B6C-A0E3-B696-26438D572D38}"/>
            </a:ext>
          </a:extLst>
        </p:cNvPr>
        <p:cNvGrpSpPr/>
        <p:nvPr/>
      </p:nvGrpSpPr>
      <p:grpSpPr>
        <a:xfrm>
          <a:off x="0" y="0"/>
          <a:ext cx="0" cy="0"/>
          <a:chOff x="0" y="0"/>
          <a:chExt cx="0" cy="0"/>
        </a:xfrm>
      </p:grpSpPr>
      <p:sp>
        <p:nvSpPr>
          <p:cNvPr id="2" name="Tijdelijke aanduiding voor inhoud 1">
            <a:extLst>
              <a:ext uri="{FF2B5EF4-FFF2-40B4-BE49-F238E27FC236}">
                <a16:creationId xmlns:a16="http://schemas.microsoft.com/office/drawing/2014/main" id="{27BCA4FE-79FA-1057-16F5-273A65247820}"/>
              </a:ext>
            </a:extLst>
          </p:cNvPr>
          <p:cNvSpPr>
            <a:spLocks noGrp="1"/>
          </p:cNvSpPr>
          <p:nvPr>
            <p:ph idx="1"/>
          </p:nvPr>
        </p:nvSpPr>
        <p:spPr>
          <a:xfrm>
            <a:off x="380996" y="2257771"/>
            <a:ext cx="5380894" cy="3597906"/>
          </a:xfrm>
        </p:spPr>
        <p:txBody>
          <a:bodyPr/>
          <a:lstStyle/>
          <a:p>
            <a:endParaRPr lang="nl-NL" dirty="0"/>
          </a:p>
          <a:p>
            <a:pPr lvl="6"/>
            <a:r>
              <a:rPr lang="nl-NL" dirty="0">
                <a:hlinkClick r:id="rId3"/>
              </a:rPr>
              <a:t>Keuzekaart in beeld</a:t>
            </a:r>
            <a:endParaRPr lang="nl-NL" dirty="0"/>
          </a:p>
          <a:p>
            <a:pPr marL="0" lvl="5" indent="0">
              <a:buNone/>
            </a:pPr>
            <a:endParaRPr lang="nl-NL" dirty="0"/>
          </a:p>
          <a:p>
            <a:pPr lvl="6"/>
            <a:r>
              <a:rPr lang="nl-NL" dirty="0">
                <a:hlinkClick r:id="rId4"/>
              </a:rPr>
              <a:t>Nierwijzer</a:t>
            </a:r>
            <a:r>
              <a:rPr lang="nl-NL" dirty="0"/>
              <a:t> – verhalen ervaringsdeskundigen</a:t>
            </a:r>
          </a:p>
          <a:p>
            <a:pPr lvl="5"/>
            <a:endParaRPr lang="nl-NL" dirty="0"/>
          </a:p>
          <a:p>
            <a:pPr marL="0" lvl="6" indent="0">
              <a:buNone/>
            </a:pPr>
            <a:endParaRPr lang="nl-NL" dirty="0"/>
          </a:p>
          <a:p>
            <a:pPr lvl="5"/>
            <a:endParaRPr lang="nl-NL" dirty="0"/>
          </a:p>
        </p:txBody>
      </p:sp>
      <p:sp>
        <p:nvSpPr>
          <p:cNvPr id="3" name="Tijdelijke aanduiding voor voettekst 2">
            <a:extLst>
              <a:ext uri="{FF2B5EF4-FFF2-40B4-BE49-F238E27FC236}">
                <a16:creationId xmlns:a16="http://schemas.microsoft.com/office/drawing/2014/main" id="{6455862B-1262-7282-6AED-530225E4D79E}"/>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4" name="Tijdelijke aanduiding voor dianummer 3">
            <a:extLst>
              <a:ext uri="{FF2B5EF4-FFF2-40B4-BE49-F238E27FC236}">
                <a16:creationId xmlns:a16="http://schemas.microsoft.com/office/drawing/2014/main" id="{08E8C51C-C207-0832-F19E-23A73457E754}"/>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20</a:t>
            </a:fld>
            <a:r>
              <a:rPr lang="nl-NL"/>
              <a:t> —</a:t>
            </a:r>
            <a:endParaRPr lang="nl-NL" dirty="0"/>
          </a:p>
        </p:txBody>
      </p:sp>
      <p:sp>
        <p:nvSpPr>
          <p:cNvPr id="5" name="Titel 4">
            <a:extLst>
              <a:ext uri="{FF2B5EF4-FFF2-40B4-BE49-F238E27FC236}">
                <a16:creationId xmlns:a16="http://schemas.microsoft.com/office/drawing/2014/main" id="{8E719D76-9074-6B80-6598-BA36ACD98B77}"/>
              </a:ext>
            </a:extLst>
          </p:cNvPr>
          <p:cNvSpPr>
            <a:spLocks noGrp="1"/>
          </p:cNvSpPr>
          <p:nvPr>
            <p:ph type="title"/>
          </p:nvPr>
        </p:nvSpPr>
        <p:spPr>
          <a:xfrm>
            <a:off x="382660" y="334943"/>
            <a:ext cx="6602339" cy="1325563"/>
          </a:xfrm>
        </p:spPr>
        <p:txBody>
          <a:bodyPr/>
          <a:lstStyle/>
          <a:p>
            <a:r>
              <a:rPr lang="nl-NL" dirty="0">
                <a:latin typeface="Calibri" panose="020F0502020204030204" pitchFamily="34" charset="0"/>
                <a:ea typeface="Calibri" panose="020F0502020204030204" pitchFamily="34" charset="0"/>
                <a:cs typeface="Calibri" panose="020F0502020204030204" pitchFamily="34" charset="0"/>
              </a:rPr>
              <a:t>Transplantatie, dialyse of conservatief?</a:t>
            </a:r>
            <a:endParaRPr lang="nl-NL" dirty="0"/>
          </a:p>
        </p:txBody>
      </p:sp>
      <p:sp>
        <p:nvSpPr>
          <p:cNvPr id="23" name="Tijdelijke aanduiding voor afbeelding 22">
            <a:extLst>
              <a:ext uri="{FF2B5EF4-FFF2-40B4-BE49-F238E27FC236}">
                <a16:creationId xmlns:a16="http://schemas.microsoft.com/office/drawing/2014/main" id="{7D539BF0-1C70-0D16-D9A9-E11CA72A64E6}"/>
              </a:ext>
            </a:extLst>
          </p:cNvPr>
          <p:cNvSpPr>
            <a:spLocks noGrp="1"/>
          </p:cNvSpPr>
          <p:nvPr>
            <p:ph type="pic" sz="quarter" idx="12"/>
          </p:nvPr>
        </p:nvSpPr>
        <p:spPr>
          <a:xfrm>
            <a:off x="6908799" y="0"/>
            <a:ext cx="5283201" cy="6858000"/>
          </a:xfrm>
        </p:spPr>
        <p:txBody>
          <a:bodyPr/>
          <a:lstStyle/>
          <a:p>
            <a:endParaRPr lang="nl-NL" dirty="0"/>
          </a:p>
        </p:txBody>
      </p:sp>
      <p:grpSp>
        <p:nvGrpSpPr>
          <p:cNvPr id="10" name="LogoV">
            <a:extLst>
              <a:ext uri="{FF2B5EF4-FFF2-40B4-BE49-F238E27FC236}">
                <a16:creationId xmlns:a16="http://schemas.microsoft.com/office/drawing/2014/main" id="{D7C9C2E4-1E70-43CD-A643-F4D4608D082B}"/>
              </a:ext>
            </a:extLst>
          </p:cNvPr>
          <p:cNvGrpSpPr>
            <a:grpSpLocks noChangeAspect="1"/>
          </p:cNvGrpSpPr>
          <p:nvPr/>
        </p:nvGrpSpPr>
        <p:grpSpPr>
          <a:xfrm>
            <a:off x="11335396" y="6106381"/>
            <a:ext cx="489600" cy="428726"/>
            <a:chOff x="3524250" y="1177003"/>
            <a:chExt cx="5143500" cy="4503991"/>
          </a:xfrm>
        </p:grpSpPr>
        <p:sp>
          <p:nvSpPr>
            <p:cNvPr id="11" name="Vrije vorm: vorm 10">
              <a:extLst>
                <a:ext uri="{FF2B5EF4-FFF2-40B4-BE49-F238E27FC236}">
                  <a16:creationId xmlns:a16="http://schemas.microsoft.com/office/drawing/2014/main" id="{D2534B4F-2717-1978-F954-8AE768CCD715}"/>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C2D972D5-9F5D-5650-9593-2368A730178F}"/>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D4FA63FF-14BA-66DE-8666-764B0D1888CE}"/>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99242C0C-6580-8CF1-6121-F95AAA6B7B64}"/>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E5DCF7DA-6083-1158-5D5F-6FC72B2E6EB8}"/>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F2A1DD16-849C-C66D-5791-2E6686E76EAF}"/>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95FA922D-1980-C5FC-E490-DE1150BBC74D}"/>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1214AD7A-B062-5842-AE89-7EB2BCCC794E}"/>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DF48D7D9-82EC-7BC9-78EC-4464AE523A96}"/>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DFB29408-37F3-C269-823D-614F615FF61F}"/>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9AB5EAAA-01E3-85F6-5537-FEB25E94BA60}"/>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835EB434-0D2C-F51A-687B-EFB0688BFF21}"/>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pic>
        <p:nvPicPr>
          <p:cNvPr id="6" name="Afbeelding 5" descr="Afbeelding met tekst&#10;&#10;Automatisch gegenereerde beschrijving">
            <a:extLst>
              <a:ext uri="{FF2B5EF4-FFF2-40B4-BE49-F238E27FC236}">
                <a16:creationId xmlns:a16="http://schemas.microsoft.com/office/drawing/2014/main" id="{ECC5C2E3-BB75-345D-287D-B7B4BFAEAD2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42720" y="1496875"/>
            <a:ext cx="2891559" cy="4101245"/>
          </a:xfrm>
          <a:prstGeom prst="rect">
            <a:avLst/>
          </a:prstGeom>
          <a:ln>
            <a:solidFill>
              <a:sysClr val="window" lastClr="FFFFFF">
                <a:lumMod val="50000"/>
              </a:sys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399875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B6867A-9AA6-18C4-58AE-D58E03D87DF0}"/>
            </a:ext>
          </a:extLst>
        </p:cNvPr>
        <p:cNvGrpSpPr/>
        <p:nvPr/>
      </p:nvGrpSpPr>
      <p:grpSpPr>
        <a:xfrm>
          <a:off x="0" y="0"/>
          <a:ext cx="0" cy="0"/>
          <a:chOff x="0" y="0"/>
          <a:chExt cx="0" cy="0"/>
        </a:xfrm>
      </p:grpSpPr>
      <p:sp>
        <p:nvSpPr>
          <p:cNvPr id="2" name="Tijdelijke aanduiding voor inhoud 1">
            <a:extLst>
              <a:ext uri="{FF2B5EF4-FFF2-40B4-BE49-F238E27FC236}">
                <a16:creationId xmlns:a16="http://schemas.microsoft.com/office/drawing/2014/main" id="{11CF582A-0EFA-4162-3ACD-14CA0F4EB74D}"/>
              </a:ext>
            </a:extLst>
          </p:cNvPr>
          <p:cNvSpPr>
            <a:spLocks noGrp="1"/>
          </p:cNvSpPr>
          <p:nvPr>
            <p:ph idx="1"/>
          </p:nvPr>
        </p:nvSpPr>
        <p:spPr>
          <a:xfrm>
            <a:off x="380996" y="2257771"/>
            <a:ext cx="5380894" cy="3597906"/>
          </a:xfrm>
        </p:spPr>
        <p:txBody>
          <a:bodyPr/>
          <a:lstStyle/>
          <a:p>
            <a:endParaRPr lang="nl-NL" dirty="0"/>
          </a:p>
          <a:p>
            <a:pPr lvl="6"/>
            <a:r>
              <a:rPr lang="nl-NL" dirty="0">
                <a:hlinkClick r:id="rId3"/>
              </a:rPr>
              <a:t>Praten met ervaringsdeskundigen</a:t>
            </a:r>
            <a:endParaRPr lang="nl-NL" dirty="0"/>
          </a:p>
          <a:p>
            <a:pPr marL="0" lvl="5" indent="0">
              <a:buNone/>
            </a:pPr>
            <a:endParaRPr lang="nl-NL" dirty="0"/>
          </a:p>
          <a:p>
            <a:pPr lvl="6"/>
            <a:r>
              <a:rPr lang="nl-NL" dirty="0">
                <a:hlinkClick r:id="rId4"/>
              </a:rPr>
              <a:t>Nierfalen keuzehulp</a:t>
            </a:r>
            <a:endParaRPr lang="nl-NL" dirty="0"/>
          </a:p>
          <a:p>
            <a:pPr lvl="6"/>
            <a:endParaRPr lang="nl-NL" dirty="0">
              <a:solidFill>
                <a:prstClr val="black"/>
              </a:solidFill>
              <a:hlinkClick r:id="rId5"/>
            </a:endParaRPr>
          </a:p>
          <a:p>
            <a:pPr lvl="6"/>
            <a:r>
              <a:rPr lang="nl-NL" dirty="0">
                <a:solidFill>
                  <a:prstClr val="black"/>
                </a:solidFill>
                <a:hlinkClick r:id="rId5"/>
              </a:rPr>
              <a:t>Keuzehulp dialyse</a:t>
            </a:r>
            <a:endParaRPr lang="nl-NL" dirty="0">
              <a:solidFill>
                <a:prstClr val="black"/>
              </a:solidFill>
            </a:endParaRPr>
          </a:p>
          <a:p>
            <a:pPr lvl="6"/>
            <a:endParaRPr lang="nl-NL" dirty="0"/>
          </a:p>
          <a:p>
            <a:pPr lvl="5"/>
            <a:endParaRPr lang="nl-NL" dirty="0"/>
          </a:p>
          <a:p>
            <a:pPr marL="0" lvl="6" indent="0">
              <a:buNone/>
            </a:pPr>
            <a:endParaRPr lang="nl-NL" dirty="0"/>
          </a:p>
          <a:p>
            <a:pPr lvl="5"/>
            <a:endParaRPr lang="nl-NL" dirty="0"/>
          </a:p>
        </p:txBody>
      </p:sp>
      <p:sp>
        <p:nvSpPr>
          <p:cNvPr id="3" name="Tijdelijke aanduiding voor voettekst 2">
            <a:extLst>
              <a:ext uri="{FF2B5EF4-FFF2-40B4-BE49-F238E27FC236}">
                <a16:creationId xmlns:a16="http://schemas.microsoft.com/office/drawing/2014/main" id="{FCF8C38F-B01D-01C4-A547-9AFCB9FE5870}"/>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4" name="Tijdelijke aanduiding voor dianummer 3">
            <a:extLst>
              <a:ext uri="{FF2B5EF4-FFF2-40B4-BE49-F238E27FC236}">
                <a16:creationId xmlns:a16="http://schemas.microsoft.com/office/drawing/2014/main" id="{04C75292-83A9-C6E2-F6F7-27B9863119E9}"/>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21</a:t>
            </a:fld>
            <a:r>
              <a:rPr lang="nl-NL"/>
              <a:t> —</a:t>
            </a:r>
            <a:endParaRPr lang="nl-NL" dirty="0"/>
          </a:p>
        </p:txBody>
      </p:sp>
      <p:sp>
        <p:nvSpPr>
          <p:cNvPr id="5" name="Titel 4">
            <a:extLst>
              <a:ext uri="{FF2B5EF4-FFF2-40B4-BE49-F238E27FC236}">
                <a16:creationId xmlns:a16="http://schemas.microsoft.com/office/drawing/2014/main" id="{C03ECCA0-8230-C4A1-9C83-E6D4A6DAA92D}"/>
              </a:ext>
            </a:extLst>
          </p:cNvPr>
          <p:cNvSpPr>
            <a:spLocks noGrp="1"/>
          </p:cNvSpPr>
          <p:nvPr>
            <p:ph type="title"/>
          </p:nvPr>
        </p:nvSpPr>
        <p:spPr>
          <a:xfrm>
            <a:off x="382660" y="334943"/>
            <a:ext cx="6602339" cy="1325563"/>
          </a:xfrm>
        </p:spPr>
        <p:txBody>
          <a:bodyPr/>
          <a:lstStyle/>
          <a:p>
            <a:r>
              <a:rPr lang="nl-NL" dirty="0">
                <a:latin typeface="Calibri" panose="020F0502020204030204" pitchFamily="34" charset="0"/>
                <a:ea typeface="Calibri" panose="020F0502020204030204" pitchFamily="34" charset="0"/>
                <a:cs typeface="Calibri" panose="020F0502020204030204" pitchFamily="34" charset="0"/>
              </a:rPr>
              <a:t>Transplantatie, dialyse of conservatief? Vervolg</a:t>
            </a:r>
            <a:endParaRPr lang="nl-NL" dirty="0"/>
          </a:p>
        </p:txBody>
      </p:sp>
      <p:sp>
        <p:nvSpPr>
          <p:cNvPr id="23" name="Tijdelijke aanduiding voor afbeelding 22">
            <a:extLst>
              <a:ext uri="{FF2B5EF4-FFF2-40B4-BE49-F238E27FC236}">
                <a16:creationId xmlns:a16="http://schemas.microsoft.com/office/drawing/2014/main" id="{ACB239DF-C754-E17E-EA96-72D15BBF5D7A}"/>
              </a:ext>
            </a:extLst>
          </p:cNvPr>
          <p:cNvSpPr>
            <a:spLocks noGrp="1"/>
          </p:cNvSpPr>
          <p:nvPr>
            <p:ph type="pic" sz="quarter" idx="12"/>
          </p:nvPr>
        </p:nvSpPr>
        <p:spPr>
          <a:xfrm>
            <a:off x="6908799" y="0"/>
            <a:ext cx="5283201" cy="6858000"/>
          </a:xfrm>
        </p:spPr>
        <p:txBody>
          <a:bodyPr/>
          <a:lstStyle/>
          <a:p>
            <a:endParaRPr lang="nl-NL" dirty="0"/>
          </a:p>
        </p:txBody>
      </p:sp>
      <p:grpSp>
        <p:nvGrpSpPr>
          <p:cNvPr id="10" name="LogoV">
            <a:extLst>
              <a:ext uri="{FF2B5EF4-FFF2-40B4-BE49-F238E27FC236}">
                <a16:creationId xmlns:a16="http://schemas.microsoft.com/office/drawing/2014/main" id="{1B26855D-8086-B4A7-F85B-16B0494C8ED8}"/>
              </a:ext>
            </a:extLst>
          </p:cNvPr>
          <p:cNvGrpSpPr>
            <a:grpSpLocks noChangeAspect="1"/>
          </p:cNvGrpSpPr>
          <p:nvPr/>
        </p:nvGrpSpPr>
        <p:grpSpPr>
          <a:xfrm>
            <a:off x="11335396" y="6106381"/>
            <a:ext cx="489600" cy="428726"/>
            <a:chOff x="3524250" y="1177003"/>
            <a:chExt cx="5143500" cy="4503991"/>
          </a:xfrm>
        </p:grpSpPr>
        <p:sp>
          <p:nvSpPr>
            <p:cNvPr id="11" name="Vrije vorm: vorm 10">
              <a:extLst>
                <a:ext uri="{FF2B5EF4-FFF2-40B4-BE49-F238E27FC236}">
                  <a16:creationId xmlns:a16="http://schemas.microsoft.com/office/drawing/2014/main" id="{DEF27665-9D6C-47A1-94EB-27C86595022C}"/>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AEB552B8-B15D-2EB8-D8E1-85817F03DF33}"/>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1ED5F400-7282-1397-8CE1-076BC8C6024E}"/>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1542B512-99BF-3D13-119F-8219BAF27B61}"/>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411CE43E-E801-C624-3534-B3542E59AC3A}"/>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96E1B2FA-D7F0-F6E5-610C-171FD74393B5}"/>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DB0459CE-0746-0E66-C6ED-530D2ED90179}"/>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5DEA293C-0195-8E8C-1FE9-2CF8A1169F17}"/>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E37D31D1-5261-25B7-2A0F-D4592424DF94}"/>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2B069F11-E080-6417-E7BF-5980C874C2DD}"/>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7AD55FC2-2FD9-A848-39C4-7C4DF56A8AA1}"/>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C471F5CA-ECD2-0C63-27A9-9B938FBA5C81}"/>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pic>
        <p:nvPicPr>
          <p:cNvPr id="7" name="Afbeelding 6" descr="Afbeelding met Menselijk gezicht, glimlach, tekst, schermopname&#10;&#10;Automatisch gegenereerde beschrijving">
            <a:extLst>
              <a:ext uri="{FF2B5EF4-FFF2-40B4-BE49-F238E27FC236}">
                <a16:creationId xmlns:a16="http://schemas.microsoft.com/office/drawing/2014/main" id="{631EF7EC-A20D-44A7-3DCD-6B5BDF0BE32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43810" y="1479151"/>
            <a:ext cx="3885292" cy="1424743"/>
          </a:xfrm>
          <a:prstGeom prst="rect">
            <a:avLst/>
          </a:prstGeom>
          <a:ln>
            <a:solidFill>
              <a:schemeClr val="bg1">
                <a:lumMod val="50000"/>
              </a:schemeClr>
            </a:solidFill>
          </a:ln>
          <a:effectLst>
            <a:outerShdw blurRad="50800" dist="38100" dir="2700000" algn="tl" rotWithShape="0">
              <a:prstClr val="black">
                <a:alpha val="40000"/>
              </a:prstClr>
            </a:outerShdw>
          </a:effectLst>
        </p:spPr>
      </p:pic>
      <p:pic>
        <p:nvPicPr>
          <p:cNvPr id="8" name="Afbeelding 7" descr="Afbeelding met kleding, Menselijk gezicht, persoon, tekst&#10;&#10;Automatisch gegenereerde beschrijving">
            <a:extLst>
              <a:ext uri="{FF2B5EF4-FFF2-40B4-BE49-F238E27FC236}">
                <a16:creationId xmlns:a16="http://schemas.microsoft.com/office/drawing/2014/main" id="{68F47020-1D6B-DB65-D219-A86D4103FB9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750779" y="2903894"/>
            <a:ext cx="3391428" cy="1557543"/>
          </a:xfrm>
          <a:prstGeom prst="rect">
            <a:avLst/>
          </a:prstGeom>
          <a:ln>
            <a:solidFill>
              <a:schemeClr val="bg1">
                <a:lumMod val="50000"/>
              </a:schemeClr>
            </a:solidFill>
          </a:ln>
          <a:effectLst>
            <a:outerShdw blurRad="50800" dist="38100" dir="2700000" algn="tl" rotWithShape="0">
              <a:prstClr val="black">
                <a:alpha val="40000"/>
              </a:prstClr>
            </a:outerShdw>
          </a:effectLst>
        </p:spPr>
      </p:pic>
      <p:pic>
        <p:nvPicPr>
          <p:cNvPr id="9" name="Afbeelding 8" descr="Afbeelding met Menselijk gezicht, hoed, bril, kleding&#10;&#10;Automatisch gegenereerde beschrijving">
            <a:extLst>
              <a:ext uri="{FF2B5EF4-FFF2-40B4-BE49-F238E27FC236}">
                <a16:creationId xmlns:a16="http://schemas.microsoft.com/office/drawing/2014/main" id="{683EC519-A111-67EA-3DFC-343737D0C9A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953405" y="3853500"/>
            <a:ext cx="3722589" cy="1424743"/>
          </a:xfrm>
          <a:prstGeom prst="rect">
            <a:avLst/>
          </a:prstGeom>
          <a:ln>
            <a:solidFill>
              <a:schemeClr val="bg1">
                <a:lumMod val="50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692162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E63E50-AB75-21E0-7184-77725F9BC183}"/>
            </a:ext>
          </a:extLst>
        </p:cNvPr>
        <p:cNvGrpSpPr/>
        <p:nvPr/>
      </p:nvGrpSpPr>
      <p:grpSpPr>
        <a:xfrm>
          <a:off x="0" y="0"/>
          <a:ext cx="0" cy="0"/>
          <a:chOff x="0" y="0"/>
          <a:chExt cx="0" cy="0"/>
        </a:xfrm>
      </p:grpSpPr>
      <p:sp>
        <p:nvSpPr>
          <p:cNvPr id="4" name="Tijdelijke aanduiding voor voettekst 3">
            <a:extLst>
              <a:ext uri="{FF2B5EF4-FFF2-40B4-BE49-F238E27FC236}">
                <a16:creationId xmlns:a16="http://schemas.microsoft.com/office/drawing/2014/main" id="{42DC208B-C121-7766-ED32-858771111642}"/>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5" name="Tijdelijke aanduiding voor dianummer 4">
            <a:extLst>
              <a:ext uri="{FF2B5EF4-FFF2-40B4-BE49-F238E27FC236}">
                <a16:creationId xmlns:a16="http://schemas.microsoft.com/office/drawing/2014/main" id="{BB6BE9B6-32D7-67FE-548C-88C194CDDC2A}"/>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22</a:t>
            </a:fld>
            <a:r>
              <a:rPr lang="nl-NL"/>
              <a:t> —</a:t>
            </a:r>
            <a:endParaRPr lang="nl-NL" dirty="0"/>
          </a:p>
        </p:txBody>
      </p:sp>
      <p:sp>
        <p:nvSpPr>
          <p:cNvPr id="2" name="Titel 1">
            <a:extLst>
              <a:ext uri="{FF2B5EF4-FFF2-40B4-BE49-F238E27FC236}">
                <a16:creationId xmlns:a16="http://schemas.microsoft.com/office/drawing/2014/main" id="{C1C45C59-EBD1-A03F-1F41-581481A5E064}"/>
              </a:ext>
            </a:extLst>
          </p:cNvPr>
          <p:cNvSpPr>
            <a:spLocks noGrp="1"/>
          </p:cNvSpPr>
          <p:nvPr>
            <p:ph type="title"/>
          </p:nvPr>
        </p:nvSpPr>
        <p:spPr>
          <a:xfrm>
            <a:off x="715104" y="772173"/>
            <a:ext cx="11430000" cy="1325563"/>
          </a:xfrm>
        </p:spPr>
        <p:txBody>
          <a:bodyPr/>
          <a:lstStyle/>
          <a:p>
            <a:r>
              <a:rPr lang="nl-NL" sz="4400" dirty="0">
                <a:ea typeface="Calibri" panose="020F0502020204030204" pitchFamily="34" charset="0"/>
                <a:cs typeface="Calibri" panose="020F0502020204030204" pitchFamily="34" charset="0"/>
              </a:rPr>
              <a:t>Waarom Samen beslissen?</a:t>
            </a:r>
            <a:endParaRPr lang="nl-NL" dirty="0"/>
          </a:p>
        </p:txBody>
      </p:sp>
      <p:grpSp>
        <p:nvGrpSpPr>
          <p:cNvPr id="3" name="Groep 2">
            <a:extLst>
              <a:ext uri="{FF2B5EF4-FFF2-40B4-BE49-F238E27FC236}">
                <a16:creationId xmlns:a16="http://schemas.microsoft.com/office/drawing/2014/main" id="{29BCAB04-C122-693E-79BC-54B15816A007}"/>
              </a:ext>
            </a:extLst>
          </p:cNvPr>
          <p:cNvGrpSpPr/>
          <p:nvPr/>
        </p:nvGrpSpPr>
        <p:grpSpPr>
          <a:xfrm>
            <a:off x="653952" y="1452562"/>
            <a:ext cx="10884096" cy="4821961"/>
            <a:chOff x="653952" y="1452562"/>
            <a:chExt cx="10884096" cy="4821961"/>
          </a:xfrm>
          <a:effectLst>
            <a:outerShdw blurRad="50800" dist="38100" dir="2700000" algn="tl" rotWithShape="0">
              <a:prstClr val="black">
                <a:alpha val="40000"/>
              </a:prstClr>
            </a:outerShdw>
          </a:effectLst>
        </p:grpSpPr>
        <p:pic>
          <p:nvPicPr>
            <p:cNvPr id="6" name="Afbeelding 5">
              <a:extLst>
                <a:ext uri="{FF2B5EF4-FFF2-40B4-BE49-F238E27FC236}">
                  <a16:creationId xmlns:a16="http://schemas.microsoft.com/office/drawing/2014/main" id="{4E007D78-4F19-60B8-4A1C-676ADE6CB7DE}"/>
                </a:ext>
              </a:extLst>
            </p:cNvPr>
            <p:cNvPicPr>
              <a:picLocks noChangeAspect="1"/>
            </p:cNvPicPr>
            <p:nvPr/>
          </p:nvPicPr>
          <p:blipFill>
            <a:blip r:embed="rId3"/>
            <a:stretch>
              <a:fillRect/>
            </a:stretch>
          </p:blipFill>
          <p:spPr>
            <a:xfrm>
              <a:off x="653952" y="1452562"/>
              <a:ext cx="10884096" cy="4342301"/>
            </a:xfrm>
            <a:prstGeom prst="rect">
              <a:avLst/>
            </a:prstGeom>
          </p:spPr>
        </p:pic>
        <p:sp>
          <p:nvSpPr>
            <p:cNvPr id="25" name="Tekstvak 24">
              <a:extLst>
                <a:ext uri="{FF2B5EF4-FFF2-40B4-BE49-F238E27FC236}">
                  <a16:creationId xmlns:a16="http://schemas.microsoft.com/office/drawing/2014/main" id="{A93349C9-DA27-9FCA-2F14-C0596CBEB5DF}"/>
                </a:ext>
              </a:extLst>
            </p:cNvPr>
            <p:cNvSpPr txBox="1"/>
            <p:nvPr/>
          </p:nvSpPr>
          <p:spPr>
            <a:xfrm>
              <a:off x="653952" y="5966746"/>
              <a:ext cx="7837715" cy="307777"/>
            </a:xfrm>
            <a:prstGeom prst="rect">
              <a:avLst/>
            </a:prstGeom>
            <a:noFill/>
          </p:spPr>
          <p:txBody>
            <a:bodyPr wrap="square" rtlCol="0">
              <a:spAutoFit/>
            </a:bodyPr>
            <a:lstStyle/>
            <a:p>
              <a:r>
                <a:rPr lang="nl-NL" sz="1400" dirty="0"/>
                <a:t>Bron: </a:t>
              </a:r>
              <a:r>
                <a:rPr lang="nl-NL" sz="1400" dirty="0">
                  <a:hlinkClick r:id="rId4">
                    <a:extLst>
                      <a:ext uri="{A12FA001-AC4F-418D-AE19-62706E023703}">
                        <ahyp:hlinkClr xmlns:ahyp="http://schemas.microsoft.com/office/drawing/2018/hyperlinkcolor" val="tx"/>
                      </a:ext>
                    </a:extLst>
                  </a:hlinkClick>
                </a:rPr>
                <a:t>begin een goed gesprek</a:t>
              </a:r>
              <a:endParaRPr lang="nl-NL" sz="1400" dirty="0"/>
            </a:p>
          </p:txBody>
        </p:sp>
      </p:grpSp>
    </p:spTree>
    <p:extLst>
      <p:ext uri="{BB962C8B-B14F-4D97-AF65-F5344CB8AC3E}">
        <p14:creationId xmlns:p14="http://schemas.microsoft.com/office/powerpoint/2010/main" val="4280519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F468A4-2BD0-24D4-4CB2-4E63A6DCC7AA}"/>
            </a:ext>
          </a:extLst>
        </p:cNvPr>
        <p:cNvGrpSpPr/>
        <p:nvPr/>
      </p:nvGrpSpPr>
      <p:grpSpPr>
        <a:xfrm>
          <a:off x="0" y="0"/>
          <a:ext cx="0" cy="0"/>
          <a:chOff x="0" y="0"/>
          <a:chExt cx="0" cy="0"/>
        </a:xfrm>
      </p:grpSpPr>
      <p:sp>
        <p:nvSpPr>
          <p:cNvPr id="2" name="Tijdelijke aanduiding voor inhoud 1">
            <a:extLst>
              <a:ext uri="{FF2B5EF4-FFF2-40B4-BE49-F238E27FC236}">
                <a16:creationId xmlns:a16="http://schemas.microsoft.com/office/drawing/2014/main" id="{636A1D95-E0E7-CA22-E460-8E238990F43F}"/>
              </a:ext>
            </a:extLst>
          </p:cNvPr>
          <p:cNvSpPr>
            <a:spLocks noGrp="1"/>
          </p:cNvSpPr>
          <p:nvPr>
            <p:ph idx="1"/>
          </p:nvPr>
        </p:nvSpPr>
        <p:spPr>
          <a:xfrm>
            <a:off x="380996" y="2257771"/>
            <a:ext cx="5380894" cy="3597906"/>
          </a:xfrm>
        </p:spPr>
        <p:txBody>
          <a:bodyPr/>
          <a:lstStyle/>
          <a:p>
            <a:endParaRPr lang="nl-NL" dirty="0"/>
          </a:p>
          <a:p>
            <a:pPr lvl="6"/>
            <a:r>
              <a:rPr lang="nl-NL" dirty="0"/>
              <a:t>Wat is uw volgende stap? </a:t>
            </a:r>
          </a:p>
          <a:p>
            <a:pPr lvl="6"/>
            <a:endParaRPr lang="nl-NL" dirty="0"/>
          </a:p>
          <a:p>
            <a:pPr lvl="6"/>
            <a:r>
              <a:rPr lang="nl-NL" dirty="0"/>
              <a:t>Heeft u nog vragen?</a:t>
            </a:r>
          </a:p>
          <a:p>
            <a:pPr lvl="6"/>
            <a:endParaRPr lang="nl-NL" dirty="0"/>
          </a:p>
          <a:p>
            <a:pPr lvl="6"/>
            <a:r>
              <a:rPr lang="nl-NL" dirty="0"/>
              <a:t>Vragen? Mail naar ?????? </a:t>
            </a:r>
          </a:p>
          <a:p>
            <a:pPr lvl="6"/>
            <a:endParaRPr lang="nl-NL" dirty="0"/>
          </a:p>
          <a:p>
            <a:pPr lvl="6"/>
            <a:r>
              <a:rPr lang="nl-NL" dirty="0"/>
              <a:t>Evaluatieformulier</a:t>
            </a:r>
          </a:p>
          <a:p>
            <a:pPr lvl="6"/>
            <a:endParaRPr lang="nl-NL" dirty="0"/>
          </a:p>
          <a:p>
            <a:pPr marL="0" lvl="5" indent="0">
              <a:buNone/>
            </a:pPr>
            <a:endParaRPr lang="nl-NL" dirty="0"/>
          </a:p>
        </p:txBody>
      </p:sp>
      <p:sp>
        <p:nvSpPr>
          <p:cNvPr id="3" name="Tijdelijke aanduiding voor voettekst 2">
            <a:extLst>
              <a:ext uri="{FF2B5EF4-FFF2-40B4-BE49-F238E27FC236}">
                <a16:creationId xmlns:a16="http://schemas.microsoft.com/office/drawing/2014/main" id="{9A9942C9-D284-C277-9371-8BAF11ADB9FE}"/>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4" name="Tijdelijke aanduiding voor dianummer 3">
            <a:extLst>
              <a:ext uri="{FF2B5EF4-FFF2-40B4-BE49-F238E27FC236}">
                <a16:creationId xmlns:a16="http://schemas.microsoft.com/office/drawing/2014/main" id="{B8BBD4EF-FBA2-A267-6D05-AEB9BCE41471}"/>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23</a:t>
            </a:fld>
            <a:r>
              <a:rPr lang="nl-NL"/>
              <a:t> —</a:t>
            </a:r>
            <a:endParaRPr lang="nl-NL" dirty="0"/>
          </a:p>
        </p:txBody>
      </p:sp>
      <p:sp>
        <p:nvSpPr>
          <p:cNvPr id="5" name="Titel 4">
            <a:extLst>
              <a:ext uri="{FF2B5EF4-FFF2-40B4-BE49-F238E27FC236}">
                <a16:creationId xmlns:a16="http://schemas.microsoft.com/office/drawing/2014/main" id="{494DD677-DB7F-20A6-CF45-8D61B73CD3F5}"/>
              </a:ext>
            </a:extLst>
          </p:cNvPr>
          <p:cNvSpPr>
            <a:spLocks noGrp="1"/>
          </p:cNvSpPr>
          <p:nvPr>
            <p:ph type="title"/>
          </p:nvPr>
        </p:nvSpPr>
        <p:spPr>
          <a:xfrm>
            <a:off x="382660" y="334943"/>
            <a:ext cx="6602339" cy="1325563"/>
          </a:xfrm>
        </p:spPr>
        <p:txBody>
          <a:bodyPr/>
          <a:lstStyle/>
          <a:p>
            <a:r>
              <a:rPr lang="nl-NL" dirty="0">
                <a:latin typeface="Calibri" panose="020F0502020204030204" pitchFamily="34" charset="0"/>
                <a:ea typeface="Calibri" panose="020F0502020204030204" pitchFamily="34" charset="0"/>
                <a:cs typeface="Calibri" panose="020F0502020204030204" pitchFamily="34" charset="0"/>
              </a:rPr>
              <a:t>Afsluiting</a:t>
            </a:r>
            <a:endParaRPr lang="nl-NL" dirty="0"/>
          </a:p>
        </p:txBody>
      </p:sp>
      <p:sp>
        <p:nvSpPr>
          <p:cNvPr id="23" name="Tijdelijke aanduiding voor afbeelding 22">
            <a:extLst>
              <a:ext uri="{FF2B5EF4-FFF2-40B4-BE49-F238E27FC236}">
                <a16:creationId xmlns:a16="http://schemas.microsoft.com/office/drawing/2014/main" id="{2C93C92C-F01F-8463-D549-8B3B98A19CA3}"/>
              </a:ext>
            </a:extLst>
          </p:cNvPr>
          <p:cNvSpPr>
            <a:spLocks noGrp="1"/>
          </p:cNvSpPr>
          <p:nvPr>
            <p:ph type="pic" sz="quarter" idx="12"/>
          </p:nvPr>
        </p:nvSpPr>
        <p:spPr>
          <a:xfrm>
            <a:off x="6908799" y="0"/>
            <a:ext cx="5283201" cy="6858000"/>
          </a:xfrm>
        </p:spPr>
        <p:txBody>
          <a:bodyPr/>
          <a:lstStyle/>
          <a:p>
            <a:endParaRPr lang="nl-NL" dirty="0"/>
          </a:p>
        </p:txBody>
      </p:sp>
      <p:grpSp>
        <p:nvGrpSpPr>
          <p:cNvPr id="10" name="LogoV">
            <a:extLst>
              <a:ext uri="{FF2B5EF4-FFF2-40B4-BE49-F238E27FC236}">
                <a16:creationId xmlns:a16="http://schemas.microsoft.com/office/drawing/2014/main" id="{2EEE00CB-84F9-CAF5-F002-75A212B030F3}"/>
              </a:ext>
            </a:extLst>
          </p:cNvPr>
          <p:cNvGrpSpPr>
            <a:grpSpLocks noChangeAspect="1"/>
          </p:cNvGrpSpPr>
          <p:nvPr/>
        </p:nvGrpSpPr>
        <p:grpSpPr>
          <a:xfrm>
            <a:off x="11335396" y="6106381"/>
            <a:ext cx="489600" cy="428726"/>
            <a:chOff x="3524250" y="1177003"/>
            <a:chExt cx="5143500" cy="4503991"/>
          </a:xfrm>
        </p:grpSpPr>
        <p:sp>
          <p:nvSpPr>
            <p:cNvPr id="11" name="Vrije vorm: vorm 10">
              <a:extLst>
                <a:ext uri="{FF2B5EF4-FFF2-40B4-BE49-F238E27FC236}">
                  <a16:creationId xmlns:a16="http://schemas.microsoft.com/office/drawing/2014/main" id="{EC1B1F96-324A-3F42-AF51-C8B78EE70ED6}"/>
                </a:ext>
              </a:extLst>
            </p:cNvPr>
            <p:cNvSpPr/>
            <p:nvPr/>
          </p:nvSpPr>
          <p:spPr>
            <a:xfrm>
              <a:off x="3524250" y="1177003"/>
              <a:ext cx="5143500" cy="4503991"/>
            </a:xfrm>
            <a:custGeom>
              <a:avLst/>
              <a:gdLst>
                <a:gd name="connsiteX0" fmla="*/ 0 w 5143500"/>
                <a:gd name="connsiteY0" fmla="*/ 0 h 4503991"/>
                <a:gd name="connsiteX1" fmla="*/ 5143500 w 5143500"/>
                <a:gd name="connsiteY1" fmla="*/ 0 h 4503991"/>
                <a:gd name="connsiteX2" fmla="*/ 5143500 w 5143500"/>
                <a:gd name="connsiteY2" fmla="*/ 4503992 h 4503991"/>
                <a:gd name="connsiteX3" fmla="*/ 0 w 5143500"/>
                <a:gd name="connsiteY3" fmla="*/ 4503992 h 4503991"/>
              </a:gdLst>
              <a:ahLst/>
              <a:cxnLst>
                <a:cxn ang="0">
                  <a:pos x="connsiteX0" y="connsiteY0"/>
                </a:cxn>
                <a:cxn ang="0">
                  <a:pos x="connsiteX1" y="connsiteY1"/>
                </a:cxn>
                <a:cxn ang="0">
                  <a:pos x="connsiteX2" y="connsiteY2"/>
                </a:cxn>
                <a:cxn ang="0">
                  <a:pos x="connsiteX3" y="connsiteY3"/>
                </a:cxn>
              </a:cxnLst>
              <a:rect l="l" t="t" r="r" b="b"/>
              <a:pathLst>
                <a:path w="5143500" h="4503991">
                  <a:moveTo>
                    <a:pt x="0" y="0"/>
                  </a:moveTo>
                  <a:lnTo>
                    <a:pt x="5143500" y="0"/>
                  </a:lnTo>
                  <a:lnTo>
                    <a:pt x="5143500" y="4503992"/>
                  </a:lnTo>
                  <a:lnTo>
                    <a:pt x="0" y="4503992"/>
                  </a:lnTo>
                  <a:close/>
                </a:path>
              </a:pathLst>
            </a:custGeom>
            <a:solidFill>
              <a:schemeClr val="tx1"/>
            </a:solidFill>
            <a:ln w="9525" cap="flat">
              <a:noFill/>
              <a:prstDash val="solid"/>
              <a:miter/>
            </a:ln>
          </p:spPr>
          <p:txBody>
            <a:bodyPr rtlCol="0" anchor="ctr"/>
            <a:lstStyle/>
            <a:p>
              <a:endParaRPr lang="nl-NL"/>
            </a:p>
          </p:txBody>
        </p:sp>
        <p:sp>
          <p:nvSpPr>
            <p:cNvPr id="12" name="Vrije vorm: vorm 11">
              <a:extLst>
                <a:ext uri="{FF2B5EF4-FFF2-40B4-BE49-F238E27FC236}">
                  <a16:creationId xmlns:a16="http://schemas.microsoft.com/office/drawing/2014/main" id="{B3CBF1BF-0E11-7E2E-8E10-2BAF90E0BB8D}"/>
                </a:ext>
              </a:extLst>
            </p:cNvPr>
            <p:cNvSpPr/>
            <p:nvPr/>
          </p:nvSpPr>
          <p:spPr>
            <a:xfrm>
              <a:off x="3939254" y="1598584"/>
              <a:ext cx="4342194" cy="2601990"/>
            </a:xfrm>
            <a:custGeom>
              <a:avLst/>
              <a:gdLst>
                <a:gd name="connsiteX0" fmla="*/ 3059621 w 4342194"/>
                <a:gd name="connsiteY0" fmla="*/ 2278471 h 2601990"/>
                <a:gd name="connsiteX1" fmla="*/ 3059621 w 4342194"/>
                <a:gd name="connsiteY1" fmla="*/ 2278471 h 2601990"/>
                <a:gd name="connsiteX2" fmla="*/ 3051620 w 4342194"/>
                <a:gd name="connsiteY2" fmla="*/ 2145312 h 2601990"/>
                <a:gd name="connsiteX3" fmla="*/ 3036284 w 4342194"/>
                <a:gd name="connsiteY3" fmla="*/ 2138549 h 2601990"/>
                <a:gd name="connsiteX4" fmla="*/ 3036189 w 4342194"/>
                <a:gd name="connsiteY4" fmla="*/ 2138644 h 2601990"/>
                <a:gd name="connsiteX5" fmla="*/ 2943701 w 4342194"/>
                <a:gd name="connsiteY5" fmla="*/ 2197414 h 2601990"/>
                <a:gd name="connsiteX6" fmla="*/ 2836831 w 4342194"/>
                <a:gd name="connsiteY6" fmla="*/ 2217035 h 2601990"/>
                <a:gd name="connsiteX7" fmla="*/ 2712530 w 4342194"/>
                <a:gd name="connsiteY7" fmla="*/ 2201700 h 2601990"/>
                <a:gd name="connsiteX8" fmla="*/ 2599468 w 4342194"/>
                <a:gd name="connsiteY8" fmla="*/ 2143788 h 2601990"/>
                <a:gd name="connsiteX9" fmla="*/ 2526792 w 4342194"/>
                <a:gd name="connsiteY9" fmla="*/ 2039775 h 2601990"/>
                <a:gd name="connsiteX10" fmla="*/ 2469261 w 4342194"/>
                <a:gd name="connsiteY10" fmla="*/ 1928047 h 2601990"/>
                <a:gd name="connsiteX11" fmla="*/ 2449068 w 4342194"/>
                <a:gd name="connsiteY11" fmla="*/ 1853847 h 2601990"/>
                <a:gd name="connsiteX12" fmla="*/ 2404396 w 4342194"/>
                <a:gd name="connsiteY12" fmla="*/ 1866991 h 2601990"/>
                <a:gd name="connsiteX13" fmla="*/ 2386774 w 4342194"/>
                <a:gd name="connsiteY13" fmla="*/ 1849370 h 2601990"/>
                <a:gd name="connsiteX14" fmla="*/ 2439733 w 4342194"/>
                <a:gd name="connsiteY14" fmla="*/ 1831749 h 2601990"/>
                <a:gd name="connsiteX15" fmla="*/ 2446687 w 4342194"/>
                <a:gd name="connsiteY15" fmla="*/ 1840702 h 2601990"/>
                <a:gd name="connsiteX16" fmla="*/ 2443258 w 4342194"/>
                <a:gd name="connsiteY16" fmla="*/ 1809365 h 2601990"/>
                <a:gd name="connsiteX17" fmla="*/ 2429161 w 4342194"/>
                <a:gd name="connsiteY17" fmla="*/ 1803460 h 2601990"/>
                <a:gd name="connsiteX18" fmla="*/ 2436209 w 4342194"/>
                <a:gd name="connsiteY18" fmla="*/ 1785838 h 2601990"/>
                <a:gd name="connsiteX19" fmla="*/ 2443163 w 4342194"/>
                <a:gd name="connsiteY19" fmla="*/ 1791648 h 2601990"/>
                <a:gd name="connsiteX20" fmla="*/ 2444591 w 4342194"/>
                <a:gd name="connsiteY20" fmla="*/ 1772027 h 2601990"/>
                <a:gd name="connsiteX21" fmla="*/ 2439733 w 4342194"/>
                <a:gd name="connsiteY21" fmla="*/ 1771741 h 2601990"/>
                <a:gd name="connsiteX22" fmla="*/ 2446782 w 4342194"/>
                <a:gd name="connsiteY22" fmla="*/ 1754120 h 2601990"/>
                <a:gd name="connsiteX23" fmla="*/ 2447068 w 4342194"/>
                <a:gd name="connsiteY23" fmla="*/ 1754120 h 2601990"/>
                <a:gd name="connsiteX24" fmla="*/ 2450878 w 4342194"/>
                <a:gd name="connsiteY24" fmla="*/ 1734689 h 2601990"/>
                <a:gd name="connsiteX25" fmla="*/ 2386870 w 4342194"/>
                <a:gd name="connsiteY25" fmla="*/ 1732974 h 2601990"/>
                <a:gd name="connsiteX26" fmla="*/ 2429256 w 4342194"/>
                <a:gd name="connsiteY26" fmla="*/ 1697637 h 2601990"/>
                <a:gd name="connsiteX27" fmla="*/ 2411635 w 4342194"/>
                <a:gd name="connsiteY27" fmla="*/ 1672872 h 2601990"/>
                <a:gd name="connsiteX28" fmla="*/ 2443448 w 4342194"/>
                <a:gd name="connsiteY28" fmla="*/ 1704685 h 2601990"/>
                <a:gd name="connsiteX29" fmla="*/ 2454592 w 4342194"/>
                <a:gd name="connsiteY29" fmla="*/ 1690874 h 2601990"/>
                <a:gd name="connsiteX30" fmla="*/ 2454592 w 4342194"/>
                <a:gd name="connsiteY30" fmla="*/ 1719830 h 2601990"/>
                <a:gd name="connsiteX31" fmla="*/ 2460308 w 4342194"/>
                <a:gd name="connsiteY31" fmla="*/ 1699065 h 2601990"/>
                <a:gd name="connsiteX32" fmla="*/ 2498122 w 4342194"/>
                <a:gd name="connsiteY32" fmla="*/ 1598481 h 2601990"/>
                <a:gd name="connsiteX33" fmla="*/ 2567940 w 4342194"/>
                <a:gd name="connsiteY33" fmla="*/ 1516757 h 2601990"/>
                <a:gd name="connsiteX34" fmla="*/ 2623375 w 4342194"/>
                <a:gd name="connsiteY34" fmla="*/ 1400838 h 2601990"/>
                <a:gd name="connsiteX35" fmla="*/ 2610517 w 4342194"/>
                <a:gd name="connsiteY35" fmla="*/ 1272155 h 2601990"/>
                <a:gd name="connsiteX36" fmla="*/ 2554129 w 4342194"/>
                <a:gd name="connsiteY36" fmla="*/ 1160903 h 2601990"/>
                <a:gd name="connsiteX37" fmla="*/ 2494121 w 4342194"/>
                <a:gd name="connsiteY37" fmla="*/ 1076131 h 2601990"/>
                <a:gd name="connsiteX38" fmla="*/ 2450497 w 4342194"/>
                <a:gd name="connsiteY38" fmla="*/ 979166 h 2601990"/>
                <a:gd name="connsiteX39" fmla="*/ 2423255 w 4342194"/>
                <a:gd name="connsiteY39" fmla="*/ 875248 h 2601990"/>
                <a:gd name="connsiteX40" fmla="*/ 2425446 w 4342194"/>
                <a:gd name="connsiteY40" fmla="*/ 849340 h 2601990"/>
                <a:gd name="connsiteX41" fmla="*/ 2429542 w 4342194"/>
                <a:gd name="connsiteY41" fmla="*/ 824861 h 2601990"/>
                <a:gd name="connsiteX42" fmla="*/ 2430208 w 4342194"/>
                <a:gd name="connsiteY42" fmla="*/ 826671 h 2601990"/>
                <a:gd name="connsiteX43" fmla="*/ 2452021 w 4342194"/>
                <a:gd name="connsiteY43" fmla="*/ 751328 h 2601990"/>
                <a:gd name="connsiteX44" fmla="*/ 2500503 w 4342194"/>
                <a:gd name="connsiteY44" fmla="*/ 635409 h 2601990"/>
                <a:gd name="connsiteX45" fmla="*/ 2573465 w 4342194"/>
                <a:gd name="connsiteY45" fmla="*/ 531872 h 2601990"/>
                <a:gd name="connsiteX46" fmla="*/ 2681859 w 4342194"/>
                <a:gd name="connsiteY46" fmla="*/ 465292 h 2601990"/>
                <a:gd name="connsiteX47" fmla="*/ 2806732 w 4342194"/>
                <a:gd name="connsiteY47" fmla="*/ 442527 h 2601990"/>
                <a:gd name="connsiteX48" fmla="*/ 2915793 w 4342194"/>
                <a:gd name="connsiteY48" fmla="*/ 460530 h 2601990"/>
                <a:gd name="connsiteX49" fmla="*/ 2960370 w 4342194"/>
                <a:gd name="connsiteY49" fmla="*/ 487962 h 2601990"/>
                <a:gd name="connsiteX50" fmla="*/ 2992946 w 4342194"/>
                <a:gd name="connsiteY50" fmla="*/ 472150 h 2601990"/>
                <a:gd name="connsiteX51" fmla="*/ 2994279 w 4342194"/>
                <a:gd name="connsiteY51" fmla="*/ 333752 h 2601990"/>
                <a:gd name="connsiteX52" fmla="*/ 2997803 w 4342194"/>
                <a:gd name="connsiteY52" fmla="*/ 54670 h 2601990"/>
                <a:gd name="connsiteX53" fmla="*/ 2916650 w 4342194"/>
                <a:gd name="connsiteY53" fmla="*/ 8759 h 2601990"/>
                <a:gd name="connsiteX54" fmla="*/ 2139982 w 4342194"/>
                <a:gd name="connsiteY54" fmla="*/ 12283 h 2601990"/>
                <a:gd name="connsiteX55" fmla="*/ 2069401 w 4342194"/>
                <a:gd name="connsiteY55" fmla="*/ 75910 h 2601990"/>
                <a:gd name="connsiteX56" fmla="*/ 2083498 w 4342194"/>
                <a:gd name="connsiteY56" fmla="*/ 517489 h 2601990"/>
                <a:gd name="connsiteX57" fmla="*/ 2090547 w 4342194"/>
                <a:gd name="connsiteY57" fmla="*/ 2517168 h 2601990"/>
                <a:gd name="connsiteX58" fmla="*/ 2510599 w 4342194"/>
                <a:gd name="connsiteY58" fmla="*/ 2580700 h 2601990"/>
                <a:gd name="connsiteX59" fmla="*/ 2620042 w 4342194"/>
                <a:gd name="connsiteY59" fmla="*/ 2584224 h 2601990"/>
                <a:gd name="connsiteX60" fmla="*/ 3018949 w 4342194"/>
                <a:gd name="connsiteY60" fmla="*/ 2587748 h 2601990"/>
                <a:gd name="connsiteX61" fmla="*/ 3057811 w 4342194"/>
                <a:gd name="connsiteY61" fmla="*/ 2400487 h 2601990"/>
                <a:gd name="connsiteX62" fmla="*/ 3060097 w 4342194"/>
                <a:gd name="connsiteY62" fmla="*/ 2278566 h 2601990"/>
                <a:gd name="connsiteX63" fmla="*/ 2916079 w 4342194"/>
                <a:gd name="connsiteY63" fmla="*/ 156968 h 2601990"/>
                <a:gd name="connsiteX64" fmla="*/ 2930176 w 4342194"/>
                <a:gd name="connsiteY64" fmla="*/ 178209 h 2601990"/>
                <a:gd name="connsiteX65" fmla="*/ 2887790 w 4342194"/>
                <a:gd name="connsiteY65" fmla="*/ 185257 h 2601990"/>
                <a:gd name="connsiteX66" fmla="*/ 2916079 w 4342194"/>
                <a:gd name="connsiteY66" fmla="*/ 156968 h 2601990"/>
                <a:gd name="connsiteX67" fmla="*/ 2849023 w 4342194"/>
                <a:gd name="connsiteY67" fmla="*/ 220595 h 2601990"/>
                <a:gd name="connsiteX68" fmla="*/ 2813685 w 4342194"/>
                <a:gd name="connsiteY68" fmla="*/ 220595 h 2601990"/>
                <a:gd name="connsiteX69" fmla="*/ 2806637 w 4342194"/>
                <a:gd name="connsiteY69" fmla="*/ 199354 h 2601990"/>
                <a:gd name="connsiteX70" fmla="*/ 2849023 w 4342194"/>
                <a:gd name="connsiteY70" fmla="*/ 220595 h 2601990"/>
                <a:gd name="connsiteX71" fmla="*/ 2686622 w 4342194"/>
                <a:gd name="connsiteY71" fmla="*/ 192306 h 2601990"/>
                <a:gd name="connsiteX72" fmla="*/ 2676049 w 4342194"/>
                <a:gd name="connsiteY72" fmla="*/ 213546 h 2601990"/>
                <a:gd name="connsiteX73" fmla="*/ 2690146 w 4342194"/>
                <a:gd name="connsiteY73" fmla="*/ 185257 h 2601990"/>
                <a:gd name="connsiteX74" fmla="*/ 2686622 w 4342194"/>
                <a:gd name="connsiteY74" fmla="*/ 192306 h 2601990"/>
                <a:gd name="connsiteX75" fmla="*/ 2767774 w 4342194"/>
                <a:gd name="connsiteY75" fmla="*/ 146395 h 2601990"/>
                <a:gd name="connsiteX76" fmla="*/ 2785396 w 4342194"/>
                <a:gd name="connsiteY76" fmla="*/ 174684 h 2601990"/>
                <a:gd name="connsiteX77" fmla="*/ 2757202 w 4342194"/>
                <a:gd name="connsiteY77" fmla="*/ 174684 h 2601990"/>
                <a:gd name="connsiteX78" fmla="*/ 2767774 w 4342194"/>
                <a:gd name="connsiteY78" fmla="*/ 146395 h 2601990"/>
                <a:gd name="connsiteX79" fmla="*/ 2729008 w 4342194"/>
                <a:gd name="connsiteY79" fmla="*/ 216976 h 2601990"/>
                <a:gd name="connsiteX80" fmla="*/ 2746629 w 4342194"/>
                <a:gd name="connsiteY80" fmla="*/ 252313 h 2601990"/>
                <a:gd name="connsiteX81" fmla="*/ 2729008 w 4342194"/>
                <a:gd name="connsiteY81" fmla="*/ 216976 h 2601990"/>
                <a:gd name="connsiteX82" fmla="*/ 2711291 w 4342194"/>
                <a:gd name="connsiteY82" fmla="*/ 40382 h 2601990"/>
                <a:gd name="connsiteX83" fmla="*/ 2711291 w 4342194"/>
                <a:gd name="connsiteY83" fmla="*/ 86292 h 2601990"/>
                <a:gd name="connsiteX84" fmla="*/ 2651284 w 4342194"/>
                <a:gd name="connsiteY84" fmla="*/ 100389 h 2601990"/>
                <a:gd name="connsiteX85" fmla="*/ 2640711 w 4342194"/>
                <a:gd name="connsiteY85" fmla="*/ 89817 h 2601990"/>
                <a:gd name="connsiteX86" fmla="*/ 2711291 w 4342194"/>
                <a:gd name="connsiteY86" fmla="*/ 40382 h 2601990"/>
                <a:gd name="connsiteX87" fmla="*/ 2619566 w 4342194"/>
                <a:gd name="connsiteY87" fmla="*/ 104009 h 2601990"/>
                <a:gd name="connsiteX88" fmla="*/ 2630138 w 4342194"/>
                <a:gd name="connsiteY88" fmla="*/ 132298 h 2601990"/>
                <a:gd name="connsiteX89" fmla="*/ 2594800 w 4342194"/>
                <a:gd name="connsiteY89" fmla="*/ 135822 h 2601990"/>
                <a:gd name="connsiteX90" fmla="*/ 2619470 w 4342194"/>
                <a:gd name="connsiteY90" fmla="*/ 104009 h 2601990"/>
                <a:gd name="connsiteX91" fmla="*/ 2436019 w 4342194"/>
                <a:gd name="connsiteY91" fmla="*/ 1181477 h 2601990"/>
                <a:gd name="connsiteX92" fmla="*/ 2454212 w 4342194"/>
                <a:gd name="connsiteY92" fmla="*/ 1181953 h 2601990"/>
                <a:gd name="connsiteX93" fmla="*/ 2454212 w 4342194"/>
                <a:gd name="connsiteY93" fmla="*/ 1225673 h 2601990"/>
                <a:gd name="connsiteX94" fmla="*/ 2436019 w 4342194"/>
                <a:gd name="connsiteY94" fmla="*/ 1181477 h 2601990"/>
                <a:gd name="connsiteX95" fmla="*/ 2315908 w 4342194"/>
                <a:gd name="connsiteY95" fmla="*/ 503202 h 2601990"/>
                <a:gd name="connsiteX96" fmla="*/ 2315908 w 4342194"/>
                <a:gd name="connsiteY96" fmla="*/ 478437 h 2601990"/>
                <a:gd name="connsiteX97" fmla="*/ 2337054 w 4342194"/>
                <a:gd name="connsiteY97" fmla="*/ 474913 h 2601990"/>
                <a:gd name="connsiteX98" fmla="*/ 2351151 w 4342194"/>
                <a:gd name="connsiteY98" fmla="*/ 506726 h 2601990"/>
                <a:gd name="connsiteX99" fmla="*/ 2315813 w 4342194"/>
                <a:gd name="connsiteY99" fmla="*/ 503202 h 2601990"/>
                <a:gd name="connsiteX100" fmla="*/ 2312384 w 4342194"/>
                <a:gd name="connsiteY100" fmla="*/ 1626675 h 2601990"/>
                <a:gd name="connsiteX101" fmla="*/ 2319433 w 4342194"/>
                <a:gd name="connsiteY101" fmla="*/ 1616103 h 2601990"/>
                <a:gd name="connsiteX102" fmla="*/ 2312384 w 4342194"/>
                <a:gd name="connsiteY102" fmla="*/ 1626675 h 2601990"/>
                <a:gd name="connsiteX103" fmla="*/ 2351246 w 4342194"/>
                <a:gd name="connsiteY103" fmla="*/ 1499517 h 2601990"/>
                <a:gd name="connsiteX104" fmla="*/ 2368867 w 4342194"/>
                <a:gd name="connsiteY104" fmla="*/ 1499517 h 2601990"/>
                <a:gd name="connsiteX105" fmla="*/ 2386489 w 4342194"/>
                <a:gd name="connsiteY105" fmla="*/ 1517138 h 2601990"/>
                <a:gd name="connsiteX106" fmla="*/ 2340578 w 4342194"/>
                <a:gd name="connsiteY106" fmla="*/ 1527711 h 2601990"/>
                <a:gd name="connsiteX107" fmla="*/ 2351151 w 4342194"/>
                <a:gd name="connsiteY107" fmla="*/ 1499422 h 2601990"/>
                <a:gd name="connsiteX108" fmla="*/ 2358295 w 4342194"/>
                <a:gd name="connsiteY108" fmla="*/ 213451 h 2601990"/>
                <a:gd name="connsiteX109" fmla="*/ 2358295 w 4342194"/>
                <a:gd name="connsiteY109" fmla="*/ 252313 h 2601990"/>
                <a:gd name="connsiteX110" fmla="*/ 2358295 w 4342194"/>
                <a:gd name="connsiteY110" fmla="*/ 213451 h 2601990"/>
                <a:gd name="connsiteX111" fmla="*/ 2344198 w 4342194"/>
                <a:gd name="connsiteY111" fmla="*/ 330037 h 2601990"/>
                <a:gd name="connsiteX112" fmla="*/ 2375916 w 4342194"/>
                <a:gd name="connsiteY112" fmla="*/ 291175 h 2601990"/>
                <a:gd name="connsiteX113" fmla="*/ 2361819 w 4342194"/>
                <a:gd name="connsiteY113" fmla="*/ 308797 h 2601990"/>
                <a:gd name="connsiteX114" fmla="*/ 2358295 w 4342194"/>
                <a:gd name="connsiteY114" fmla="*/ 351183 h 2601990"/>
                <a:gd name="connsiteX115" fmla="*/ 2344198 w 4342194"/>
                <a:gd name="connsiteY115" fmla="*/ 344134 h 2601990"/>
                <a:gd name="connsiteX116" fmla="*/ 2344198 w 4342194"/>
                <a:gd name="connsiteY116" fmla="*/ 330037 h 2601990"/>
                <a:gd name="connsiteX117" fmla="*/ 2347722 w 4342194"/>
                <a:gd name="connsiteY117" fmla="*/ 379567 h 2601990"/>
                <a:gd name="connsiteX118" fmla="*/ 2347722 w 4342194"/>
                <a:gd name="connsiteY118" fmla="*/ 439670 h 2601990"/>
                <a:gd name="connsiteX119" fmla="*/ 2330101 w 4342194"/>
                <a:gd name="connsiteY119" fmla="*/ 450243 h 2601990"/>
                <a:gd name="connsiteX120" fmla="*/ 2337149 w 4342194"/>
                <a:gd name="connsiteY120" fmla="*/ 457291 h 2601990"/>
                <a:gd name="connsiteX121" fmla="*/ 2316004 w 4342194"/>
                <a:gd name="connsiteY121" fmla="*/ 460816 h 2601990"/>
                <a:gd name="connsiteX122" fmla="*/ 2347817 w 4342194"/>
                <a:gd name="connsiteY122" fmla="*/ 379567 h 2601990"/>
                <a:gd name="connsiteX123" fmla="*/ 2291239 w 4342194"/>
                <a:gd name="connsiteY123" fmla="*/ 421954 h 2601990"/>
                <a:gd name="connsiteX124" fmla="*/ 2284190 w 4342194"/>
                <a:gd name="connsiteY124" fmla="*/ 482056 h 2601990"/>
                <a:gd name="connsiteX125" fmla="*/ 2259521 w 4342194"/>
                <a:gd name="connsiteY125" fmla="*/ 471484 h 2601990"/>
                <a:gd name="connsiteX126" fmla="*/ 2259521 w 4342194"/>
                <a:gd name="connsiteY126" fmla="*/ 464435 h 2601990"/>
                <a:gd name="connsiteX127" fmla="*/ 2280666 w 4342194"/>
                <a:gd name="connsiteY127" fmla="*/ 460911 h 2601990"/>
                <a:gd name="connsiteX128" fmla="*/ 2263045 w 4342194"/>
                <a:gd name="connsiteY128" fmla="*/ 450338 h 2601990"/>
                <a:gd name="connsiteX129" fmla="*/ 2255996 w 4342194"/>
                <a:gd name="connsiteY129" fmla="*/ 418525 h 2601990"/>
                <a:gd name="connsiteX130" fmla="*/ 2291334 w 4342194"/>
                <a:gd name="connsiteY130" fmla="*/ 422049 h 2601990"/>
                <a:gd name="connsiteX131" fmla="*/ 2305336 w 4342194"/>
                <a:gd name="connsiteY131" fmla="*/ 464340 h 2601990"/>
                <a:gd name="connsiteX132" fmla="*/ 2305336 w 4342194"/>
                <a:gd name="connsiteY132" fmla="*/ 481961 h 2601990"/>
                <a:gd name="connsiteX133" fmla="*/ 2291239 w 4342194"/>
                <a:gd name="connsiteY133" fmla="*/ 464340 h 2601990"/>
                <a:gd name="connsiteX134" fmla="*/ 2305336 w 4342194"/>
                <a:gd name="connsiteY134" fmla="*/ 464340 h 2601990"/>
                <a:gd name="connsiteX135" fmla="*/ 2284190 w 4342194"/>
                <a:gd name="connsiteY135" fmla="*/ 969546 h 2601990"/>
                <a:gd name="connsiteX136" fmla="*/ 2284190 w 4342194"/>
                <a:gd name="connsiteY136" fmla="*/ 987167 h 2601990"/>
                <a:gd name="connsiteX137" fmla="*/ 2259521 w 4342194"/>
                <a:gd name="connsiteY137" fmla="*/ 987167 h 2601990"/>
                <a:gd name="connsiteX138" fmla="*/ 2259521 w 4342194"/>
                <a:gd name="connsiteY138" fmla="*/ 969546 h 2601990"/>
                <a:gd name="connsiteX139" fmla="*/ 2284190 w 4342194"/>
                <a:gd name="connsiteY139" fmla="*/ 969546 h 2601990"/>
                <a:gd name="connsiteX140" fmla="*/ 2284190 w 4342194"/>
                <a:gd name="connsiteY140" fmla="*/ 1559524 h 2601990"/>
                <a:gd name="connsiteX141" fmla="*/ 2259521 w 4342194"/>
                <a:gd name="connsiteY141" fmla="*/ 1577146 h 2601990"/>
                <a:gd name="connsiteX142" fmla="*/ 2284190 w 4342194"/>
                <a:gd name="connsiteY142" fmla="*/ 1559524 h 2601990"/>
                <a:gd name="connsiteX143" fmla="*/ 2209991 w 4342194"/>
                <a:gd name="connsiteY143" fmla="*/ 2209606 h 2601990"/>
                <a:gd name="connsiteX144" fmla="*/ 2224088 w 4342194"/>
                <a:gd name="connsiteY144" fmla="*/ 2181316 h 2601990"/>
                <a:gd name="connsiteX145" fmla="*/ 2234660 w 4342194"/>
                <a:gd name="connsiteY145" fmla="*/ 2191889 h 2601990"/>
                <a:gd name="connsiteX146" fmla="*/ 2209991 w 4342194"/>
                <a:gd name="connsiteY146" fmla="*/ 2209510 h 2601990"/>
                <a:gd name="connsiteX147" fmla="*/ 2248853 w 4342194"/>
                <a:gd name="connsiteY147" fmla="*/ 2004723 h 2601990"/>
                <a:gd name="connsiteX148" fmla="*/ 2227707 w 4342194"/>
                <a:gd name="connsiteY148" fmla="*/ 1997674 h 2601990"/>
                <a:gd name="connsiteX149" fmla="*/ 2255901 w 4342194"/>
                <a:gd name="connsiteY149" fmla="*/ 1987102 h 2601990"/>
                <a:gd name="connsiteX150" fmla="*/ 2248853 w 4342194"/>
                <a:gd name="connsiteY150" fmla="*/ 2004723 h 2601990"/>
                <a:gd name="connsiteX151" fmla="*/ 2273617 w 4342194"/>
                <a:gd name="connsiteY151" fmla="*/ 2241419 h 2601990"/>
                <a:gd name="connsiteX152" fmla="*/ 2273617 w 4342194"/>
                <a:gd name="connsiteY152" fmla="*/ 2266184 h 2601990"/>
                <a:gd name="connsiteX153" fmla="*/ 2273617 w 4342194"/>
                <a:gd name="connsiteY153" fmla="*/ 2241419 h 2601990"/>
                <a:gd name="connsiteX154" fmla="*/ 2266474 w 4342194"/>
                <a:gd name="connsiteY154" fmla="*/ 2474591 h 2601990"/>
                <a:gd name="connsiteX155" fmla="*/ 2266474 w 4342194"/>
                <a:gd name="connsiteY155" fmla="*/ 2446302 h 2601990"/>
                <a:gd name="connsiteX156" fmla="*/ 2287619 w 4342194"/>
                <a:gd name="connsiteY156" fmla="*/ 2446302 h 2601990"/>
                <a:gd name="connsiteX157" fmla="*/ 2266474 w 4342194"/>
                <a:gd name="connsiteY157" fmla="*/ 2474591 h 2601990"/>
                <a:gd name="connsiteX158" fmla="*/ 2280666 w 4342194"/>
                <a:gd name="connsiteY158" fmla="*/ 2135406 h 2601990"/>
                <a:gd name="connsiteX159" fmla="*/ 2280666 w 4342194"/>
                <a:gd name="connsiteY159" fmla="*/ 2114165 h 2601990"/>
                <a:gd name="connsiteX160" fmla="*/ 2298287 w 4342194"/>
                <a:gd name="connsiteY160" fmla="*/ 2110641 h 2601990"/>
                <a:gd name="connsiteX161" fmla="*/ 2280666 w 4342194"/>
                <a:gd name="connsiteY161" fmla="*/ 2135406 h 2601990"/>
                <a:gd name="connsiteX162" fmla="*/ 2277142 w 4342194"/>
                <a:gd name="connsiteY162" fmla="*/ 1746786 h 2601990"/>
                <a:gd name="connsiteX163" fmla="*/ 2294763 w 4342194"/>
                <a:gd name="connsiteY163" fmla="*/ 1729165 h 2601990"/>
                <a:gd name="connsiteX164" fmla="*/ 2301812 w 4342194"/>
                <a:gd name="connsiteY164" fmla="*/ 1746786 h 2601990"/>
                <a:gd name="connsiteX165" fmla="*/ 2277142 w 4342194"/>
                <a:gd name="connsiteY165" fmla="*/ 1746786 h 2601990"/>
                <a:gd name="connsiteX166" fmla="*/ 2308860 w 4342194"/>
                <a:gd name="connsiteY166" fmla="*/ 598547 h 2601990"/>
                <a:gd name="connsiteX167" fmla="*/ 2298287 w 4342194"/>
                <a:gd name="connsiteY167" fmla="*/ 598547 h 2601990"/>
                <a:gd name="connsiteX168" fmla="*/ 2280666 w 4342194"/>
                <a:gd name="connsiteY168" fmla="*/ 570258 h 2601990"/>
                <a:gd name="connsiteX169" fmla="*/ 2308860 w 4342194"/>
                <a:gd name="connsiteY169" fmla="*/ 570258 h 2601990"/>
                <a:gd name="connsiteX170" fmla="*/ 2308860 w 4342194"/>
                <a:gd name="connsiteY170" fmla="*/ 598547 h 2601990"/>
                <a:gd name="connsiteX171" fmla="*/ 2308860 w 4342194"/>
                <a:gd name="connsiteY171" fmla="*/ 520823 h 2601990"/>
                <a:gd name="connsiteX172" fmla="*/ 2291239 w 4342194"/>
                <a:gd name="connsiteY172" fmla="*/ 531396 h 2601990"/>
                <a:gd name="connsiteX173" fmla="*/ 2308860 w 4342194"/>
                <a:gd name="connsiteY173" fmla="*/ 552637 h 2601990"/>
                <a:gd name="connsiteX174" fmla="*/ 2301812 w 4342194"/>
                <a:gd name="connsiteY174" fmla="*/ 559685 h 2601990"/>
                <a:gd name="connsiteX175" fmla="*/ 2284190 w 4342194"/>
                <a:gd name="connsiteY175" fmla="*/ 499582 h 2601990"/>
                <a:gd name="connsiteX176" fmla="*/ 2308860 w 4342194"/>
                <a:gd name="connsiteY176" fmla="*/ 510155 h 2601990"/>
                <a:gd name="connsiteX177" fmla="*/ 2308860 w 4342194"/>
                <a:gd name="connsiteY177" fmla="*/ 520728 h 2601990"/>
                <a:gd name="connsiteX178" fmla="*/ 2305336 w 4342194"/>
                <a:gd name="connsiteY178" fmla="*/ 400713 h 2601990"/>
                <a:gd name="connsiteX179" fmla="*/ 2291239 w 4342194"/>
                <a:gd name="connsiteY179" fmla="*/ 393664 h 2601990"/>
                <a:gd name="connsiteX180" fmla="*/ 2301812 w 4342194"/>
                <a:gd name="connsiteY180" fmla="*/ 312416 h 2601990"/>
                <a:gd name="connsiteX181" fmla="*/ 2315908 w 4342194"/>
                <a:gd name="connsiteY181" fmla="*/ 312416 h 2601990"/>
                <a:gd name="connsiteX182" fmla="*/ 2298287 w 4342194"/>
                <a:gd name="connsiteY182" fmla="*/ 379567 h 2601990"/>
                <a:gd name="connsiteX183" fmla="*/ 2305336 w 4342194"/>
                <a:gd name="connsiteY183" fmla="*/ 400808 h 2601990"/>
                <a:gd name="connsiteX184" fmla="*/ 2344198 w 4342194"/>
                <a:gd name="connsiteY184" fmla="*/ 1803269 h 2601990"/>
                <a:gd name="connsiteX185" fmla="*/ 2351246 w 4342194"/>
                <a:gd name="connsiteY185" fmla="*/ 1817366 h 2601990"/>
                <a:gd name="connsiteX186" fmla="*/ 2344198 w 4342194"/>
                <a:gd name="connsiteY186" fmla="*/ 1838607 h 2601990"/>
                <a:gd name="connsiteX187" fmla="*/ 2312384 w 4342194"/>
                <a:gd name="connsiteY187" fmla="*/ 1831558 h 2601990"/>
                <a:gd name="connsiteX188" fmla="*/ 2344198 w 4342194"/>
                <a:gd name="connsiteY188" fmla="*/ 1803269 h 2601990"/>
                <a:gd name="connsiteX189" fmla="*/ 2337149 w 4342194"/>
                <a:gd name="connsiteY189" fmla="*/ 2004723 h 2601990"/>
                <a:gd name="connsiteX190" fmla="*/ 2351246 w 4342194"/>
                <a:gd name="connsiteY190" fmla="*/ 1965861 h 2601990"/>
                <a:gd name="connsiteX191" fmla="*/ 2354771 w 4342194"/>
                <a:gd name="connsiteY191" fmla="*/ 2004723 h 2601990"/>
                <a:gd name="connsiteX192" fmla="*/ 2337149 w 4342194"/>
                <a:gd name="connsiteY192" fmla="*/ 2004723 h 2601990"/>
                <a:gd name="connsiteX193" fmla="*/ 2323052 w 4342194"/>
                <a:gd name="connsiteY193" fmla="*/ 1944620 h 2601990"/>
                <a:gd name="connsiteX194" fmla="*/ 2330101 w 4342194"/>
                <a:gd name="connsiteY194" fmla="*/ 1930523 h 2601990"/>
                <a:gd name="connsiteX195" fmla="*/ 2368963 w 4342194"/>
                <a:gd name="connsiteY195" fmla="*/ 1934047 h 2601990"/>
                <a:gd name="connsiteX196" fmla="*/ 2323052 w 4342194"/>
                <a:gd name="connsiteY196" fmla="*/ 1944620 h 2601990"/>
                <a:gd name="connsiteX197" fmla="*/ 2351246 w 4342194"/>
                <a:gd name="connsiteY197" fmla="*/ 1912806 h 2601990"/>
                <a:gd name="connsiteX198" fmla="*/ 2344198 w 4342194"/>
                <a:gd name="connsiteY198" fmla="*/ 1891566 h 2601990"/>
                <a:gd name="connsiteX199" fmla="*/ 2372487 w 4342194"/>
                <a:gd name="connsiteY199" fmla="*/ 1902139 h 2601990"/>
                <a:gd name="connsiteX200" fmla="*/ 2351341 w 4342194"/>
                <a:gd name="connsiteY200" fmla="*/ 1912711 h 2601990"/>
                <a:gd name="connsiteX201" fmla="*/ 2379440 w 4342194"/>
                <a:gd name="connsiteY201" fmla="*/ 1785648 h 2601990"/>
                <a:gd name="connsiteX202" fmla="*/ 2379440 w 4342194"/>
                <a:gd name="connsiteY202" fmla="*/ 1722021 h 2601990"/>
                <a:gd name="connsiteX203" fmla="*/ 2379440 w 4342194"/>
                <a:gd name="connsiteY203" fmla="*/ 1785648 h 2601990"/>
                <a:gd name="connsiteX204" fmla="*/ 2351246 w 4342194"/>
                <a:gd name="connsiteY204" fmla="*/ 1605435 h 2601990"/>
                <a:gd name="connsiteX205" fmla="*/ 2428875 w 4342194"/>
                <a:gd name="connsiteY205" fmla="*/ 1587814 h 2601990"/>
                <a:gd name="connsiteX206" fmla="*/ 2411254 w 4342194"/>
                <a:gd name="connsiteY206" fmla="*/ 1651440 h 2601990"/>
                <a:gd name="connsiteX207" fmla="*/ 2379440 w 4342194"/>
                <a:gd name="connsiteY207" fmla="*/ 1658489 h 2601990"/>
                <a:gd name="connsiteX208" fmla="*/ 2351246 w 4342194"/>
                <a:gd name="connsiteY208" fmla="*/ 1605530 h 2601990"/>
                <a:gd name="connsiteX209" fmla="*/ 2411254 w 4342194"/>
                <a:gd name="connsiteY209" fmla="*/ 2089495 h 2601990"/>
                <a:gd name="connsiteX210" fmla="*/ 2390108 w 4342194"/>
                <a:gd name="connsiteY210" fmla="*/ 2089495 h 2601990"/>
                <a:gd name="connsiteX211" fmla="*/ 2390108 w 4342194"/>
                <a:gd name="connsiteY211" fmla="*/ 2071874 h 2601990"/>
                <a:gd name="connsiteX212" fmla="*/ 2411254 w 4342194"/>
                <a:gd name="connsiteY212" fmla="*/ 2071874 h 2601990"/>
                <a:gd name="connsiteX213" fmla="*/ 2411254 w 4342194"/>
                <a:gd name="connsiteY213" fmla="*/ 2089495 h 2601990"/>
                <a:gd name="connsiteX214" fmla="*/ 2425351 w 4342194"/>
                <a:gd name="connsiteY214" fmla="*/ 1997674 h 2601990"/>
                <a:gd name="connsiteX215" fmla="*/ 2425351 w 4342194"/>
                <a:gd name="connsiteY215" fmla="*/ 1980053 h 2601990"/>
                <a:gd name="connsiteX216" fmla="*/ 2442972 w 4342194"/>
                <a:gd name="connsiteY216" fmla="*/ 1980053 h 2601990"/>
                <a:gd name="connsiteX217" fmla="*/ 2425351 w 4342194"/>
                <a:gd name="connsiteY217" fmla="*/ 1997674 h 2601990"/>
                <a:gd name="connsiteX218" fmla="*/ 2601849 w 4342194"/>
                <a:gd name="connsiteY218" fmla="*/ 2315619 h 2601990"/>
                <a:gd name="connsiteX219" fmla="*/ 2601849 w 4342194"/>
                <a:gd name="connsiteY219" fmla="*/ 2305046 h 2601990"/>
                <a:gd name="connsiteX220" fmla="*/ 2622995 w 4342194"/>
                <a:gd name="connsiteY220" fmla="*/ 2305046 h 2601990"/>
                <a:gd name="connsiteX221" fmla="*/ 2622995 w 4342194"/>
                <a:gd name="connsiteY221" fmla="*/ 2315619 h 2601990"/>
                <a:gd name="connsiteX222" fmla="*/ 2601849 w 4342194"/>
                <a:gd name="connsiteY222" fmla="*/ 2315619 h 2601990"/>
                <a:gd name="connsiteX223" fmla="*/ 2619566 w 4342194"/>
                <a:gd name="connsiteY223" fmla="*/ 2516977 h 2601990"/>
                <a:gd name="connsiteX224" fmla="*/ 2619566 w 4342194"/>
                <a:gd name="connsiteY224" fmla="*/ 2520502 h 2601990"/>
                <a:gd name="connsiteX225" fmla="*/ 2612517 w 4342194"/>
                <a:gd name="connsiteY225" fmla="*/ 2499261 h 2601990"/>
                <a:gd name="connsiteX226" fmla="*/ 2630138 w 4342194"/>
                <a:gd name="connsiteY226" fmla="*/ 2513358 h 2601990"/>
                <a:gd name="connsiteX227" fmla="*/ 2619566 w 4342194"/>
                <a:gd name="connsiteY227" fmla="*/ 2516882 h 2601990"/>
                <a:gd name="connsiteX228" fmla="*/ 2739581 w 4342194"/>
                <a:gd name="connsiteY228" fmla="*/ 2502880 h 2601990"/>
                <a:gd name="connsiteX229" fmla="*/ 2729008 w 4342194"/>
                <a:gd name="connsiteY229" fmla="*/ 2502880 h 2601990"/>
                <a:gd name="connsiteX230" fmla="*/ 2732532 w 4342194"/>
                <a:gd name="connsiteY230" fmla="*/ 2485259 h 2601990"/>
                <a:gd name="connsiteX231" fmla="*/ 2739581 w 4342194"/>
                <a:gd name="connsiteY231" fmla="*/ 2485259 h 2601990"/>
                <a:gd name="connsiteX232" fmla="*/ 2739581 w 4342194"/>
                <a:gd name="connsiteY232" fmla="*/ 2502880 h 2601990"/>
                <a:gd name="connsiteX233" fmla="*/ 2785491 w 4342194"/>
                <a:gd name="connsiteY233" fmla="*/ 2347432 h 2601990"/>
                <a:gd name="connsiteX234" fmla="*/ 2789015 w 4342194"/>
                <a:gd name="connsiteY234" fmla="*/ 2326191 h 2601990"/>
                <a:gd name="connsiteX235" fmla="*/ 2799588 w 4342194"/>
                <a:gd name="connsiteY235" fmla="*/ 2340289 h 2601990"/>
                <a:gd name="connsiteX236" fmla="*/ 2785491 w 4342194"/>
                <a:gd name="connsiteY236" fmla="*/ 2347337 h 2601990"/>
                <a:gd name="connsiteX237" fmla="*/ 2880741 w 4342194"/>
                <a:gd name="connsiteY237" fmla="*/ 2499261 h 2601990"/>
                <a:gd name="connsiteX238" fmla="*/ 2863120 w 4342194"/>
                <a:gd name="connsiteY238" fmla="*/ 2474496 h 2601990"/>
                <a:gd name="connsiteX239" fmla="*/ 2891314 w 4342194"/>
                <a:gd name="connsiteY239" fmla="*/ 2474496 h 2601990"/>
                <a:gd name="connsiteX240" fmla="*/ 2880741 w 4342194"/>
                <a:gd name="connsiteY240" fmla="*/ 2499261 h 2601990"/>
                <a:gd name="connsiteX241" fmla="*/ 2930176 w 4342194"/>
                <a:gd name="connsiteY241" fmla="*/ 2319143 h 2601990"/>
                <a:gd name="connsiteX242" fmla="*/ 2923127 w 4342194"/>
                <a:gd name="connsiteY242" fmla="*/ 2319143 h 2601990"/>
                <a:gd name="connsiteX243" fmla="*/ 2923127 w 4342194"/>
                <a:gd name="connsiteY243" fmla="*/ 2305046 h 2601990"/>
                <a:gd name="connsiteX244" fmla="*/ 2930176 w 4342194"/>
                <a:gd name="connsiteY244" fmla="*/ 2305046 h 2601990"/>
                <a:gd name="connsiteX245" fmla="*/ 2930176 w 4342194"/>
                <a:gd name="connsiteY245" fmla="*/ 2319143 h 2601990"/>
                <a:gd name="connsiteX246" fmla="*/ 4243388 w 4342194"/>
                <a:gd name="connsiteY246" fmla="*/ 2138930 h 2601990"/>
                <a:gd name="connsiteX247" fmla="*/ 4073938 w 4342194"/>
                <a:gd name="connsiteY247" fmla="*/ 1358166 h 2601990"/>
                <a:gd name="connsiteX248" fmla="*/ 4123372 w 4342194"/>
                <a:gd name="connsiteY248" fmla="*/ 1283966 h 2601990"/>
                <a:gd name="connsiteX249" fmla="*/ 3756184 w 4342194"/>
                <a:gd name="connsiteY249" fmla="*/ 12093 h 2601990"/>
                <a:gd name="connsiteX250" fmla="*/ 3678555 w 4342194"/>
                <a:gd name="connsiteY250" fmla="*/ 5044 h 2601990"/>
                <a:gd name="connsiteX251" fmla="*/ 3646741 w 4342194"/>
                <a:gd name="connsiteY251" fmla="*/ 12093 h 2601990"/>
                <a:gd name="connsiteX252" fmla="*/ 3321939 w 4342194"/>
                <a:gd name="connsiteY252" fmla="*/ 8568 h 2601990"/>
                <a:gd name="connsiteX253" fmla="*/ 3177159 w 4342194"/>
                <a:gd name="connsiteY253" fmla="*/ 65147 h 2601990"/>
                <a:gd name="connsiteX254" fmla="*/ 3191256 w 4342194"/>
                <a:gd name="connsiteY254" fmla="*/ 429002 h 2601990"/>
                <a:gd name="connsiteX255" fmla="*/ 3185922 w 4342194"/>
                <a:gd name="connsiteY255" fmla="*/ 740660 h 2601990"/>
                <a:gd name="connsiteX256" fmla="*/ 3188303 w 4342194"/>
                <a:gd name="connsiteY256" fmla="*/ 750756 h 2601990"/>
                <a:gd name="connsiteX257" fmla="*/ 3203162 w 4342194"/>
                <a:gd name="connsiteY257" fmla="*/ 782284 h 2601990"/>
                <a:gd name="connsiteX258" fmla="*/ 3227641 w 4342194"/>
                <a:gd name="connsiteY258" fmla="*/ 890202 h 2601990"/>
                <a:gd name="connsiteX259" fmla="*/ 3267647 w 4342194"/>
                <a:gd name="connsiteY259" fmla="*/ 994025 h 2601990"/>
                <a:gd name="connsiteX260" fmla="*/ 3272028 w 4342194"/>
                <a:gd name="connsiteY260" fmla="*/ 1105087 h 2601990"/>
                <a:gd name="connsiteX261" fmla="*/ 3289078 w 4342194"/>
                <a:gd name="connsiteY261" fmla="*/ 1214148 h 2601990"/>
                <a:gd name="connsiteX262" fmla="*/ 3290792 w 4342194"/>
                <a:gd name="connsiteY262" fmla="*/ 1324543 h 2601990"/>
                <a:gd name="connsiteX263" fmla="*/ 3290983 w 4342194"/>
                <a:gd name="connsiteY263" fmla="*/ 1434842 h 2601990"/>
                <a:gd name="connsiteX264" fmla="*/ 3285839 w 4342194"/>
                <a:gd name="connsiteY264" fmla="*/ 1545046 h 2601990"/>
                <a:gd name="connsiteX265" fmla="*/ 3276505 w 4342194"/>
                <a:gd name="connsiteY265" fmla="*/ 1655250 h 2601990"/>
                <a:gd name="connsiteX266" fmla="*/ 3257264 w 4342194"/>
                <a:gd name="connsiteY266" fmla="*/ 1764407 h 2601990"/>
                <a:gd name="connsiteX267" fmla="*/ 3220688 w 4342194"/>
                <a:gd name="connsiteY267" fmla="*/ 1869087 h 2601990"/>
                <a:gd name="connsiteX268" fmla="*/ 3199257 w 4342194"/>
                <a:gd name="connsiteY268" fmla="*/ 1923284 h 2601990"/>
                <a:gd name="connsiteX269" fmla="*/ 3197638 w 4342194"/>
                <a:gd name="connsiteY269" fmla="*/ 1930999 h 2601990"/>
                <a:gd name="connsiteX270" fmla="*/ 3191161 w 4342194"/>
                <a:gd name="connsiteY270" fmla="*/ 2580604 h 2601990"/>
                <a:gd name="connsiteX271" fmla="*/ 3212306 w 4342194"/>
                <a:gd name="connsiteY271" fmla="*/ 2594701 h 2601990"/>
                <a:gd name="connsiteX272" fmla="*/ 3254692 w 4342194"/>
                <a:gd name="connsiteY272" fmla="*/ 2601750 h 2601990"/>
                <a:gd name="connsiteX273" fmla="*/ 3410045 w 4342194"/>
                <a:gd name="connsiteY273" fmla="*/ 2584129 h 2601990"/>
                <a:gd name="connsiteX274" fmla="*/ 3547682 w 4342194"/>
                <a:gd name="connsiteY274" fmla="*/ 2591177 h 2601990"/>
                <a:gd name="connsiteX275" fmla="*/ 3593592 w 4342194"/>
                <a:gd name="connsiteY275" fmla="*/ 2446302 h 2601990"/>
                <a:gd name="connsiteX276" fmla="*/ 3590068 w 4342194"/>
                <a:gd name="connsiteY276" fmla="*/ 2386294 h 2601990"/>
                <a:gd name="connsiteX277" fmla="*/ 3586543 w 4342194"/>
                <a:gd name="connsiteY277" fmla="*/ 1969385 h 2601990"/>
                <a:gd name="connsiteX278" fmla="*/ 3583019 w 4342194"/>
                <a:gd name="connsiteY278" fmla="*/ 1563144 h 2601990"/>
                <a:gd name="connsiteX279" fmla="*/ 3583019 w 4342194"/>
                <a:gd name="connsiteY279" fmla="*/ 1538379 h 2601990"/>
                <a:gd name="connsiteX280" fmla="*/ 3667792 w 4342194"/>
                <a:gd name="connsiteY280" fmla="*/ 1474752 h 2601990"/>
                <a:gd name="connsiteX281" fmla="*/ 3703129 w 4342194"/>
                <a:gd name="connsiteY281" fmla="*/ 1488849 h 2601990"/>
                <a:gd name="connsiteX282" fmla="*/ 3833717 w 4342194"/>
                <a:gd name="connsiteY282" fmla="*/ 2230751 h 2601990"/>
                <a:gd name="connsiteX283" fmla="*/ 4137374 w 4342194"/>
                <a:gd name="connsiteY283" fmla="*/ 2587558 h 2601990"/>
                <a:gd name="connsiteX284" fmla="*/ 4236244 w 4342194"/>
                <a:gd name="connsiteY284" fmla="*/ 2587558 h 2601990"/>
                <a:gd name="connsiteX285" fmla="*/ 4342162 w 4342194"/>
                <a:gd name="connsiteY285" fmla="*/ 2562793 h 2601990"/>
                <a:gd name="connsiteX286" fmla="*/ 4243292 w 4342194"/>
                <a:gd name="connsiteY286" fmla="*/ 2138835 h 2601990"/>
                <a:gd name="connsiteX287" fmla="*/ 4158710 w 4342194"/>
                <a:gd name="connsiteY287" fmla="*/ 478437 h 2601990"/>
                <a:gd name="connsiteX288" fmla="*/ 4141089 w 4342194"/>
                <a:gd name="connsiteY288" fmla="*/ 453672 h 2601990"/>
                <a:gd name="connsiteX289" fmla="*/ 4158710 w 4342194"/>
                <a:gd name="connsiteY289" fmla="*/ 478437 h 2601990"/>
                <a:gd name="connsiteX290" fmla="*/ 3540919 w 4342194"/>
                <a:gd name="connsiteY290" fmla="*/ 1054318 h 2601990"/>
                <a:gd name="connsiteX291" fmla="*/ 3547967 w 4342194"/>
                <a:gd name="connsiteY291" fmla="*/ 1054318 h 2601990"/>
                <a:gd name="connsiteX292" fmla="*/ 3547967 w 4342194"/>
                <a:gd name="connsiteY292" fmla="*/ 1075559 h 2601990"/>
                <a:gd name="connsiteX293" fmla="*/ 3540919 w 4342194"/>
                <a:gd name="connsiteY293" fmla="*/ 1075559 h 2601990"/>
                <a:gd name="connsiteX294" fmla="*/ 3540919 w 4342194"/>
                <a:gd name="connsiteY294" fmla="*/ 1054318 h 2601990"/>
                <a:gd name="connsiteX295" fmla="*/ 3509105 w 4342194"/>
                <a:gd name="connsiteY295" fmla="*/ 1534855 h 2601990"/>
                <a:gd name="connsiteX296" fmla="*/ 3523202 w 4342194"/>
                <a:gd name="connsiteY296" fmla="*/ 1534855 h 2601990"/>
                <a:gd name="connsiteX297" fmla="*/ 3523202 w 4342194"/>
                <a:gd name="connsiteY297" fmla="*/ 1545427 h 2601990"/>
                <a:gd name="connsiteX298" fmla="*/ 3509105 w 4342194"/>
                <a:gd name="connsiteY298" fmla="*/ 1545427 h 2601990"/>
                <a:gd name="connsiteX299" fmla="*/ 3509105 w 4342194"/>
                <a:gd name="connsiteY299" fmla="*/ 1534855 h 2601990"/>
                <a:gd name="connsiteX300" fmla="*/ 3466719 w 4342194"/>
                <a:gd name="connsiteY300" fmla="*/ 2241419 h 2601990"/>
                <a:gd name="connsiteX301" fmla="*/ 3459671 w 4342194"/>
                <a:gd name="connsiteY301" fmla="*/ 2223798 h 2601990"/>
                <a:gd name="connsiteX302" fmla="*/ 3466719 w 4342194"/>
                <a:gd name="connsiteY302" fmla="*/ 2220274 h 2601990"/>
                <a:gd name="connsiteX303" fmla="*/ 3473767 w 4342194"/>
                <a:gd name="connsiteY303" fmla="*/ 2241514 h 2601990"/>
                <a:gd name="connsiteX304" fmla="*/ 3466719 w 4342194"/>
                <a:gd name="connsiteY304" fmla="*/ 2241514 h 2601990"/>
                <a:gd name="connsiteX305" fmla="*/ 3491484 w 4342194"/>
                <a:gd name="connsiteY305" fmla="*/ 414905 h 2601990"/>
                <a:gd name="connsiteX306" fmla="*/ 3477387 w 4342194"/>
                <a:gd name="connsiteY306" fmla="*/ 354802 h 2601990"/>
                <a:gd name="connsiteX307" fmla="*/ 3505581 w 4342194"/>
                <a:gd name="connsiteY307" fmla="*/ 358326 h 2601990"/>
                <a:gd name="connsiteX308" fmla="*/ 3505581 w 4342194"/>
                <a:gd name="connsiteY308" fmla="*/ 397188 h 2601990"/>
                <a:gd name="connsiteX309" fmla="*/ 3491484 w 4342194"/>
                <a:gd name="connsiteY309" fmla="*/ 414810 h 2601990"/>
                <a:gd name="connsiteX310" fmla="*/ 3526726 w 4342194"/>
                <a:gd name="connsiteY310" fmla="*/ 2082447 h 2601990"/>
                <a:gd name="connsiteX311" fmla="*/ 3505581 w 4342194"/>
                <a:gd name="connsiteY311" fmla="*/ 2082447 h 2601990"/>
                <a:gd name="connsiteX312" fmla="*/ 3505581 w 4342194"/>
                <a:gd name="connsiteY312" fmla="*/ 2071874 h 2601990"/>
                <a:gd name="connsiteX313" fmla="*/ 3526726 w 4342194"/>
                <a:gd name="connsiteY313" fmla="*/ 2071874 h 2601990"/>
                <a:gd name="connsiteX314" fmla="*/ 3526726 w 4342194"/>
                <a:gd name="connsiteY314" fmla="*/ 2082447 h 2601990"/>
                <a:gd name="connsiteX315" fmla="*/ 3537299 w 4342194"/>
                <a:gd name="connsiteY315" fmla="*/ 1623151 h 2601990"/>
                <a:gd name="connsiteX316" fmla="*/ 3537299 w 4342194"/>
                <a:gd name="connsiteY316" fmla="*/ 1598386 h 2601990"/>
                <a:gd name="connsiteX317" fmla="*/ 3537299 w 4342194"/>
                <a:gd name="connsiteY317" fmla="*/ 1623151 h 2601990"/>
                <a:gd name="connsiteX318" fmla="*/ 3537299 w 4342194"/>
                <a:gd name="connsiteY318" fmla="*/ 1428841 h 2601990"/>
                <a:gd name="connsiteX319" fmla="*/ 3537299 w 4342194"/>
                <a:gd name="connsiteY319" fmla="*/ 1397028 h 2601990"/>
                <a:gd name="connsiteX320" fmla="*/ 3551396 w 4342194"/>
                <a:gd name="connsiteY320" fmla="*/ 1411125 h 2601990"/>
                <a:gd name="connsiteX321" fmla="*/ 3537299 w 4342194"/>
                <a:gd name="connsiteY321" fmla="*/ 1428746 h 2601990"/>
                <a:gd name="connsiteX322" fmla="*/ 4080986 w 4342194"/>
                <a:gd name="connsiteY322" fmla="*/ 605596 h 2601990"/>
                <a:gd name="connsiteX323" fmla="*/ 4080986 w 4342194"/>
                <a:gd name="connsiteY323" fmla="*/ 587974 h 2601990"/>
                <a:gd name="connsiteX324" fmla="*/ 4098608 w 4342194"/>
                <a:gd name="connsiteY324" fmla="*/ 587974 h 2601990"/>
                <a:gd name="connsiteX325" fmla="*/ 4080986 w 4342194"/>
                <a:gd name="connsiteY325" fmla="*/ 605596 h 2601990"/>
                <a:gd name="connsiteX326" fmla="*/ 4112800 w 4342194"/>
                <a:gd name="connsiteY326" fmla="*/ 446623 h 2601990"/>
                <a:gd name="connsiteX327" fmla="*/ 4084606 w 4342194"/>
                <a:gd name="connsiteY327" fmla="*/ 439575 h 2601990"/>
                <a:gd name="connsiteX328" fmla="*/ 4116419 w 4342194"/>
                <a:gd name="connsiteY328" fmla="*/ 411285 h 2601990"/>
                <a:gd name="connsiteX329" fmla="*/ 4112895 w 4342194"/>
                <a:gd name="connsiteY329" fmla="*/ 446623 h 2601990"/>
                <a:gd name="connsiteX330" fmla="*/ 4080986 w 4342194"/>
                <a:gd name="connsiteY330" fmla="*/ 365375 h 2601990"/>
                <a:gd name="connsiteX331" fmla="*/ 4080986 w 4342194"/>
                <a:gd name="connsiteY331" fmla="*/ 315940 h 2601990"/>
                <a:gd name="connsiteX332" fmla="*/ 4080986 w 4342194"/>
                <a:gd name="connsiteY332" fmla="*/ 365375 h 2601990"/>
                <a:gd name="connsiteX333" fmla="*/ 4070413 w 4342194"/>
                <a:gd name="connsiteY333" fmla="*/ 185257 h 2601990"/>
                <a:gd name="connsiteX334" fmla="*/ 4084511 w 4342194"/>
                <a:gd name="connsiteY334" fmla="*/ 185257 h 2601990"/>
                <a:gd name="connsiteX335" fmla="*/ 4084511 w 4342194"/>
                <a:gd name="connsiteY335" fmla="*/ 195830 h 2601990"/>
                <a:gd name="connsiteX336" fmla="*/ 4070413 w 4342194"/>
                <a:gd name="connsiteY336" fmla="*/ 195830 h 2601990"/>
                <a:gd name="connsiteX337" fmla="*/ 4070413 w 4342194"/>
                <a:gd name="connsiteY337" fmla="*/ 185257 h 2601990"/>
                <a:gd name="connsiteX338" fmla="*/ 4077462 w 4342194"/>
                <a:gd name="connsiteY338" fmla="*/ 644458 h 2601990"/>
                <a:gd name="connsiteX339" fmla="*/ 4088035 w 4342194"/>
                <a:gd name="connsiteY339" fmla="*/ 662079 h 2601990"/>
                <a:gd name="connsiteX340" fmla="*/ 4059841 w 4342194"/>
                <a:gd name="connsiteY340" fmla="*/ 651506 h 2601990"/>
                <a:gd name="connsiteX341" fmla="*/ 4077462 w 4342194"/>
                <a:gd name="connsiteY341" fmla="*/ 644458 h 2601990"/>
                <a:gd name="connsiteX342" fmla="*/ 4017454 w 4342194"/>
                <a:gd name="connsiteY342" fmla="*/ 542064 h 2601990"/>
                <a:gd name="connsiteX343" fmla="*/ 4035076 w 4342194"/>
                <a:gd name="connsiteY343" fmla="*/ 559685 h 2601990"/>
                <a:gd name="connsiteX344" fmla="*/ 4017454 w 4342194"/>
                <a:gd name="connsiteY344" fmla="*/ 559685 h 2601990"/>
                <a:gd name="connsiteX345" fmla="*/ 4017454 w 4342194"/>
                <a:gd name="connsiteY345" fmla="*/ 542064 h 2601990"/>
                <a:gd name="connsiteX346" fmla="*/ 3975069 w 4342194"/>
                <a:gd name="connsiteY346" fmla="*/ 149920 h 2601990"/>
                <a:gd name="connsiteX347" fmla="*/ 3999738 w 4342194"/>
                <a:gd name="connsiteY347" fmla="*/ 156968 h 2601990"/>
                <a:gd name="connsiteX348" fmla="*/ 3989165 w 4342194"/>
                <a:gd name="connsiteY348" fmla="*/ 174589 h 2601990"/>
                <a:gd name="connsiteX349" fmla="*/ 3975069 w 4342194"/>
                <a:gd name="connsiteY349" fmla="*/ 149824 h 2601990"/>
                <a:gd name="connsiteX350" fmla="*/ 3975069 w 4342194"/>
                <a:gd name="connsiteY350" fmla="*/ 1001359 h 2601990"/>
                <a:gd name="connsiteX351" fmla="*/ 3943255 w 4342194"/>
                <a:gd name="connsiteY351" fmla="*/ 1008408 h 2601990"/>
                <a:gd name="connsiteX352" fmla="*/ 3950303 w 4342194"/>
                <a:gd name="connsiteY352" fmla="*/ 976594 h 2601990"/>
                <a:gd name="connsiteX353" fmla="*/ 3974973 w 4342194"/>
                <a:gd name="connsiteY353" fmla="*/ 1001359 h 2601990"/>
                <a:gd name="connsiteX354" fmla="*/ 3957447 w 4342194"/>
                <a:gd name="connsiteY354" fmla="*/ 407761 h 2601990"/>
                <a:gd name="connsiteX355" fmla="*/ 3932778 w 4342194"/>
                <a:gd name="connsiteY355" fmla="*/ 407761 h 2601990"/>
                <a:gd name="connsiteX356" fmla="*/ 3936302 w 4342194"/>
                <a:gd name="connsiteY356" fmla="*/ 382996 h 2601990"/>
                <a:gd name="connsiteX357" fmla="*/ 3957447 w 4342194"/>
                <a:gd name="connsiteY357" fmla="*/ 390045 h 2601990"/>
                <a:gd name="connsiteX358" fmla="*/ 3957447 w 4342194"/>
                <a:gd name="connsiteY358" fmla="*/ 407666 h 2601990"/>
                <a:gd name="connsiteX359" fmla="*/ 3953923 w 4342194"/>
                <a:gd name="connsiteY359" fmla="*/ 372423 h 2601990"/>
                <a:gd name="connsiteX360" fmla="*/ 3953923 w 4342194"/>
                <a:gd name="connsiteY360" fmla="*/ 322989 h 2601990"/>
                <a:gd name="connsiteX361" fmla="*/ 3953923 w 4342194"/>
                <a:gd name="connsiteY361" fmla="*/ 372423 h 2601990"/>
                <a:gd name="connsiteX362" fmla="*/ 3911536 w 4342194"/>
                <a:gd name="connsiteY362" fmla="*/ 337181 h 2601990"/>
                <a:gd name="connsiteX363" fmla="*/ 3904488 w 4342194"/>
                <a:gd name="connsiteY363" fmla="*/ 312416 h 2601990"/>
                <a:gd name="connsiteX364" fmla="*/ 3918585 w 4342194"/>
                <a:gd name="connsiteY364" fmla="*/ 308892 h 2601990"/>
                <a:gd name="connsiteX365" fmla="*/ 3932682 w 4342194"/>
                <a:gd name="connsiteY365" fmla="*/ 319464 h 2601990"/>
                <a:gd name="connsiteX366" fmla="*/ 3911536 w 4342194"/>
                <a:gd name="connsiteY366" fmla="*/ 337086 h 2601990"/>
                <a:gd name="connsiteX367" fmla="*/ 3911536 w 4342194"/>
                <a:gd name="connsiteY367" fmla="*/ 125155 h 2601990"/>
                <a:gd name="connsiteX368" fmla="*/ 3918585 w 4342194"/>
                <a:gd name="connsiteY368" fmla="*/ 139251 h 2601990"/>
                <a:gd name="connsiteX369" fmla="*/ 3900964 w 4342194"/>
                <a:gd name="connsiteY369" fmla="*/ 164017 h 2601990"/>
                <a:gd name="connsiteX370" fmla="*/ 3890391 w 4342194"/>
                <a:gd name="connsiteY370" fmla="*/ 156968 h 2601990"/>
                <a:gd name="connsiteX371" fmla="*/ 3911536 w 4342194"/>
                <a:gd name="connsiteY371" fmla="*/ 125155 h 2601990"/>
                <a:gd name="connsiteX372" fmla="*/ 3886867 w 4342194"/>
                <a:gd name="connsiteY372" fmla="*/ 990691 h 2601990"/>
                <a:gd name="connsiteX373" fmla="*/ 3908012 w 4342194"/>
                <a:gd name="connsiteY373" fmla="*/ 990691 h 2601990"/>
                <a:gd name="connsiteX374" fmla="*/ 3908012 w 4342194"/>
                <a:gd name="connsiteY374" fmla="*/ 997740 h 2601990"/>
                <a:gd name="connsiteX375" fmla="*/ 3886867 w 4342194"/>
                <a:gd name="connsiteY375" fmla="*/ 997740 h 2601990"/>
                <a:gd name="connsiteX376" fmla="*/ 3886867 w 4342194"/>
                <a:gd name="connsiteY376" fmla="*/ 990691 h 2601990"/>
                <a:gd name="connsiteX377" fmla="*/ 3893915 w 4342194"/>
                <a:gd name="connsiteY377" fmla="*/ 1036697 h 2601990"/>
                <a:gd name="connsiteX378" fmla="*/ 3922204 w 4342194"/>
                <a:gd name="connsiteY378" fmla="*/ 1043746 h 2601990"/>
                <a:gd name="connsiteX379" fmla="*/ 3893915 w 4342194"/>
                <a:gd name="connsiteY379" fmla="*/ 1036697 h 2601990"/>
                <a:gd name="connsiteX380" fmla="*/ 3872675 w 4342194"/>
                <a:gd name="connsiteY380" fmla="*/ 1566573 h 2601990"/>
                <a:gd name="connsiteX381" fmla="*/ 3865626 w 4342194"/>
                <a:gd name="connsiteY381" fmla="*/ 1538283 h 2601990"/>
                <a:gd name="connsiteX382" fmla="*/ 3872675 w 4342194"/>
                <a:gd name="connsiteY382" fmla="*/ 1566573 h 2601990"/>
                <a:gd name="connsiteX383" fmla="*/ 3883343 w 4342194"/>
                <a:gd name="connsiteY383" fmla="*/ 1669062 h 2601990"/>
                <a:gd name="connsiteX384" fmla="*/ 3848005 w 4342194"/>
                <a:gd name="connsiteY384" fmla="*/ 1665538 h 2601990"/>
                <a:gd name="connsiteX385" fmla="*/ 3869151 w 4342194"/>
                <a:gd name="connsiteY385" fmla="*/ 1623151 h 2601990"/>
                <a:gd name="connsiteX386" fmla="*/ 3883247 w 4342194"/>
                <a:gd name="connsiteY386" fmla="*/ 1669062 h 2601990"/>
                <a:gd name="connsiteX387" fmla="*/ 3844481 w 4342194"/>
                <a:gd name="connsiteY387" fmla="*/ 1195669 h 2601990"/>
                <a:gd name="connsiteX388" fmla="*/ 3865626 w 4342194"/>
                <a:gd name="connsiteY388" fmla="*/ 1170904 h 2601990"/>
                <a:gd name="connsiteX389" fmla="*/ 3872675 w 4342194"/>
                <a:gd name="connsiteY389" fmla="*/ 1195669 h 2601990"/>
                <a:gd name="connsiteX390" fmla="*/ 3844385 w 4342194"/>
                <a:gd name="connsiteY390" fmla="*/ 1195669 h 2601990"/>
                <a:gd name="connsiteX391" fmla="*/ 3830384 w 4342194"/>
                <a:gd name="connsiteY391" fmla="*/ 1336925 h 2601990"/>
                <a:gd name="connsiteX392" fmla="*/ 3833908 w 4342194"/>
                <a:gd name="connsiteY392" fmla="*/ 1294539 h 2601990"/>
                <a:gd name="connsiteX393" fmla="*/ 3830384 w 4342194"/>
                <a:gd name="connsiteY393" fmla="*/ 1336925 h 2601990"/>
                <a:gd name="connsiteX394" fmla="*/ 3872675 w 4342194"/>
                <a:gd name="connsiteY394" fmla="*/ 1365214 h 2601990"/>
                <a:gd name="connsiteX395" fmla="*/ 3900868 w 4342194"/>
                <a:gd name="connsiteY395" fmla="*/ 1358166 h 2601990"/>
                <a:gd name="connsiteX396" fmla="*/ 3900868 w 4342194"/>
                <a:gd name="connsiteY396" fmla="*/ 1375787 h 2601990"/>
                <a:gd name="connsiteX397" fmla="*/ 3872675 w 4342194"/>
                <a:gd name="connsiteY397" fmla="*/ 1382836 h 2601990"/>
                <a:gd name="connsiteX398" fmla="*/ 3872675 w 4342194"/>
                <a:gd name="connsiteY398" fmla="*/ 1365214 h 2601990"/>
                <a:gd name="connsiteX399" fmla="*/ 3844481 w 4342194"/>
                <a:gd name="connsiteY399" fmla="*/ 185257 h 2601990"/>
                <a:gd name="connsiteX400" fmla="*/ 3851529 w 4342194"/>
                <a:gd name="connsiteY400" fmla="*/ 206498 h 2601990"/>
                <a:gd name="connsiteX401" fmla="*/ 3833908 w 4342194"/>
                <a:gd name="connsiteY401" fmla="*/ 206498 h 2601990"/>
                <a:gd name="connsiteX402" fmla="*/ 3844481 w 4342194"/>
                <a:gd name="connsiteY402" fmla="*/ 185257 h 2601990"/>
                <a:gd name="connsiteX403" fmla="*/ 3865626 w 4342194"/>
                <a:gd name="connsiteY403" fmla="*/ 294700 h 2601990"/>
                <a:gd name="connsiteX404" fmla="*/ 3858577 w 4342194"/>
                <a:gd name="connsiteY404" fmla="*/ 305272 h 2601990"/>
                <a:gd name="connsiteX405" fmla="*/ 3826764 w 4342194"/>
                <a:gd name="connsiteY405" fmla="*/ 248789 h 2601990"/>
                <a:gd name="connsiteX406" fmla="*/ 3865626 w 4342194"/>
                <a:gd name="connsiteY406" fmla="*/ 294700 h 2601990"/>
                <a:gd name="connsiteX407" fmla="*/ 3784473 w 4342194"/>
                <a:gd name="connsiteY407" fmla="*/ 149920 h 2601990"/>
                <a:gd name="connsiteX408" fmla="*/ 3812667 w 4342194"/>
                <a:gd name="connsiteY408" fmla="*/ 149920 h 2601990"/>
                <a:gd name="connsiteX409" fmla="*/ 3816191 w 4342194"/>
                <a:gd name="connsiteY409" fmla="*/ 171160 h 2601990"/>
                <a:gd name="connsiteX410" fmla="*/ 3795046 w 4342194"/>
                <a:gd name="connsiteY410" fmla="*/ 171160 h 2601990"/>
                <a:gd name="connsiteX411" fmla="*/ 3784473 w 4342194"/>
                <a:gd name="connsiteY411" fmla="*/ 153539 h 2601990"/>
                <a:gd name="connsiteX412" fmla="*/ 3784473 w 4342194"/>
                <a:gd name="connsiteY412" fmla="*/ 150015 h 2601990"/>
                <a:gd name="connsiteX413" fmla="*/ 3784473 w 4342194"/>
                <a:gd name="connsiteY413" fmla="*/ 245265 h 2601990"/>
                <a:gd name="connsiteX414" fmla="*/ 3787997 w 4342194"/>
                <a:gd name="connsiteY414" fmla="*/ 312416 h 2601990"/>
                <a:gd name="connsiteX415" fmla="*/ 3752659 w 4342194"/>
                <a:gd name="connsiteY415" fmla="*/ 312416 h 2601990"/>
                <a:gd name="connsiteX416" fmla="*/ 3784473 w 4342194"/>
                <a:gd name="connsiteY416" fmla="*/ 245265 h 2601990"/>
                <a:gd name="connsiteX417" fmla="*/ 3766852 w 4342194"/>
                <a:gd name="connsiteY417" fmla="*/ 149920 h 2601990"/>
                <a:gd name="connsiteX418" fmla="*/ 3759803 w 4342194"/>
                <a:gd name="connsiteY418" fmla="*/ 164017 h 2601990"/>
                <a:gd name="connsiteX419" fmla="*/ 3724466 w 4342194"/>
                <a:gd name="connsiteY419" fmla="*/ 156968 h 2601990"/>
                <a:gd name="connsiteX420" fmla="*/ 3766852 w 4342194"/>
                <a:gd name="connsiteY420" fmla="*/ 149920 h 2601990"/>
                <a:gd name="connsiteX421" fmla="*/ 3745611 w 4342194"/>
                <a:gd name="connsiteY421" fmla="*/ 206403 h 2601990"/>
                <a:gd name="connsiteX422" fmla="*/ 3745611 w 4342194"/>
                <a:gd name="connsiteY422" fmla="*/ 224024 h 2601990"/>
                <a:gd name="connsiteX423" fmla="*/ 3735038 w 4342194"/>
                <a:gd name="connsiteY423" fmla="*/ 224024 h 2601990"/>
                <a:gd name="connsiteX424" fmla="*/ 3735038 w 4342194"/>
                <a:gd name="connsiteY424" fmla="*/ 206403 h 2601990"/>
                <a:gd name="connsiteX425" fmla="*/ 3745611 w 4342194"/>
                <a:gd name="connsiteY425" fmla="*/ 206403 h 2601990"/>
                <a:gd name="connsiteX426" fmla="*/ 3678555 w 4342194"/>
                <a:gd name="connsiteY426" fmla="*/ 164017 h 2601990"/>
                <a:gd name="connsiteX427" fmla="*/ 3653885 w 4342194"/>
                <a:gd name="connsiteY427" fmla="*/ 213451 h 2601990"/>
                <a:gd name="connsiteX428" fmla="*/ 3629216 w 4342194"/>
                <a:gd name="connsiteY428" fmla="*/ 202879 h 2601990"/>
                <a:gd name="connsiteX429" fmla="*/ 3678651 w 4342194"/>
                <a:gd name="connsiteY429" fmla="*/ 164017 h 2601990"/>
                <a:gd name="connsiteX430" fmla="*/ 3615023 w 4342194"/>
                <a:gd name="connsiteY430" fmla="*/ 266505 h 2601990"/>
                <a:gd name="connsiteX431" fmla="*/ 3660934 w 4342194"/>
                <a:gd name="connsiteY431" fmla="*/ 270030 h 2601990"/>
                <a:gd name="connsiteX432" fmla="*/ 3660934 w 4342194"/>
                <a:gd name="connsiteY432" fmla="*/ 308892 h 2601990"/>
                <a:gd name="connsiteX433" fmla="*/ 3615023 w 4342194"/>
                <a:gd name="connsiteY433" fmla="*/ 301843 h 2601990"/>
                <a:gd name="connsiteX434" fmla="*/ 3615023 w 4342194"/>
                <a:gd name="connsiteY434" fmla="*/ 266505 h 2601990"/>
                <a:gd name="connsiteX435" fmla="*/ 3593783 w 4342194"/>
                <a:gd name="connsiteY435" fmla="*/ 114582 h 2601990"/>
                <a:gd name="connsiteX436" fmla="*/ 3611404 w 4342194"/>
                <a:gd name="connsiteY436" fmla="*/ 160492 h 2601990"/>
                <a:gd name="connsiteX437" fmla="*/ 3586734 w 4342194"/>
                <a:gd name="connsiteY437" fmla="*/ 160492 h 2601990"/>
                <a:gd name="connsiteX438" fmla="*/ 3593783 w 4342194"/>
                <a:gd name="connsiteY438" fmla="*/ 114582 h 2601990"/>
                <a:gd name="connsiteX439" fmla="*/ 3586734 w 4342194"/>
                <a:gd name="connsiteY439" fmla="*/ 1255677 h 2601990"/>
                <a:gd name="connsiteX440" fmla="*/ 3586734 w 4342194"/>
                <a:gd name="connsiteY440" fmla="*/ 1234436 h 2601990"/>
                <a:gd name="connsiteX441" fmla="*/ 3604355 w 4342194"/>
                <a:gd name="connsiteY441" fmla="*/ 1252057 h 2601990"/>
                <a:gd name="connsiteX442" fmla="*/ 3586734 w 4342194"/>
                <a:gd name="connsiteY442" fmla="*/ 1255581 h 2601990"/>
                <a:gd name="connsiteX443" fmla="*/ 3604450 w 4342194"/>
                <a:gd name="connsiteY443" fmla="*/ 1117945 h 2601990"/>
                <a:gd name="connsiteX444" fmla="*/ 3590354 w 4342194"/>
                <a:gd name="connsiteY444" fmla="*/ 1089656 h 2601990"/>
                <a:gd name="connsiteX445" fmla="*/ 3579781 w 4342194"/>
                <a:gd name="connsiteY445" fmla="*/ 888297 h 2601990"/>
                <a:gd name="connsiteX446" fmla="*/ 3586829 w 4342194"/>
                <a:gd name="connsiteY446" fmla="*/ 492629 h 2601990"/>
                <a:gd name="connsiteX447" fmla="*/ 3618643 w 4342194"/>
                <a:gd name="connsiteY447" fmla="*/ 333657 h 2601990"/>
                <a:gd name="connsiteX448" fmla="*/ 3851624 w 4342194"/>
                <a:gd name="connsiteY448" fmla="*/ 496153 h 2601990"/>
                <a:gd name="connsiteX449" fmla="*/ 3876294 w 4342194"/>
                <a:gd name="connsiteY449" fmla="*/ 665698 h 2601990"/>
                <a:gd name="connsiteX450" fmla="*/ 3788093 w 4342194"/>
                <a:gd name="connsiteY450" fmla="*/ 1086132 h 2601990"/>
                <a:gd name="connsiteX451" fmla="*/ 3604546 w 4342194"/>
                <a:gd name="connsiteY451" fmla="*/ 1117945 h 2601990"/>
                <a:gd name="connsiteX452" fmla="*/ 3809143 w 4342194"/>
                <a:gd name="connsiteY452" fmla="*/ 1231007 h 2601990"/>
                <a:gd name="connsiteX453" fmla="*/ 3784473 w 4342194"/>
                <a:gd name="connsiteY453" fmla="*/ 1188621 h 2601990"/>
                <a:gd name="connsiteX454" fmla="*/ 3809143 w 4342194"/>
                <a:gd name="connsiteY454" fmla="*/ 1188621 h 2601990"/>
                <a:gd name="connsiteX455" fmla="*/ 3809143 w 4342194"/>
                <a:gd name="connsiteY455" fmla="*/ 1231007 h 2601990"/>
                <a:gd name="connsiteX456" fmla="*/ 3745611 w 4342194"/>
                <a:gd name="connsiteY456" fmla="*/ 1181477 h 2601990"/>
                <a:gd name="connsiteX457" fmla="*/ 3745611 w 4342194"/>
                <a:gd name="connsiteY457" fmla="*/ 1192050 h 2601990"/>
                <a:gd name="connsiteX458" fmla="*/ 3777425 w 4342194"/>
                <a:gd name="connsiteY458" fmla="*/ 1209671 h 2601990"/>
                <a:gd name="connsiteX459" fmla="*/ 3745611 w 4342194"/>
                <a:gd name="connsiteY459" fmla="*/ 1220244 h 2601990"/>
                <a:gd name="connsiteX460" fmla="*/ 3745611 w 4342194"/>
                <a:gd name="connsiteY460" fmla="*/ 1195479 h 2601990"/>
                <a:gd name="connsiteX461" fmla="*/ 3745611 w 4342194"/>
                <a:gd name="connsiteY461" fmla="*/ 1181382 h 2601990"/>
                <a:gd name="connsiteX462" fmla="*/ 3777425 w 4342194"/>
                <a:gd name="connsiteY462" fmla="*/ 1252153 h 2601990"/>
                <a:gd name="connsiteX463" fmla="*/ 3784473 w 4342194"/>
                <a:gd name="connsiteY463" fmla="*/ 1287490 h 2601990"/>
                <a:gd name="connsiteX464" fmla="*/ 3826860 w 4342194"/>
                <a:gd name="connsiteY464" fmla="*/ 1305112 h 2601990"/>
                <a:gd name="connsiteX465" fmla="*/ 3773901 w 4342194"/>
                <a:gd name="connsiteY465" fmla="*/ 1287490 h 2601990"/>
                <a:gd name="connsiteX466" fmla="*/ 3745706 w 4342194"/>
                <a:gd name="connsiteY466" fmla="*/ 1287490 h 2601990"/>
                <a:gd name="connsiteX467" fmla="*/ 3777520 w 4342194"/>
                <a:gd name="connsiteY467" fmla="*/ 1252153 h 2601990"/>
                <a:gd name="connsiteX468" fmla="*/ 3780949 w 4342194"/>
                <a:gd name="connsiteY468" fmla="*/ 1389979 h 2601990"/>
                <a:gd name="connsiteX469" fmla="*/ 3763327 w 4342194"/>
                <a:gd name="connsiteY469" fmla="*/ 1382931 h 2601990"/>
                <a:gd name="connsiteX470" fmla="*/ 3773901 w 4342194"/>
                <a:gd name="connsiteY470" fmla="*/ 1326448 h 2601990"/>
                <a:gd name="connsiteX471" fmla="*/ 3784473 w 4342194"/>
                <a:gd name="connsiteY471" fmla="*/ 1315875 h 2601990"/>
                <a:gd name="connsiteX472" fmla="*/ 3780949 w 4342194"/>
                <a:gd name="connsiteY472" fmla="*/ 1390074 h 2601990"/>
                <a:gd name="connsiteX473" fmla="*/ 3819811 w 4342194"/>
                <a:gd name="connsiteY473" fmla="*/ 1464179 h 2601990"/>
                <a:gd name="connsiteX474" fmla="*/ 3805714 w 4342194"/>
                <a:gd name="connsiteY474" fmla="*/ 1464179 h 2601990"/>
                <a:gd name="connsiteX475" fmla="*/ 3788093 w 4342194"/>
                <a:gd name="connsiteY475" fmla="*/ 1460655 h 2601990"/>
                <a:gd name="connsiteX476" fmla="*/ 3819906 w 4342194"/>
                <a:gd name="connsiteY476" fmla="*/ 1464179 h 2601990"/>
                <a:gd name="connsiteX477" fmla="*/ 3837432 w 4342194"/>
                <a:gd name="connsiteY477" fmla="*/ 1386455 h 2601990"/>
                <a:gd name="connsiteX478" fmla="*/ 3833908 w 4342194"/>
                <a:gd name="connsiteY478" fmla="*/ 1421793 h 2601990"/>
                <a:gd name="connsiteX479" fmla="*/ 3837432 w 4342194"/>
                <a:gd name="connsiteY479" fmla="*/ 1386455 h 2601990"/>
                <a:gd name="connsiteX480" fmla="*/ 3830384 w 4342194"/>
                <a:gd name="connsiteY480" fmla="*/ 1453511 h 2601990"/>
                <a:gd name="connsiteX481" fmla="*/ 3851529 w 4342194"/>
                <a:gd name="connsiteY481" fmla="*/ 1421698 h 2601990"/>
                <a:gd name="connsiteX482" fmla="*/ 3851529 w 4342194"/>
                <a:gd name="connsiteY482" fmla="*/ 1453511 h 2601990"/>
                <a:gd name="connsiteX483" fmla="*/ 3830384 w 4342194"/>
                <a:gd name="connsiteY483" fmla="*/ 1453511 h 2601990"/>
                <a:gd name="connsiteX484" fmla="*/ 3862102 w 4342194"/>
                <a:gd name="connsiteY484" fmla="*/ 1722021 h 2601990"/>
                <a:gd name="connsiteX485" fmla="*/ 3837432 w 4342194"/>
                <a:gd name="connsiteY485" fmla="*/ 1707924 h 2601990"/>
                <a:gd name="connsiteX486" fmla="*/ 3862102 w 4342194"/>
                <a:gd name="connsiteY486" fmla="*/ 1722021 h 2601990"/>
                <a:gd name="connsiteX487" fmla="*/ 3890391 w 4342194"/>
                <a:gd name="connsiteY487" fmla="*/ 1700875 h 2601990"/>
                <a:gd name="connsiteX488" fmla="*/ 3876294 w 4342194"/>
                <a:gd name="connsiteY488" fmla="*/ 1693827 h 2601990"/>
                <a:gd name="connsiteX489" fmla="*/ 3886867 w 4342194"/>
                <a:gd name="connsiteY489" fmla="*/ 1676206 h 2601990"/>
                <a:gd name="connsiteX490" fmla="*/ 3900964 w 4342194"/>
                <a:gd name="connsiteY490" fmla="*/ 1683254 h 2601990"/>
                <a:gd name="connsiteX491" fmla="*/ 3890391 w 4342194"/>
                <a:gd name="connsiteY491" fmla="*/ 1700875 h 2601990"/>
                <a:gd name="connsiteX492" fmla="*/ 3876294 w 4342194"/>
                <a:gd name="connsiteY492" fmla="*/ 1495993 h 2601990"/>
                <a:gd name="connsiteX493" fmla="*/ 3869245 w 4342194"/>
                <a:gd name="connsiteY493" fmla="*/ 1457131 h 2601990"/>
                <a:gd name="connsiteX494" fmla="*/ 3911632 w 4342194"/>
                <a:gd name="connsiteY494" fmla="*/ 1495993 h 2601990"/>
                <a:gd name="connsiteX495" fmla="*/ 3876294 w 4342194"/>
                <a:gd name="connsiteY495" fmla="*/ 1495993 h 2601990"/>
                <a:gd name="connsiteX496" fmla="*/ 3911536 w 4342194"/>
                <a:gd name="connsiteY496" fmla="*/ 1972909 h 2601990"/>
                <a:gd name="connsiteX497" fmla="*/ 3922110 w 4342194"/>
                <a:gd name="connsiteY497" fmla="*/ 1962337 h 2601990"/>
                <a:gd name="connsiteX498" fmla="*/ 3925634 w 4342194"/>
                <a:gd name="connsiteY498" fmla="*/ 1979958 h 2601990"/>
                <a:gd name="connsiteX499" fmla="*/ 3911536 w 4342194"/>
                <a:gd name="connsiteY499" fmla="*/ 1972909 h 2601990"/>
                <a:gd name="connsiteX500" fmla="*/ 3918585 w 4342194"/>
                <a:gd name="connsiteY500" fmla="*/ 1697351 h 2601990"/>
                <a:gd name="connsiteX501" fmla="*/ 3950399 w 4342194"/>
                <a:gd name="connsiteY501" fmla="*/ 1704399 h 2601990"/>
                <a:gd name="connsiteX502" fmla="*/ 3918585 w 4342194"/>
                <a:gd name="connsiteY502" fmla="*/ 1697351 h 2601990"/>
                <a:gd name="connsiteX503" fmla="*/ 3978593 w 4342194"/>
                <a:gd name="connsiteY503" fmla="*/ 1121470 h 2601990"/>
                <a:gd name="connsiteX504" fmla="*/ 3964495 w 4342194"/>
                <a:gd name="connsiteY504" fmla="*/ 1114421 h 2601990"/>
                <a:gd name="connsiteX505" fmla="*/ 3971544 w 4342194"/>
                <a:gd name="connsiteY505" fmla="*/ 1096800 h 2601990"/>
                <a:gd name="connsiteX506" fmla="*/ 3985641 w 4342194"/>
                <a:gd name="connsiteY506" fmla="*/ 1103848 h 2601990"/>
                <a:gd name="connsiteX507" fmla="*/ 3978593 w 4342194"/>
                <a:gd name="connsiteY507" fmla="*/ 1121470 h 2601990"/>
                <a:gd name="connsiteX508" fmla="*/ 3968020 w 4342194"/>
                <a:gd name="connsiteY508" fmla="*/ 863533 h 2601990"/>
                <a:gd name="connsiteX509" fmla="*/ 4006882 w 4342194"/>
                <a:gd name="connsiteY509" fmla="*/ 898870 h 2601990"/>
                <a:gd name="connsiteX510" fmla="*/ 3968020 w 4342194"/>
                <a:gd name="connsiteY510" fmla="*/ 863533 h 2601990"/>
                <a:gd name="connsiteX511" fmla="*/ 4028028 w 4342194"/>
                <a:gd name="connsiteY511" fmla="*/ 587974 h 2601990"/>
                <a:gd name="connsiteX512" fmla="*/ 4042124 w 4342194"/>
                <a:gd name="connsiteY512" fmla="*/ 591498 h 2601990"/>
                <a:gd name="connsiteX513" fmla="*/ 4031552 w 4342194"/>
                <a:gd name="connsiteY513" fmla="*/ 616264 h 2601990"/>
                <a:gd name="connsiteX514" fmla="*/ 4028028 w 4342194"/>
                <a:gd name="connsiteY514" fmla="*/ 587974 h 2601990"/>
                <a:gd name="connsiteX515" fmla="*/ 4066889 w 4342194"/>
                <a:gd name="connsiteY515" fmla="*/ 951829 h 2601990"/>
                <a:gd name="connsiteX516" fmla="*/ 4035076 w 4342194"/>
                <a:gd name="connsiteY516" fmla="*/ 951829 h 2601990"/>
                <a:gd name="connsiteX517" fmla="*/ 4035076 w 4342194"/>
                <a:gd name="connsiteY517" fmla="*/ 937732 h 2601990"/>
                <a:gd name="connsiteX518" fmla="*/ 4066889 w 4342194"/>
                <a:gd name="connsiteY518" fmla="*/ 937732 h 2601990"/>
                <a:gd name="connsiteX519" fmla="*/ 4066889 w 4342194"/>
                <a:gd name="connsiteY519" fmla="*/ 951829 h 2601990"/>
                <a:gd name="connsiteX520" fmla="*/ 4225766 w 4342194"/>
                <a:gd name="connsiteY520" fmla="*/ 2181316 h 2601990"/>
                <a:gd name="connsiteX521" fmla="*/ 4218718 w 4342194"/>
                <a:gd name="connsiteY521" fmla="*/ 2198938 h 2601990"/>
                <a:gd name="connsiteX522" fmla="*/ 4208145 w 4342194"/>
                <a:gd name="connsiteY522" fmla="*/ 2181316 h 2601990"/>
                <a:gd name="connsiteX523" fmla="*/ 4225766 w 4342194"/>
                <a:gd name="connsiteY523" fmla="*/ 2181316 h 2601990"/>
                <a:gd name="connsiteX524" fmla="*/ 4218718 w 4342194"/>
                <a:gd name="connsiteY524" fmla="*/ 2227227 h 2601990"/>
                <a:gd name="connsiteX525" fmla="*/ 4236339 w 4342194"/>
                <a:gd name="connsiteY525" fmla="*/ 2227227 h 2601990"/>
                <a:gd name="connsiteX526" fmla="*/ 4246912 w 4342194"/>
                <a:gd name="connsiteY526" fmla="*/ 2269613 h 2601990"/>
                <a:gd name="connsiteX527" fmla="*/ 4218718 w 4342194"/>
                <a:gd name="connsiteY527" fmla="*/ 2227227 h 2601990"/>
                <a:gd name="connsiteX528" fmla="*/ 1613440 w 4342194"/>
                <a:gd name="connsiteY528" fmla="*/ 1591338 h 2601990"/>
                <a:gd name="connsiteX529" fmla="*/ 1613440 w 4342194"/>
                <a:gd name="connsiteY529" fmla="*/ 1587814 h 2601990"/>
                <a:gd name="connsiteX530" fmla="*/ 1606391 w 4342194"/>
                <a:gd name="connsiteY530" fmla="*/ 1587814 h 2601990"/>
                <a:gd name="connsiteX531" fmla="*/ 1613440 w 4342194"/>
                <a:gd name="connsiteY531" fmla="*/ 1591338 h 2601990"/>
                <a:gd name="connsiteX532" fmla="*/ 1225201 w 4342194"/>
                <a:gd name="connsiteY532" fmla="*/ 75720 h 2601990"/>
                <a:gd name="connsiteX533" fmla="*/ 1154620 w 4342194"/>
                <a:gd name="connsiteY533" fmla="*/ 22761 h 2601990"/>
                <a:gd name="connsiteX534" fmla="*/ 882777 w 4342194"/>
                <a:gd name="connsiteY534" fmla="*/ 15712 h 2601990"/>
                <a:gd name="connsiteX535" fmla="*/ 801529 w 4342194"/>
                <a:gd name="connsiteY535" fmla="*/ 142871 h 2601990"/>
                <a:gd name="connsiteX536" fmla="*/ 822674 w 4342194"/>
                <a:gd name="connsiteY536" fmla="*/ 1372358 h 2601990"/>
                <a:gd name="connsiteX537" fmla="*/ 787336 w 4342194"/>
                <a:gd name="connsiteY537" fmla="*/ 1358261 h 2601990"/>
                <a:gd name="connsiteX538" fmla="*/ 480155 w 4342194"/>
                <a:gd name="connsiteY538" fmla="*/ 475008 h 2601990"/>
                <a:gd name="connsiteX539" fmla="*/ 462534 w 4342194"/>
                <a:gd name="connsiteY539" fmla="*/ 432622 h 2601990"/>
                <a:gd name="connsiteX540" fmla="*/ 416623 w 4342194"/>
                <a:gd name="connsiteY540" fmla="*/ 312511 h 2601990"/>
                <a:gd name="connsiteX541" fmla="*/ 370713 w 4342194"/>
                <a:gd name="connsiteY541" fmla="*/ 178304 h 2601990"/>
                <a:gd name="connsiteX542" fmla="*/ 331851 w 4342194"/>
                <a:gd name="connsiteY542" fmla="*/ 54670 h 2601990"/>
                <a:gd name="connsiteX543" fmla="*/ 56483 w 4342194"/>
                <a:gd name="connsiteY543" fmla="*/ 12283 h 2601990"/>
                <a:gd name="connsiteX544" fmla="*/ 10573 w 4342194"/>
                <a:gd name="connsiteY544" fmla="*/ 51145 h 2601990"/>
                <a:gd name="connsiteX545" fmla="*/ 0 w 4342194"/>
                <a:gd name="connsiteY545" fmla="*/ 252504 h 2601990"/>
                <a:gd name="connsiteX546" fmla="*/ 20193 w 4342194"/>
                <a:gd name="connsiteY546" fmla="*/ 2026059 h 2601990"/>
                <a:gd name="connsiteX547" fmla="*/ 17621 w 4342194"/>
                <a:gd name="connsiteY547" fmla="*/ 2463256 h 2601990"/>
                <a:gd name="connsiteX548" fmla="*/ 123539 w 4342194"/>
                <a:gd name="connsiteY548" fmla="*/ 2584224 h 2601990"/>
                <a:gd name="connsiteX549" fmla="*/ 388334 w 4342194"/>
                <a:gd name="connsiteY549" fmla="*/ 2241514 h 2601990"/>
                <a:gd name="connsiteX550" fmla="*/ 384810 w 4342194"/>
                <a:gd name="connsiteY550" fmla="*/ 1379502 h 2601990"/>
                <a:gd name="connsiteX551" fmla="*/ 497776 w 4342194"/>
                <a:gd name="connsiteY551" fmla="*/ 1658584 h 2601990"/>
                <a:gd name="connsiteX552" fmla="*/ 540163 w 4342194"/>
                <a:gd name="connsiteY552" fmla="*/ 1803460 h 2601990"/>
                <a:gd name="connsiteX553" fmla="*/ 649605 w 4342194"/>
                <a:gd name="connsiteY553" fmla="*/ 2139121 h 2601990"/>
                <a:gd name="connsiteX554" fmla="*/ 713137 w 4342194"/>
                <a:gd name="connsiteY554" fmla="*/ 2308761 h 2601990"/>
                <a:gd name="connsiteX555" fmla="*/ 812006 w 4342194"/>
                <a:gd name="connsiteY555" fmla="*/ 2580795 h 2601990"/>
                <a:gd name="connsiteX556" fmla="*/ 1154430 w 4342194"/>
                <a:gd name="connsiteY556" fmla="*/ 2584319 h 2601990"/>
                <a:gd name="connsiteX557" fmla="*/ 1214438 w 4342194"/>
                <a:gd name="connsiteY557" fmla="*/ 2499547 h 2601990"/>
                <a:gd name="connsiteX558" fmla="*/ 1214438 w 4342194"/>
                <a:gd name="connsiteY558" fmla="*/ 1831749 h 2601990"/>
                <a:gd name="connsiteX559" fmla="*/ 1225010 w 4342194"/>
                <a:gd name="connsiteY559" fmla="*/ 75910 h 2601990"/>
                <a:gd name="connsiteX560" fmla="*/ 374332 w 4342194"/>
                <a:gd name="connsiteY560" fmla="*/ 531491 h 2601990"/>
                <a:gd name="connsiteX561" fmla="*/ 346138 w 4342194"/>
                <a:gd name="connsiteY561" fmla="*/ 545588 h 2601990"/>
                <a:gd name="connsiteX562" fmla="*/ 374332 w 4342194"/>
                <a:gd name="connsiteY562" fmla="*/ 531491 h 2601990"/>
                <a:gd name="connsiteX563" fmla="*/ 363760 w 4342194"/>
                <a:gd name="connsiteY563" fmla="*/ 849435 h 2601990"/>
                <a:gd name="connsiteX564" fmla="*/ 363760 w 4342194"/>
                <a:gd name="connsiteY564" fmla="*/ 870676 h 2601990"/>
                <a:gd name="connsiteX565" fmla="*/ 328422 w 4342194"/>
                <a:gd name="connsiteY565" fmla="*/ 870676 h 2601990"/>
                <a:gd name="connsiteX566" fmla="*/ 328422 w 4342194"/>
                <a:gd name="connsiteY566" fmla="*/ 849435 h 2601990"/>
                <a:gd name="connsiteX567" fmla="*/ 363760 w 4342194"/>
                <a:gd name="connsiteY567" fmla="*/ 849435 h 2601990"/>
                <a:gd name="connsiteX568" fmla="*/ 349663 w 4342194"/>
                <a:gd name="connsiteY568" fmla="*/ 503202 h 2601990"/>
                <a:gd name="connsiteX569" fmla="*/ 332041 w 4342194"/>
                <a:gd name="connsiteY569" fmla="*/ 510250 h 2601990"/>
                <a:gd name="connsiteX570" fmla="*/ 324993 w 4342194"/>
                <a:gd name="connsiteY570" fmla="*/ 471388 h 2601990"/>
                <a:gd name="connsiteX571" fmla="*/ 349663 w 4342194"/>
                <a:gd name="connsiteY571" fmla="*/ 503202 h 2601990"/>
                <a:gd name="connsiteX572" fmla="*/ 208502 w 4342194"/>
                <a:gd name="connsiteY572" fmla="*/ 499677 h 2601990"/>
                <a:gd name="connsiteX573" fmla="*/ 236791 w 4342194"/>
                <a:gd name="connsiteY573" fmla="*/ 499677 h 2601990"/>
                <a:gd name="connsiteX574" fmla="*/ 236791 w 4342194"/>
                <a:gd name="connsiteY574" fmla="*/ 513775 h 2601990"/>
                <a:gd name="connsiteX575" fmla="*/ 300323 w 4342194"/>
                <a:gd name="connsiteY575" fmla="*/ 513775 h 2601990"/>
                <a:gd name="connsiteX576" fmla="*/ 236791 w 4342194"/>
                <a:gd name="connsiteY576" fmla="*/ 513775 h 2601990"/>
                <a:gd name="connsiteX577" fmla="*/ 236791 w 4342194"/>
                <a:gd name="connsiteY577" fmla="*/ 517299 h 2601990"/>
                <a:gd name="connsiteX578" fmla="*/ 208502 w 4342194"/>
                <a:gd name="connsiteY578" fmla="*/ 517299 h 2601990"/>
                <a:gd name="connsiteX579" fmla="*/ 208502 w 4342194"/>
                <a:gd name="connsiteY579" fmla="*/ 499677 h 2601990"/>
                <a:gd name="connsiteX580" fmla="*/ 261366 w 4342194"/>
                <a:gd name="connsiteY580" fmla="*/ 559685 h 2601990"/>
                <a:gd name="connsiteX581" fmla="*/ 229552 w 4342194"/>
                <a:gd name="connsiteY581" fmla="*/ 552637 h 2601990"/>
                <a:gd name="connsiteX582" fmla="*/ 261366 w 4342194"/>
                <a:gd name="connsiteY582" fmla="*/ 559685 h 2601990"/>
                <a:gd name="connsiteX583" fmla="*/ 229648 w 4342194"/>
                <a:gd name="connsiteY583" fmla="*/ 1216815 h 2601990"/>
                <a:gd name="connsiteX584" fmla="*/ 229648 w 4342194"/>
                <a:gd name="connsiteY584" fmla="*/ 1238056 h 2601990"/>
                <a:gd name="connsiteX585" fmla="*/ 201454 w 4342194"/>
                <a:gd name="connsiteY585" fmla="*/ 1238056 h 2601990"/>
                <a:gd name="connsiteX586" fmla="*/ 201454 w 4342194"/>
                <a:gd name="connsiteY586" fmla="*/ 1216815 h 2601990"/>
                <a:gd name="connsiteX587" fmla="*/ 229648 w 4342194"/>
                <a:gd name="connsiteY587" fmla="*/ 1216815 h 2601990"/>
                <a:gd name="connsiteX588" fmla="*/ 201359 w 4342194"/>
                <a:gd name="connsiteY588" fmla="*/ 1153283 h 2601990"/>
                <a:gd name="connsiteX589" fmla="*/ 158972 w 4342194"/>
                <a:gd name="connsiteY589" fmla="*/ 1153283 h 2601990"/>
                <a:gd name="connsiteX590" fmla="*/ 197834 w 4342194"/>
                <a:gd name="connsiteY590" fmla="*/ 1110897 h 2601990"/>
                <a:gd name="connsiteX591" fmla="*/ 201359 w 4342194"/>
                <a:gd name="connsiteY591" fmla="*/ 1153283 h 2601990"/>
                <a:gd name="connsiteX592" fmla="*/ 187261 w 4342194"/>
                <a:gd name="connsiteY592" fmla="*/ 1305207 h 2601990"/>
                <a:gd name="connsiteX593" fmla="*/ 201359 w 4342194"/>
                <a:gd name="connsiteY593" fmla="*/ 1340545 h 2601990"/>
                <a:gd name="connsiteX594" fmla="*/ 169545 w 4342194"/>
                <a:gd name="connsiteY594" fmla="*/ 1340545 h 2601990"/>
                <a:gd name="connsiteX595" fmla="*/ 187166 w 4342194"/>
                <a:gd name="connsiteY595" fmla="*/ 1305207 h 2601990"/>
                <a:gd name="connsiteX596" fmla="*/ 162592 w 4342194"/>
                <a:gd name="connsiteY596" fmla="*/ 1223958 h 2601990"/>
                <a:gd name="connsiteX597" fmla="*/ 162592 w 4342194"/>
                <a:gd name="connsiteY597" fmla="*/ 1192145 h 2601990"/>
                <a:gd name="connsiteX598" fmla="*/ 183737 w 4342194"/>
                <a:gd name="connsiteY598" fmla="*/ 1234531 h 2601990"/>
                <a:gd name="connsiteX599" fmla="*/ 162592 w 4342194"/>
                <a:gd name="connsiteY599" fmla="*/ 1223958 h 2601990"/>
                <a:gd name="connsiteX600" fmla="*/ 201359 w 4342194"/>
                <a:gd name="connsiteY600" fmla="*/ 828195 h 2601990"/>
                <a:gd name="connsiteX601" fmla="*/ 173164 w 4342194"/>
                <a:gd name="connsiteY601" fmla="*/ 828195 h 2601990"/>
                <a:gd name="connsiteX602" fmla="*/ 173164 w 4342194"/>
                <a:gd name="connsiteY602" fmla="*/ 806954 h 2601990"/>
                <a:gd name="connsiteX603" fmla="*/ 201359 w 4342194"/>
                <a:gd name="connsiteY603" fmla="*/ 806954 h 2601990"/>
                <a:gd name="connsiteX604" fmla="*/ 201359 w 4342194"/>
                <a:gd name="connsiteY604" fmla="*/ 828195 h 2601990"/>
                <a:gd name="connsiteX605" fmla="*/ 183737 w 4342194"/>
                <a:gd name="connsiteY605" fmla="*/ 506726 h 2601990"/>
                <a:gd name="connsiteX606" fmla="*/ 173164 w 4342194"/>
                <a:gd name="connsiteY606" fmla="*/ 474913 h 2601990"/>
                <a:gd name="connsiteX607" fmla="*/ 197834 w 4342194"/>
                <a:gd name="connsiteY607" fmla="*/ 474913 h 2601990"/>
                <a:gd name="connsiteX608" fmla="*/ 183737 w 4342194"/>
                <a:gd name="connsiteY608" fmla="*/ 506726 h 2601990"/>
                <a:gd name="connsiteX609" fmla="*/ 173164 w 4342194"/>
                <a:gd name="connsiteY609" fmla="*/ 259457 h 2601990"/>
                <a:gd name="connsiteX610" fmla="*/ 152019 w 4342194"/>
                <a:gd name="connsiteY610" fmla="*/ 248884 h 2601990"/>
                <a:gd name="connsiteX611" fmla="*/ 173164 w 4342194"/>
                <a:gd name="connsiteY611" fmla="*/ 259457 h 2601990"/>
                <a:gd name="connsiteX612" fmla="*/ 141351 w 4342194"/>
                <a:gd name="connsiteY612" fmla="*/ 1556000 h 2601990"/>
                <a:gd name="connsiteX613" fmla="*/ 162496 w 4342194"/>
                <a:gd name="connsiteY613" fmla="*/ 1541903 h 2601990"/>
                <a:gd name="connsiteX614" fmla="*/ 169545 w 4342194"/>
                <a:gd name="connsiteY614" fmla="*/ 1563144 h 2601990"/>
                <a:gd name="connsiteX615" fmla="*/ 141256 w 4342194"/>
                <a:gd name="connsiteY615" fmla="*/ 1577241 h 2601990"/>
                <a:gd name="connsiteX616" fmla="*/ 141256 w 4342194"/>
                <a:gd name="connsiteY616" fmla="*/ 1556000 h 2601990"/>
                <a:gd name="connsiteX617" fmla="*/ 106108 w 4342194"/>
                <a:gd name="connsiteY617" fmla="*/ 467864 h 2601990"/>
                <a:gd name="connsiteX618" fmla="*/ 123730 w 4342194"/>
                <a:gd name="connsiteY618" fmla="*/ 467864 h 2601990"/>
                <a:gd name="connsiteX619" fmla="*/ 123730 w 4342194"/>
                <a:gd name="connsiteY619" fmla="*/ 485485 h 2601990"/>
                <a:gd name="connsiteX620" fmla="*/ 106108 w 4342194"/>
                <a:gd name="connsiteY620" fmla="*/ 485485 h 2601990"/>
                <a:gd name="connsiteX621" fmla="*/ 106108 w 4342194"/>
                <a:gd name="connsiteY621" fmla="*/ 467864 h 2601990"/>
                <a:gd name="connsiteX622" fmla="*/ 137827 w 4342194"/>
                <a:gd name="connsiteY622" fmla="*/ 1354641 h 2601990"/>
                <a:gd name="connsiteX623" fmla="*/ 137827 w 4342194"/>
                <a:gd name="connsiteY623" fmla="*/ 1386455 h 2601990"/>
                <a:gd name="connsiteX624" fmla="*/ 113157 w 4342194"/>
                <a:gd name="connsiteY624" fmla="*/ 1386455 h 2601990"/>
                <a:gd name="connsiteX625" fmla="*/ 113157 w 4342194"/>
                <a:gd name="connsiteY625" fmla="*/ 1354641 h 2601990"/>
                <a:gd name="connsiteX626" fmla="*/ 137827 w 4342194"/>
                <a:gd name="connsiteY626" fmla="*/ 1354641 h 2601990"/>
                <a:gd name="connsiteX627" fmla="*/ 60198 w 4342194"/>
                <a:gd name="connsiteY627" fmla="*/ 1563048 h 2601990"/>
                <a:gd name="connsiteX628" fmla="*/ 88487 w 4342194"/>
                <a:gd name="connsiteY628" fmla="*/ 1520662 h 2601990"/>
                <a:gd name="connsiteX629" fmla="*/ 99060 w 4342194"/>
                <a:gd name="connsiteY629" fmla="*/ 1552476 h 2601990"/>
                <a:gd name="connsiteX630" fmla="*/ 60198 w 4342194"/>
                <a:gd name="connsiteY630" fmla="*/ 1563048 h 2601990"/>
                <a:gd name="connsiteX631" fmla="*/ 113157 w 4342194"/>
                <a:gd name="connsiteY631" fmla="*/ 1626675 h 2601990"/>
                <a:gd name="connsiteX632" fmla="*/ 106108 w 4342194"/>
                <a:gd name="connsiteY632" fmla="*/ 1580765 h 2601990"/>
                <a:gd name="connsiteX633" fmla="*/ 180213 w 4342194"/>
                <a:gd name="connsiteY633" fmla="*/ 1623151 h 2601990"/>
                <a:gd name="connsiteX634" fmla="*/ 113157 w 4342194"/>
                <a:gd name="connsiteY634" fmla="*/ 1626675 h 2601990"/>
                <a:gd name="connsiteX635" fmla="*/ 166116 w 4342194"/>
                <a:gd name="connsiteY635" fmla="*/ 1863372 h 2601990"/>
                <a:gd name="connsiteX636" fmla="*/ 159067 w 4342194"/>
                <a:gd name="connsiteY636" fmla="*/ 1905758 h 2601990"/>
                <a:gd name="connsiteX637" fmla="*/ 137922 w 4342194"/>
                <a:gd name="connsiteY637" fmla="*/ 1884517 h 2601990"/>
                <a:gd name="connsiteX638" fmla="*/ 166116 w 4342194"/>
                <a:gd name="connsiteY638" fmla="*/ 1863277 h 2601990"/>
                <a:gd name="connsiteX639" fmla="*/ 169640 w 4342194"/>
                <a:gd name="connsiteY639" fmla="*/ 2216654 h 2601990"/>
                <a:gd name="connsiteX640" fmla="*/ 144970 w 4342194"/>
                <a:gd name="connsiteY640" fmla="*/ 2216654 h 2601990"/>
                <a:gd name="connsiteX641" fmla="*/ 144970 w 4342194"/>
                <a:gd name="connsiteY641" fmla="*/ 2184841 h 2601990"/>
                <a:gd name="connsiteX642" fmla="*/ 169640 w 4342194"/>
                <a:gd name="connsiteY642" fmla="*/ 2184841 h 2601990"/>
                <a:gd name="connsiteX643" fmla="*/ 169640 w 4342194"/>
                <a:gd name="connsiteY643" fmla="*/ 2216654 h 2601990"/>
                <a:gd name="connsiteX644" fmla="*/ 169640 w 4342194"/>
                <a:gd name="connsiteY644" fmla="*/ 1686683 h 2601990"/>
                <a:gd name="connsiteX645" fmla="*/ 201454 w 4342194"/>
                <a:gd name="connsiteY645" fmla="*/ 1686683 h 2601990"/>
                <a:gd name="connsiteX646" fmla="*/ 201454 w 4342194"/>
                <a:gd name="connsiteY646" fmla="*/ 1711448 h 2601990"/>
                <a:gd name="connsiteX647" fmla="*/ 169640 w 4342194"/>
                <a:gd name="connsiteY647" fmla="*/ 1711448 h 2601990"/>
                <a:gd name="connsiteX648" fmla="*/ 169640 w 4342194"/>
                <a:gd name="connsiteY648" fmla="*/ 1686683 h 2601990"/>
                <a:gd name="connsiteX649" fmla="*/ 176689 w 4342194"/>
                <a:gd name="connsiteY649" fmla="*/ 2273233 h 2601990"/>
                <a:gd name="connsiteX650" fmla="*/ 176689 w 4342194"/>
                <a:gd name="connsiteY650" fmla="*/ 2237895 h 2601990"/>
                <a:gd name="connsiteX651" fmla="*/ 212026 w 4342194"/>
                <a:gd name="connsiteY651" fmla="*/ 2248468 h 2601990"/>
                <a:gd name="connsiteX652" fmla="*/ 176689 w 4342194"/>
                <a:gd name="connsiteY652" fmla="*/ 2273233 h 2601990"/>
                <a:gd name="connsiteX653" fmla="*/ 212026 w 4342194"/>
                <a:gd name="connsiteY653" fmla="*/ 1785648 h 2601990"/>
                <a:gd name="connsiteX654" fmla="*/ 190881 w 4342194"/>
                <a:gd name="connsiteY654" fmla="*/ 1785648 h 2601990"/>
                <a:gd name="connsiteX655" fmla="*/ 190881 w 4342194"/>
                <a:gd name="connsiteY655" fmla="*/ 1753834 h 2601990"/>
                <a:gd name="connsiteX656" fmla="*/ 212026 w 4342194"/>
                <a:gd name="connsiteY656" fmla="*/ 1753834 h 2601990"/>
                <a:gd name="connsiteX657" fmla="*/ 212026 w 4342194"/>
                <a:gd name="connsiteY657" fmla="*/ 1785648 h 2601990"/>
                <a:gd name="connsiteX658" fmla="*/ 254317 w 4342194"/>
                <a:gd name="connsiteY658" fmla="*/ 2365054 h 2601990"/>
                <a:gd name="connsiteX659" fmla="*/ 218980 w 4342194"/>
                <a:gd name="connsiteY659" fmla="*/ 2365054 h 2601990"/>
                <a:gd name="connsiteX660" fmla="*/ 218980 w 4342194"/>
                <a:gd name="connsiteY660" fmla="*/ 2340289 h 2601990"/>
                <a:gd name="connsiteX661" fmla="*/ 254317 w 4342194"/>
                <a:gd name="connsiteY661" fmla="*/ 2340289 h 2601990"/>
                <a:gd name="connsiteX662" fmla="*/ 254317 w 4342194"/>
                <a:gd name="connsiteY662" fmla="*/ 2365054 h 2601990"/>
                <a:gd name="connsiteX663" fmla="*/ 243745 w 4342194"/>
                <a:gd name="connsiteY663" fmla="*/ 1050794 h 2601990"/>
                <a:gd name="connsiteX664" fmla="*/ 279082 w 4342194"/>
                <a:gd name="connsiteY664" fmla="*/ 1050794 h 2601990"/>
                <a:gd name="connsiteX665" fmla="*/ 243745 w 4342194"/>
                <a:gd name="connsiteY665" fmla="*/ 1050794 h 2601990"/>
                <a:gd name="connsiteX666" fmla="*/ 296704 w 4342194"/>
                <a:gd name="connsiteY666" fmla="*/ 1386455 h 2601990"/>
                <a:gd name="connsiteX667" fmla="*/ 275558 w 4342194"/>
                <a:gd name="connsiteY667" fmla="*/ 1386455 h 2601990"/>
                <a:gd name="connsiteX668" fmla="*/ 275558 w 4342194"/>
                <a:gd name="connsiteY668" fmla="*/ 1347593 h 2601990"/>
                <a:gd name="connsiteX669" fmla="*/ 296704 w 4342194"/>
                <a:gd name="connsiteY669" fmla="*/ 1347593 h 2601990"/>
                <a:gd name="connsiteX670" fmla="*/ 296704 w 4342194"/>
                <a:gd name="connsiteY670" fmla="*/ 1386455 h 2601990"/>
                <a:gd name="connsiteX671" fmla="*/ 300228 w 4342194"/>
                <a:gd name="connsiteY671" fmla="*/ 517299 h 2601990"/>
                <a:gd name="connsiteX672" fmla="*/ 328517 w 4342194"/>
                <a:gd name="connsiteY672" fmla="*/ 527872 h 2601990"/>
                <a:gd name="connsiteX673" fmla="*/ 321469 w 4342194"/>
                <a:gd name="connsiteY673" fmla="*/ 541968 h 2601990"/>
                <a:gd name="connsiteX674" fmla="*/ 300323 w 4342194"/>
                <a:gd name="connsiteY674" fmla="*/ 531396 h 2601990"/>
                <a:gd name="connsiteX675" fmla="*/ 300323 w 4342194"/>
                <a:gd name="connsiteY675" fmla="*/ 517299 h 2601990"/>
                <a:gd name="connsiteX676" fmla="*/ 307276 w 4342194"/>
                <a:gd name="connsiteY676" fmla="*/ 994311 h 2601990"/>
                <a:gd name="connsiteX677" fmla="*/ 331946 w 4342194"/>
                <a:gd name="connsiteY677" fmla="*/ 994311 h 2601990"/>
                <a:gd name="connsiteX678" fmla="*/ 331946 w 4342194"/>
                <a:gd name="connsiteY678" fmla="*/ 1026124 h 2601990"/>
                <a:gd name="connsiteX679" fmla="*/ 307276 w 4342194"/>
                <a:gd name="connsiteY679" fmla="*/ 1026124 h 2601990"/>
                <a:gd name="connsiteX680" fmla="*/ 307276 w 4342194"/>
                <a:gd name="connsiteY680" fmla="*/ 994311 h 2601990"/>
                <a:gd name="connsiteX681" fmla="*/ 342614 w 4342194"/>
                <a:gd name="connsiteY681" fmla="*/ 1969385 h 2601990"/>
                <a:gd name="connsiteX682" fmla="*/ 317944 w 4342194"/>
                <a:gd name="connsiteY682" fmla="*/ 1969385 h 2601990"/>
                <a:gd name="connsiteX683" fmla="*/ 317944 w 4342194"/>
                <a:gd name="connsiteY683" fmla="*/ 1941096 h 2601990"/>
                <a:gd name="connsiteX684" fmla="*/ 342614 w 4342194"/>
                <a:gd name="connsiteY684" fmla="*/ 1941096 h 2601990"/>
                <a:gd name="connsiteX685" fmla="*/ 342614 w 4342194"/>
                <a:gd name="connsiteY685" fmla="*/ 1969385 h 2601990"/>
                <a:gd name="connsiteX686" fmla="*/ 349663 w 4342194"/>
                <a:gd name="connsiteY686" fmla="*/ 1121470 h 2601990"/>
                <a:gd name="connsiteX687" fmla="*/ 314325 w 4342194"/>
                <a:gd name="connsiteY687" fmla="*/ 1121470 h 2601990"/>
                <a:gd name="connsiteX688" fmla="*/ 314325 w 4342194"/>
                <a:gd name="connsiteY688" fmla="*/ 1100229 h 2601990"/>
                <a:gd name="connsiteX689" fmla="*/ 349663 w 4342194"/>
                <a:gd name="connsiteY689" fmla="*/ 1100229 h 2601990"/>
                <a:gd name="connsiteX690" fmla="*/ 349663 w 4342194"/>
                <a:gd name="connsiteY690" fmla="*/ 1121470 h 2601990"/>
                <a:gd name="connsiteX691" fmla="*/ 370808 w 4342194"/>
                <a:gd name="connsiteY691" fmla="*/ 1022505 h 2601990"/>
                <a:gd name="connsiteX692" fmla="*/ 353187 w 4342194"/>
                <a:gd name="connsiteY692" fmla="*/ 976594 h 2601990"/>
                <a:gd name="connsiteX693" fmla="*/ 370808 w 4342194"/>
                <a:gd name="connsiteY693" fmla="*/ 1022505 h 2601990"/>
                <a:gd name="connsiteX694" fmla="*/ 392049 w 4342194"/>
                <a:gd name="connsiteY694" fmla="*/ 1061367 h 2601990"/>
                <a:gd name="connsiteX695" fmla="*/ 441484 w 4342194"/>
                <a:gd name="connsiteY695" fmla="*/ 1061367 h 2601990"/>
                <a:gd name="connsiteX696" fmla="*/ 392049 w 4342194"/>
                <a:gd name="connsiteY696" fmla="*/ 1061367 h 2601990"/>
                <a:gd name="connsiteX697" fmla="*/ 1023938 w 4342194"/>
                <a:gd name="connsiteY697" fmla="*/ 1492373 h 2601990"/>
                <a:gd name="connsiteX698" fmla="*/ 1038034 w 4342194"/>
                <a:gd name="connsiteY698" fmla="*/ 1495897 h 2601990"/>
                <a:gd name="connsiteX699" fmla="*/ 1027462 w 4342194"/>
                <a:gd name="connsiteY699" fmla="*/ 1517138 h 2601990"/>
                <a:gd name="connsiteX700" fmla="*/ 1013365 w 4342194"/>
                <a:gd name="connsiteY700" fmla="*/ 1510090 h 2601990"/>
                <a:gd name="connsiteX701" fmla="*/ 1023938 w 4342194"/>
                <a:gd name="connsiteY701" fmla="*/ 1492468 h 2601990"/>
                <a:gd name="connsiteX702" fmla="*/ 1016889 w 4342194"/>
                <a:gd name="connsiteY702" fmla="*/ 1672586 h 2601990"/>
                <a:gd name="connsiteX703" fmla="*/ 1030986 w 4342194"/>
                <a:gd name="connsiteY703" fmla="*/ 1672586 h 2601990"/>
                <a:gd name="connsiteX704" fmla="*/ 1027462 w 4342194"/>
                <a:gd name="connsiteY704" fmla="*/ 1697351 h 2601990"/>
                <a:gd name="connsiteX705" fmla="*/ 1013365 w 4342194"/>
                <a:gd name="connsiteY705" fmla="*/ 1669062 h 2601990"/>
                <a:gd name="connsiteX706" fmla="*/ 1016889 w 4342194"/>
                <a:gd name="connsiteY706" fmla="*/ 1672586 h 2601990"/>
                <a:gd name="connsiteX707" fmla="*/ 1034510 w 4342194"/>
                <a:gd name="connsiteY707" fmla="*/ 2036536 h 2601990"/>
                <a:gd name="connsiteX708" fmla="*/ 1013365 w 4342194"/>
                <a:gd name="connsiteY708" fmla="*/ 2057777 h 2601990"/>
                <a:gd name="connsiteX709" fmla="*/ 1034510 w 4342194"/>
                <a:gd name="connsiteY709" fmla="*/ 2036536 h 2601990"/>
                <a:gd name="connsiteX710" fmla="*/ 1013365 w 4342194"/>
                <a:gd name="connsiteY710" fmla="*/ 2266089 h 2601990"/>
                <a:gd name="connsiteX711" fmla="*/ 1013365 w 4342194"/>
                <a:gd name="connsiteY711" fmla="*/ 2269613 h 2601990"/>
                <a:gd name="connsiteX712" fmla="*/ 999268 w 4342194"/>
                <a:gd name="connsiteY712" fmla="*/ 2269613 h 2601990"/>
                <a:gd name="connsiteX713" fmla="*/ 953357 w 4342194"/>
                <a:gd name="connsiteY713" fmla="*/ 2333240 h 2601990"/>
                <a:gd name="connsiteX714" fmla="*/ 932212 w 4342194"/>
                <a:gd name="connsiteY714" fmla="*/ 2276757 h 2601990"/>
                <a:gd name="connsiteX715" fmla="*/ 992219 w 4342194"/>
                <a:gd name="connsiteY715" fmla="*/ 2259136 h 2601990"/>
                <a:gd name="connsiteX716" fmla="*/ 999268 w 4342194"/>
                <a:gd name="connsiteY716" fmla="*/ 2223798 h 2601990"/>
                <a:gd name="connsiteX717" fmla="*/ 1038130 w 4342194"/>
                <a:gd name="connsiteY717" fmla="*/ 2245039 h 2601990"/>
                <a:gd name="connsiteX718" fmla="*/ 1013460 w 4342194"/>
                <a:gd name="connsiteY718" fmla="*/ 2266279 h 2601990"/>
                <a:gd name="connsiteX719" fmla="*/ 1023938 w 4342194"/>
                <a:gd name="connsiteY719" fmla="*/ 2329716 h 2601990"/>
                <a:gd name="connsiteX720" fmla="*/ 1041559 w 4342194"/>
                <a:gd name="connsiteY720" fmla="*/ 2329716 h 2601990"/>
                <a:gd name="connsiteX721" fmla="*/ 1038034 w 4342194"/>
                <a:gd name="connsiteY721" fmla="*/ 2358005 h 2601990"/>
                <a:gd name="connsiteX722" fmla="*/ 1020413 w 4342194"/>
                <a:gd name="connsiteY722" fmla="*/ 2354481 h 2601990"/>
                <a:gd name="connsiteX723" fmla="*/ 1023938 w 4342194"/>
                <a:gd name="connsiteY723" fmla="*/ 2329716 h 2601990"/>
                <a:gd name="connsiteX724" fmla="*/ 1016889 w 4342194"/>
                <a:gd name="connsiteY724" fmla="*/ 2202557 h 2601990"/>
                <a:gd name="connsiteX725" fmla="*/ 914495 w 4342194"/>
                <a:gd name="connsiteY725" fmla="*/ 2160171 h 2601990"/>
                <a:gd name="connsiteX726" fmla="*/ 932116 w 4342194"/>
                <a:gd name="connsiteY726" fmla="*/ 2142550 h 2601990"/>
                <a:gd name="connsiteX727" fmla="*/ 970978 w 4342194"/>
                <a:gd name="connsiteY727" fmla="*/ 2121309 h 2601990"/>
                <a:gd name="connsiteX728" fmla="*/ 1016889 w 4342194"/>
                <a:gd name="connsiteY728" fmla="*/ 2202557 h 2601990"/>
                <a:gd name="connsiteX729" fmla="*/ 970978 w 4342194"/>
                <a:gd name="connsiteY729" fmla="*/ 1976433 h 2601990"/>
                <a:gd name="connsiteX730" fmla="*/ 967454 w 4342194"/>
                <a:gd name="connsiteY730" fmla="*/ 1976433 h 2601990"/>
                <a:gd name="connsiteX731" fmla="*/ 946309 w 4342194"/>
                <a:gd name="connsiteY731" fmla="*/ 1994055 h 2601990"/>
                <a:gd name="connsiteX732" fmla="*/ 942784 w 4342194"/>
                <a:gd name="connsiteY732" fmla="*/ 1994055 h 2601990"/>
                <a:gd name="connsiteX733" fmla="*/ 971074 w 4342194"/>
                <a:gd name="connsiteY733" fmla="*/ 1976433 h 2601990"/>
                <a:gd name="connsiteX734" fmla="*/ 925068 w 4342194"/>
                <a:gd name="connsiteY734" fmla="*/ 1905758 h 2601990"/>
                <a:gd name="connsiteX735" fmla="*/ 935641 w 4342194"/>
                <a:gd name="connsiteY735" fmla="*/ 1934047 h 2601990"/>
                <a:gd name="connsiteX736" fmla="*/ 918019 w 4342194"/>
                <a:gd name="connsiteY736" fmla="*/ 1941096 h 2601990"/>
                <a:gd name="connsiteX737" fmla="*/ 907447 w 4342194"/>
                <a:gd name="connsiteY737" fmla="*/ 1912806 h 2601990"/>
                <a:gd name="connsiteX738" fmla="*/ 925068 w 4342194"/>
                <a:gd name="connsiteY738" fmla="*/ 1905758 h 2601990"/>
                <a:gd name="connsiteX739" fmla="*/ 829818 w 4342194"/>
                <a:gd name="connsiteY739" fmla="*/ 1958812 h 2601990"/>
                <a:gd name="connsiteX740" fmla="*/ 879253 w 4342194"/>
                <a:gd name="connsiteY740" fmla="*/ 1987102 h 2601990"/>
                <a:gd name="connsiteX741" fmla="*/ 829818 w 4342194"/>
                <a:gd name="connsiteY741" fmla="*/ 1958812 h 2601990"/>
                <a:gd name="connsiteX742" fmla="*/ 840391 w 4342194"/>
                <a:gd name="connsiteY742" fmla="*/ 2181316 h 2601990"/>
                <a:gd name="connsiteX743" fmla="*/ 826294 w 4342194"/>
                <a:gd name="connsiteY743" fmla="*/ 2142454 h 2601990"/>
                <a:gd name="connsiteX744" fmla="*/ 840391 w 4342194"/>
                <a:gd name="connsiteY744" fmla="*/ 2181316 h 2601990"/>
                <a:gd name="connsiteX745" fmla="*/ 872109 w 4342194"/>
                <a:gd name="connsiteY745" fmla="*/ 2054157 h 2601990"/>
                <a:gd name="connsiteX746" fmla="*/ 893255 w 4342194"/>
                <a:gd name="connsiteY746" fmla="*/ 2121309 h 2601990"/>
                <a:gd name="connsiteX747" fmla="*/ 875633 w 4342194"/>
                <a:gd name="connsiteY747" fmla="*/ 2124833 h 2601990"/>
                <a:gd name="connsiteX748" fmla="*/ 854488 w 4342194"/>
                <a:gd name="connsiteY748" fmla="*/ 2061206 h 2601990"/>
                <a:gd name="connsiteX749" fmla="*/ 872109 w 4342194"/>
                <a:gd name="connsiteY749" fmla="*/ 2054157 h 2601990"/>
                <a:gd name="connsiteX750" fmla="*/ 836866 w 4342194"/>
                <a:gd name="connsiteY750" fmla="*/ 1916331 h 2601990"/>
                <a:gd name="connsiteX751" fmla="*/ 815721 w 4342194"/>
                <a:gd name="connsiteY751" fmla="*/ 1898710 h 2601990"/>
                <a:gd name="connsiteX752" fmla="*/ 851059 w 4342194"/>
                <a:gd name="connsiteY752" fmla="*/ 1891661 h 2601990"/>
                <a:gd name="connsiteX753" fmla="*/ 844010 w 4342194"/>
                <a:gd name="connsiteY753" fmla="*/ 1905758 h 2601990"/>
                <a:gd name="connsiteX754" fmla="*/ 861631 w 4342194"/>
                <a:gd name="connsiteY754" fmla="*/ 1898710 h 2601990"/>
                <a:gd name="connsiteX755" fmla="*/ 889921 w 4342194"/>
                <a:gd name="connsiteY755" fmla="*/ 1888137 h 2601990"/>
                <a:gd name="connsiteX756" fmla="*/ 896969 w 4342194"/>
                <a:gd name="connsiteY756" fmla="*/ 1905758 h 2601990"/>
                <a:gd name="connsiteX757" fmla="*/ 836962 w 4342194"/>
                <a:gd name="connsiteY757" fmla="*/ 1916331 h 2601990"/>
                <a:gd name="connsiteX758" fmla="*/ 875633 w 4342194"/>
                <a:gd name="connsiteY758" fmla="*/ 587974 h 2601990"/>
                <a:gd name="connsiteX759" fmla="*/ 861536 w 4342194"/>
                <a:gd name="connsiteY759" fmla="*/ 566734 h 2601990"/>
                <a:gd name="connsiteX760" fmla="*/ 875633 w 4342194"/>
                <a:gd name="connsiteY760" fmla="*/ 587974 h 2601990"/>
                <a:gd name="connsiteX761" fmla="*/ 872109 w 4342194"/>
                <a:gd name="connsiteY761" fmla="*/ 1768027 h 2601990"/>
                <a:gd name="connsiteX762" fmla="*/ 886206 w 4342194"/>
                <a:gd name="connsiteY762" fmla="*/ 1782123 h 2601990"/>
                <a:gd name="connsiteX763" fmla="*/ 889730 w 4342194"/>
                <a:gd name="connsiteY763" fmla="*/ 1842226 h 2601990"/>
                <a:gd name="connsiteX764" fmla="*/ 886206 w 4342194"/>
                <a:gd name="connsiteY764" fmla="*/ 1845750 h 2601990"/>
                <a:gd name="connsiteX765" fmla="*/ 871728 w 4342194"/>
                <a:gd name="connsiteY765" fmla="*/ 1804507 h 2601990"/>
                <a:gd name="connsiteX766" fmla="*/ 861536 w 4342194"/>
                <a:gd name="connsiteY766" fmla="*/ 1799745 h 2601990"/>
                <a:gd name="connsiteX767" fmla="*/ 854488 w 4342194"/>
                <a:gd name="connsiteY767" fmla="*/ 1785648 h 2601990"/>
                <a:gd name="connsiteX768" fmla="*/ 872109 w 4342194"/>
                <a:gd name="connsiteY768" fmla="*/ 1768027 h 2601990"/>
                <a:gd name="connsiteX769" fmla="*/ 833342 w 4342194"/>
                <a:gd name="connsiteY769" fmla="*/ 1563048 h 2601990"/>
                <a:gd name="connsiteX770" fmla="*/ 833342 w 4342194"/>
                <a:gd name="connsiteY770" fmla="*/ 1566573 h 2601990"/>
                <a:gd name="connsiteX771" fmla="*/ 829818 w 4342194"/>
                <a:gd name="connsiteY771" fmla="*/ 1630200 h 2601990"/>
                <a:gd name="connsiteX772" fmla="*/ 815721 w 4342194"/>
                <a:gd name="connsiteY772" fmla="*/ 1644297 h 2601990"/>
                <a:gd name="connsiteX773" fmla="*/ 812197 w 4342194"/>
                <a:gd name="connsiteY773" fmla="*/ 1640773 h 2601990"/>
                <a:gd name="connsiteX774" fmla="*/ 815721 w 4342194"/>
                <a:gd name="connsiteY774" fmla="*/ 1608959 h 2601990"/>
                <a:gd name="connsiteX775" fmla="*/ 808672 w 4342194"/>
                <a:gd name="connsiteY775" fmla="*/ 1570097 h 2601990"/>
                <a:gd name="connsiteX776" fmla="*/ 833342 w 4342194"/>
                <a:gd name="connsiteY776" fmla="*/ 1563048 h 2601990"/>
                <a:gd name="connsiteX777" fmla="*/ 794480 w 4342194"/>
                <a:gd name="connsiteY777" fmla="*/ 1686683 h 2601990"/>
                <a:gd name="connsiteX778" fmla="*/ 808577 w 4342194"/>
                <a:gd name="connsiteY778" fmla="*/ 1679635 h 2601990"/>
                <a:gd name="connsiteX779" fmla="*/ 812101 w 4342194"/>
                <a:gd name="connsiteY779" fmla="*/ 1714972 h 2601990"/>
                <a:gd name="connsiteX780" fmla="*/ 794480 w 4342194"/>
                <a:gd name="connsiteY780" fmla="*/ 1714972 h 2601990"/>
                <a:gd name="connsiteX781" fmla="*/ 794480 w 4342194"/>
                <a:gd name="connsiteY781" fmla="*/ 1686683 h 2601990"/>
                <a:gd name="connsiteX782" fmla="*/ 815626 w 4342194"/>
                <a:gd name="connsiteY782" fmla="*/ 1859848 h 2601990"/>
                <a:gd name="connsiteX783" fmla="*/ 858012 w 4342194"/>
                <a:gd name="connsiteY783" fmla="*/ 1845750 h 2601990"/>
                <a:gd name="connsiteX784" fmla="*/ 808577 w 4342194"/>
                <a:gd name="connsiteY784" fmla="*/ 1895185 h 2601990"/>
                <a:gd name="connsiteX785" fmla="*/ 780288 w 4342194"/>
                <a:gd name="connsiteY785" fmla="*/ 1835178 h 2601990"/>
                <a:gd name="connsiteX786" fmla="*/ 815626 w 4342194"/>
                <a:gd name="connsiteY786" fmla="*/ 1859943 h 2601990"/>
                <a:gd name="connsiteX787" fmla="*/ 769810 w 4342194"/>
                <a:gd name="connsiteY787" fmla="*/ 1492373 h 2601990"/>
                <a:gd name="connsiteX788" fmla="*/ 759238 w 4342194"/>
                <a:gd name="connsiteY788" fmla="*/ 1495897 h 2601990"/>
                <a:gd name="connsiteX789" fmla="*/ 720376 w 4342194"/>
                <a:gd name="connsiteY789" fmla="*/ 1471132 h 2601990"/>
                <a:gd name="connsiteX790" fmla="*/ 769810 w 4342194"/>
                <a:gd name="connsiteY790" fmla="*/ 1492373 h 2601990"/>
                <a:gd name="connsiteX791" fmla="*/ 716851 w 4342194"/>
                <a:gd name="connsiteY791" fmla="*/ 1958812 h 2601990"/>
                <a:gd name="connsiteX792" fmla="*/ 730948 w 4342194"/>
                <a:gd name="connsiteY792" fmla="*/ 1958812 h 2601990"/>
                <a:gd name="connsiteX793" fmla="*/ 730948 w 4342194"/>
                <a:gd name="connsiteY793" fmla="*/ 1983577 h 2601990"/>
                <a:gd name="connsiteX794" fmla="*/ 716851 w 4342194"/>
                <a:gd name="connsiteY794" fmla="*/ 1983577 h 2601990"/>
                <a:gd name="connsiteX795" fmla="*/ 716851 w 4342194"/>
                <a:gd name="connsiteY795" fmla="*/ 1958812 h 2601990"/>
                <a:gd name="connsiteX796" fmla="*/ 685038 w 4342194"/>
                <a:gd name="connsiteY796" fmla="*/ 1428841 h 2601990"/>
                <a:gd name="connsiteX797" fmla="*/ 685038 w 4342194"/>
                <a:gd name="connsiteY797" fmla="*/ 1460655 h 2601990"/>
                <a:gd name="connsiteX798" fmla="*/ 653224 w 4342194"/>
                <a:gd name="connsiteY798" fmla="*/ 1428841 h 2601990"/>
                <a:gd name="connsiteX799" fmla="*/ 685038 w 4342194"/>
                <a:gd name="connsiteY799" fmla="*/ 1428841 h 2601990"/>
                <a:gd name="connsiteX800" fmla="*/ 628555 w 4342194"/>
                <a:gd name="connsiteY800" fmla="*/ 987167 h 2601990"/>
                <a:gd name="connsiteX801" fmla="*/ 646176 w 4342194"/>
                <a:gd name="connsiteY801" fmla="*/ 994216 h 2601990"/>
                <a:gd name="connsiteX802" fmla="*/ 600265 w 4342194"/>
                <a:gd name="connsiteY802" fmla="*/ 1040126 h 2601990"/>
                <a:gd name="connsiteX803" fmla="*/ 593217 w 4342194"/>
                <a:gd name="connsiteY803" fmla="*/ 1022505 h 2601990"/>
                <a:gd name="connsiteX804" fmla="*/ 628555 w 4342194"/>
                <a:gd name="connsiteY804" fmla="*/ 987167 h 2601990"/>
                <a:gd name="connsiteX805" fmla="*/ 649700 w 4342194"/>
                <a:gd name="connsiteY805" fmla="*/ 1132042 h 2601990"/>
                <a:gd name="connsiteX806" fmla="*/ 649700 w 4342194"/>
                <a:gd name="connsiteY806" fmla="*/ 1149664 h 2601990"/>
                <a:gd name="connsiteX807" fmla="*/ 635603 w 4342194"/>
                <a:gd name="connsiteY807" fmla="*/ 1149664 h 2601990"/>
                <a:gd name="connsiteX808" fmla="*/ 635603 w 4342194"/>
                <a:gd name="connsiteY808" fmla="*/ 1132042 h 2601990"/>
                <a:gd name="connsiteX809" fmla="*/ 649700 w 4342194"/>
                <a:gd name="connsiteY809" fmla="*/ 1132042 h 2601990"/>
                <a:gd name="connsiteX810" fmla="*/ 621506 w 4342194"/>
                <a:gd name="connsiteY810" fmla="*/ 1086132 h 2601990"/>
                <a:gd name="connsiteX811" fmla="*/ 617982 w 4342194"/>
                <a:gd name="connsiteY811" fmla="*/ 1086132 h 2601990"/>
                <a:gd name="connsiteX812" fmla="*/ 614458 w 4342194"/>
                <a:gd name="connsiteY812" fmla="*/ 1054318 h 2601990"/>
                <a:gd name="connsiteX813" fmla="*/ 621506 w 4342194"/>
                <a:gd name="connsiteY813" fmla="*/ 1086132 h 2601990"/>
                <a:gd name="connsiteX814" fmla="*/ 589693 w 4342194"/>
                <a:gd name="connsiteY814" fmla="*/ 1177953 h 2601990"/>
                <a:gd name="connsiteX815" fmla="*/ 614363 w 4342194"/>
                <a:gd name="connsiteY815" fmla="*/ 1177953 h 2601990"/>
                <a:gd name="connsiteX816" fmla="*/ 614363 w 4342194"/>
                <a:gd name="connsiteY816" fmla="*/ 1195574 h 2601990"/>
                <a:gd name="connsiteX817" fmla="*/ 589693 w 4342194"/>
                <a:gd name="connsiteY817" fmla="*/ 1195574 h 2601990"/>
                <a:gd name="connsiteX818" fmla="*/ 589693 w 4342194"/>
                <a:gd name="connsiteY818" fmla="*/ 1177953 h 2601990"/>
                <a:gd name="connsiteX819" fmla="*/ 490918 w 4342194"/>
                <a:gd name="connsiteY819" fmla="*/ 1283966 h 2601990"/>
                <a:gd name="connsiteX820" fmla="*/ 508540 w 4342194"/>
                <a:gd name="connsiteY820" fmla="*/ 1315780 h 2601990"/>
                <a:gd name="connsiteX821" fmla="*/ 483870 w 4342194"/>
                <a:gd name="connsiteY821" fmla="*/ 1315780 h 2601990"/>
                <a:gd name="connsiteX822" fmla="*/ 490918 w 4342194"/>
                <a:gd name="connsiteY822" fmla="*/ 1283966 h 2601990"/>
                <a:gd name="connsiteX823" fmla="*/ 483775 w 4342194"/>
                <a:gd name="connsiteY823" fmla="*/ 1591338 h 2601990"/>
                <a:gd name="connsiteX824" fmla="*/ 497872 w 4342194"/>
                <a:gd name="connsiteY824" fmla="*/ 1566573 h 2601990"/>
                <a:gd name="connsiteX825" fmla="*/ 536734 w 4342194"/>
                <a:gd name="connsiteY825" fmla="*/ 1552476 h 2601990"/>
                <a:gd name="connsiteX826" fmla="*/ 554355 w 4342194"/>
                <a:gd name="connsiteY826" fmla="*/ 1545427 h 2601990"/>
                <a:gd name="connsiteX827" fmla="*/ 483775 w 4342194"/>
                <a:gd name="connsiteY827" fmla="*/ 1591338 h 2601990"/>
                <a:gd name="connsiteX828" fmla="*/ 557974 w 4342194"/>
                <a:gd name="connsiteY828" fmla="*/ 1036697 h 2601990"/>
                <a:gd name="connsiteX829" fmla="*/ 575596 w 4342194"/>
                <a:gd name="connsiteY829" fmla="*/ 1036697 h 2601990"/>
                <a:gd name="connsiteX830" fmla="*/ 575596 w 4342194"/>
                <a:gd name="connsiteY830" fmla="*/ 1061462 h 2601990"/>
                <a:gd name="connsiteX831" fmla="*/ 557974 w 4342194"/>
                <a:gd name="connsiteY831" fmla="*/ 1061462 h 2601990"/>
                <a:gd name="connsiteX832" fmla="*/ 557974 w 4342194"/>
                <a:gd name="connsiteY832" fmla="*/ 1036697 h 2601990"/>
                <a:gd name="connsiteX833" fmla="*/ 596836 w 4342194"/>
                <a:gd name="connsiteY833" fmla="*/ 1563048 h 2601990"/>
                <a:gd name="connsiteX834" fmla="*/ 565023 w 4342194"/>
                <a:gd name="connsiteY834" fmla="*/ 1541808 h 2601990"/>
                <a:gd name="connsiteX835" fmla="*/ 589693 w 4342194"/>
                <a:gd name="connsiteY835" fmla="*/ 1520567 h 2601990"/>
                <a:gd name="connsiteX836" fmla="*/ 614363 w 4342194"/>
                <a:gd name="connsiteY836" fmla="*/ 1548856 h 2601990"/>
                <a:gd name="connsiteX837" fmla="*/ 596741 w 4342194"/>
                <a:gd name="connsiteY837" fmla="*/ 1562953 h 2601990"/>
                <a:gd name="connsiteX838" fmla="*/ 607409 w 4342194"/>
                <a:gd name="connsiteY838" fmla="*/ 1262821 h 2601990"/>
                <a:gd name="connsiteX839" fmla="*/ 628555 w 4342194"/>
                <a:gd name="connsiteY839" fmla="*/ 1234531 h 2601990"/>
                <a:gd name="connsiteX840" fmla="*/ 635603 w 4342194"/>
                <a:gd name="connsiteY840" fmla="*/ 1223958 h 2601990"/>
                <a:gd name="connsiteX841" fmla="*/ 646176 w 4342194"/>
                <a:gd name="connsiteY841" fmla="*/ 1273393 h 2601990"/>
                <a:gd name="connsiteX842" fmla="*/ 607314 w 4342194"/>
                <a:gd name="connsiteY842" fmla="*/ 1262821 h 2601990"/>
                <a:gd name="connsiteX843" fmla="*/ 635603 w 4342194"/>
                <a:gd name="connsiteY843" fmla="*/ 1492373 h 2601990"/>
                <a:gd name="connsiteX844" fmla="*/ 656749 w 4342194"/>
                <a:gd name="connsiteY844" fmla="*/ 1499422 h 2601990"/>
                <a:gd name="connsiteX845" fmla="*/ 653224 w 4342194"/>
                <a:gd name="connsiteY845" fmla="*/ 1506470 h 2601990"/>
                <a:gd name="connsiteX846" fmla="*/ 692086 w 4342194"/>
                <a:gd name="connsiteY846" fmla="*/ 1492373 h 2601990"/>
                <a:gd name="connsiteX847" fmla="*/ 699135 w 4342194"/>
                <a:gd name="connsiteY847" fmla="*/ 1509994 h 2601990"/>
                <a:gd name="connsiteX848" fmla="*/ 656749 w 4342194"/>
                <a:gd name="connsiteY848" fmla="*/ 1524091 h 2601990"/>
                <a:gd name="connsiteX849" fmla="*/ 653224 w 4342194"/>
                <a:gd name="connsiteY849" fmla="*/ 1506470 h 2601990"/>
                <a:gd name="connsiteX850" fmla="*/ 642652 w 4342194"/>
                <a:gd name="connsiteY850" fmla="*/ 1527711 h 2601990"/>
                <a:gd name="connsiteX851" fmla="*/ 625030 w 4342194"/>
                <a:gd name="connsiteY851" fmla="*/ 1517138 h 2601990"/>
                <a:gd name="connsiteX852" fmla="*/ 635603 w 4342194"/>
                <a:gd name="connsiteY852" fmla="*/ 1492373 h 2601990"/>
                <a:gd name="connsiteX853" fmla="*/ 713327 w 4342194"/>
                <a:gd name="connsiteY853" fmla="*/ 1750310 h 2601990"/>
                <a:gd name="connsiteX854" fmla="*/ 706279 w 4342194"/>
                <a:gd name="connsiteY854" fmla="*/ 1767931 h 2601990"/>
                <a:gd name="connsiteX855" fmla="*/ 688657 w 4342194"/>
                <a:gd name="connsiteY855" fmla="*/ 1757358 h 2601990"/>
                <a:gd name="connsiteX856" fmla="*/ 695706 w 4342194"/>
                <a:gd name="connsiteY856" fmla="*/ 1743262 h 2601990"/>
                <a:gd name="connsiteX857" fmla="*/ 713327 w 4342194"/>
                <a:gd name="connsiteY857" fmla="*/ 1750310 h 2601990"/>
                <a:gd name="connsiteX858" fmla="*/ 656844 w 4342194"/>
                <a:gd name="connsiteY858" fmla="*/ 1676110 h 2601990"/>
                <a:gd name="connsiteX859" fmla="*/ 685133 w 4342194"/>
                <a:gd name="connsiteY859" fmla="*/ 1686683 h 2601990"/>
                <a:gd name="connsiteX860" fmla="*/ 656844 w 4342194"/>
                <a:gd name="connsiteY860" fmla="*/ 1704304 h 2601990"/>
                <a:gd name="connsiteX861" fmla="*/ 656844 w 4342194"/>
                <a:gd name="connsiteY861" fmla="*/ 1676015 h 2601990"/>
                <a:gd name="connsiteX862" fmla="*/ 639127 w 4342194"/>
                <a:gd name="connsiteY862" fmla="*/ 1658489 h 2601990"/>
                <a:gd name="connsiteX863" fmla="*/ 660273 w 4342194"/>
                <a:gd name="connsiteY863" fmla="*/ 1672586 h 2601990"/>
                <a:gd name="connsiteX864" fmla="*/ 639127 w 4342194"/>
                <a:gd name="connsiteY864" fmla="*/ 1658489 h 2601990"/>
                <a:gd name="connsiteX865" fmla="*/ 646176 w 4342194"/>
                <a:gd name="connsiteY865" fmla="*/ 1789172 h 2601990"/>
                <a:gd name="connsiteX866" fmla="*/ 660273 w 4342194"/>
                <a:gd name="connsiteY866" fmla="*/ 1803269 h 2601990"/>
                <a:gd name="connsiteX867" fmla="*/ 646176 w 4342194"/>
                <a:gd name="connsiteY867" fmla="*/ 1789172 h 2601990"/>
                <a:gd name="connsiteX868" fmla="*/ 649700 w 4342194"/>
                <a:gd name="connsiteY868" fmla="*/ 1926999 h 2601990"/>
                <a:gd name="connsiteX869" fmla="*/ 649700 w 4342194"/>
                <a:gd name="connsiteY869" fmla="*/ 1909378 h 2601990"/>
                <a:gd name="connsiteX870" fmla="*/ 681514 w 4342194"/>
                <a:gd name="connsiteY870" fmla="*/ 1926999 h 2601990"/>
                <a:gd name="connsiteX871" fmla="*/ 649700 w 4342194"/>
                <a:gd name="connsiteY871" fmla="*/ 1926999 h 2601990"/>
                <a:gd name="connsiteX872" fmla="*/ 674465 w 4342194"/>
                <a:gd name="connsiteY872" fmla="*/ 1842131 h 2601990"/>
                <a:gd name="connsiteX873" fmla="*/ 699135 w 4342194"/>
                <a:gd name="connsiteY873" fmla="*/ 1835082 h 2601990"/>
                <a:gd name="connsiteX874" fmla="*/ 706184 w 4342194"/>
                <a:gd name="connsiteY874" fmla="*/ 1852704 h 2601990"/>
                <a:gd name="connsiteX875" fmla="*/ 681514 w 4342194"/>
                <a:gd name="connsiteY875" fmla="*/ 1859752 h 2601990"/>
                <a:gd name="connsiteX876" fmla="*/ 674465 w 4342194"/>
                <a:gd name="connsiteY876" fmla="*/ 1842131 h 2601990"/>
                <a:gd name="connsiteX877" fmla="*/ 737997 w 4342194"/>
                <a:gd name="connsiteY877" fmla="*/ 2128357 h 2601990"/>
                <a:gd name="connsiteX878" fmla="*/ 706184 w 4342194"/>
                <a:gd name="connsiteY878" fmla="*/ 2107116 h 2601990"/>
                <a:gd name="connsiteX879" fmla="*/ 741521 w 4342194"/>
                <a:gd name="connsiteY879" fmla="*/ 2093020 h 2601990"/>
                <a:gd name="connsiteX880" fmla="*/ 737997 w 4342194"/>
                <a:gd name="connsiteY880" fmla="*/ 2128357 h 2601990"/>
                <a:gd name="connsiteX881" fmla="*/ 741521 w 4342194"/>
                <a:gd name="connsiteY881" fmla="*/ 2082447 h 2601990"/>
                <a:gd name="connsiteX882" fmla="*/ 716851 w 4342194"/>
                <a:gd name="connsiteY882" fmla="*/ 2082447 h 2601990"/>
                <a:gd name="connsiteX883" fmla="*/ 716851 w 4342194"/>
                <a:gd name="connsiteY883" fmla="*/ 2061206 h 2601990"/>
                <a:gd name="connsiteX884" fmla="*/ 741521 w 4342194"/>
                <a:gd name="connsiteY884" fmla="*/ 2061206 h 2601990"/>
                <a:gd name="connsiteX885" fmla="*/ 741521 w 4342194"/>
                <a:gd name="connsiteY885" fmla="*/ 2082447 h 2601990"/>
                <a:gd name="connsiteX886" fmla="*/ 745045 w 4342194"/>
                <a:gd name="connsiteY886" fmla="*/ 1520662 h 2601990"/>
                <a:gd name="connsiteX887" fmla="*/ 773239 w 4342194"/>
                <a:gd name="connsiteY887" fmla="*/ 1513614 h 2601990"/>
                <a:gd name="connsiteX888" fmla="*/ 780288 w 4342194"/>
                <a:gd name="connsiteY888" fmla="*/ 1531235 h 2601990"/>
                <a:gd name="connsiteX889" fmla="*/ 748474 w 4342194"/>
                <a:gd name="connsiteY889" fmla="*/ 1538283 h 2601990"/>
                <a:gd name="connsiteX890" fmla="*/ 744950 w 4342194"/>
                <a:gd name="connsiteY890" fmla="*/ 1520662 h 2601990"/>
                <a:gd name="connsiteX891" fmla="*/ 766286 w 4342194"/>
                <a:gd name="connsiteY891" fmla="*/ 1965861 h 2601990"/>
                <a:gd name="connsiteX892" fmla="*/ 805148 w 4342194"/>
                <a:gd name="connsiteY892" fmla="*/ 1990626 h 2601990"/>
                <a:gd name="connsiteX893" fmla="*/ 776954 w 4342194"/>
                <a:gd name="connsiteY893" fmla="*/ 2001198 h 2601990"/>
                <a:gd name="connsiteX894" fmla="*/ 766381 w 4342194"/>
                <a:gd name="connsiteY894" fmla="*/ 1965861 h 2601990"/>
                <a:gd name="connsiteX895" fmla="*/ 794480 w 4342194"/>
                <a:gd name="connsiteY895" fmla="*/ 2269708 h 2601990"/>
                <a:gd name="connsiteX896" fmla="*/ 900398 w 4342194"/>
                <a:gd name="connsiteY896" fmla="*/ 2234371 h 2601990"/>
                <a:gd name="connsiteX897" fmla="*/ 822769 w 4342194"/>
                <a:gd name="connsiteY897" fmla="*/ 2290949 h 2601990"/>
                <a:gd name="connsiteX898" fmla="*/ 794480 w 4342194"/>
                <a:gd name="connsiteY898" fmla="*/ 2269708 h 2601990"/>
                <a:gd name="connsiteX899" fmla="*/ 925068 w 4342194"/>
                <a:gd name="connsiteY899" fmla="*/ 2213130 h 2601990"/>
                <a:gd name="connsiteX900" fmla="*/ 914495 w 4342194"/>
                <a:gd name="connsiteY900" fmla="*/ 2174268 h 2601990"/>
                <a:gd name="connsiteX901" fmla="*/ 946309 w 4342194"/>
                <a:gd name="connsiteY901" fmla="*/ 2184841 h 2601990"/>
                <a:gd name="connsiteX902" fmla="*/ 900398 w 4342194"/>
                <a:gd name="connsiteY902" fmla="*/ 2255516 h 2601990"/>
                <a:gd name="connsiteX903" fmla="*/ 925068 w 4342194"/>
                <a:gd name="connsiteY903" fmla="*/ 2213130 h 2601990"/>
                <a:gd name="connsiteX904" fmla="*/ 939260 w 4342194"/>
                <a:gd name="connsiteY904" fmla="*/ 2460399 h 2601990"/>
                <a:gd name="connsiteX905" fmla="*/ 935736 w 4342194"/>
                <a:gd name="connsiteY905" fmla="*/ 2478020 h 2601990"/>
                <a:gd name="connsiteX906" fmla="*/ 911066 w 4342194"/>
                <a:gd name="connsiteY906" fmla="*/ 2470972 h 2601990"/>
                <a:gd name="connsiteX907" fmla="*/ 925163 w 4342194"/>
                <a:gd name="connsiteY907" fmla="*/ 2442682 h 2601990"/>
                <a:gd name="connsiteX908" fmla="*/ 928688 w 4342194"/>
                <a:gd name="connsiteY908" fmla="*/ 2446207 h 2601990"/>
                <a:gd name="connsiteX909" fmla="*/ 932212 w 4342194"/>
                <a:gd name="connsiteY909" fmla="*/ 2439158 h 2601990"/>
                <a:gd name="connsiteX910" fmla="*/ 942784 w 4342194"/>
                <a:gd name="connsiteY910" fmla="*/ 2460399 h 2601990"/>
                <a:gd name="connsiteX911" fmla="*/ 939260 w 4342194"/>
                <a:gd name="connsiteY911" fmla="*/ 2460399 h 2601990"/>
                <a:gd name="connsiteX912" fmla="*/ 946309 w 4342194"/>
                <a:gd name="connsiteY912" fmla="*/ 2393343 h 2601990"/>
                <a:gd name="connsiteX913" fmla="*/ 932212 w 4342194"/>
                <a:gd name="connsiteY913" fmla="*/ 2379246 h 2601990"/>
                <a:gd name="connsiteX914" fmla="*/ 953357 w 4342194"/>
                <a:gd name="connsiteY914" fmla="*/ 2347432 h 2601990"/>
                <a:gd name="connsiteX915" fmla="*/ 978027 w 4342194"/>
                <a:gd name="connsiteY915" fmla="*/ 2382770 h 2601990"/>
                <a:gd name="connsiteX916" fmla="*/ 946213 w 4342194"/>
                <a:gd name="connsiteY916" fmla="*/ 2393343 h 2601990"/>
                <a:gd name="connsiteX917" fmla="*/ 995743 w 4342194"/>
                <a:gd name="connsiteY917" fmla="*/ 2379150 h 2601990"/>
                <a:gd name="connsiteX918" fmla="*/ 1009840 w 4342194"/>
                <a:gd name="connsiteY918" fmla="*/ 2386199 h 2601990"/>
                <a:gd name="connsiteX919" fmla="*/ 1013365 w 4342194"/>
                <a:gd name="connsiteY919" fmla="*/ 2393248 h 2601990"/>
                <a:gd name="connsiteX920" fmla="*/ 995743 w 4342194"/>
                <a:gd name="connsiteY920" fmla="*/ 2379150 h 2601990"/>
                <a:gd name="connsiteX921" fmla="*/ 1052227 w 4342194"/>
                <a:gd name="connsiteY921" fmla="*/ 2425156 h 2601990"/>
                <a:gd name="connsiteX922" fmla="*/ 1009840 w 4342194"/>
                <a:gd name="connsiteY922" fmla="*/ 2453446 h 2601990"/>
                <a:gd name="connsiteX923" fmla="*/ 1006316 w 4342194"/>
                <a:gd name="connsiteY923" fmla="*/ 2453446 h 2601990"/>
                <a:gd name="connsiteX924" fmla="*/ 1006316 w 4342194"/>
                <a:gd name="connsiteY924" fmla="*/ 2449921 h 2601990"/>
                <a:gd name="connsiteX925" fmla="*/ 1020413 w 4342194"/>
                <a:gd name="connsiteY925" fmla="*/ 2421632 h 2601990"/>
                <a:gd name="connsiteX926" fmla="*/ 1055751 w 4342194"/>
                <a:gd name="connsiteY926" fmla="*/ 2421632 h 2601990"/>
                <a:gd name="connsiteX927" fmla="*/ 1052227 w 4342194"/>
                <a:gd name="connsiteY927" fmla="*/ 2425156 h 2601990"/>
                <a:gd name="connsiteX928" fmla="*/ 1052227 w 4342194"/>
                <a:gd name="connsiteY928" fmla="*/ 2283805 h 2601990"/>
                <a:gd name="connsiteX929" fmla="*/ 1045178 w 4342194"/>
                <a:gd name="connsiteY929" fmla="*/ 2266184 h 2601990"/>
                <a:gd name="connsiteX930" fmla="*/ 1080516 w 4342194"/>
                <a:gd name="connsiteY930" fmla="*/ 2230846 h 2601990"/>
                <a:gd name="connsiteX931" fmla="*/ 1098137 w 4342194"/>
                <a:gd name="connsiteY931" fmla="*/ 2237895 h 2601990"/>
                <a:gd name="connsiteX932" fmla="*/ 1052227 w 4342194"/>
                <a:gd name="connsiteY932" fmla="*/ 2283805 h 2601990"/>
                <a:gd name="connsiteX933" fmla="*/ 1853470 w 4342194"/>
                <a:gd name="connsiteY933" fmla="*/ 771712 h 2601990"/>
                <a:gd name="connsiteX934" fmla="*/ 1853470 w 4342194"/>
                <a:gd name="connsiteY934" fmla="*/ 40382 h 2601990"/>
                <a:gd name="connsiteX935" fmla="*/ 1602772 w 4342194"/>
                <a:gd name="connsiteY935" fmla="*/ 8568 h 2601990"/>
                <a:gd name="connsiteX936" fmla="*/ 1397984 w 4342194"/>
                <a:gd name="connsiteY936" fmla="*/ 72196 h 2601990"/>
                <a:gd name="connsiteX937" fmla="*/ 1397984 w 4342194"/>
                <a:gd name="connsiteY937" fmla="*/ 347754 h 2601990"/>
                <a:gd name="connsiteX938" fmla="*/ 1401508 w 4342194"/>
                <a:gd name="connsiteY938" fmla="*/ 492629 h 2601990"/>
                <a:gd name="connsiteX939" fmla="*/ 1397984 w 4342194"/>
                <a:gd name="connsiteY939" fmla="*/ 538539 h 2601990"/>
                <a:gd name="connsiteX940" fmla="*/ 1397984 w 4342194"/>
                <a:gd name="connsiteY940" fmla="*/ 750471 h 2601990"/>
                <a:gd name="connsiteX941" fmla="*/ 1422654 w 4342194"/>
                <a:gd name="connsiteY941" fmla="*/ 1446463 h 2601990"/>
                <a:gd name="connsiteX942" fmla="*/ 1426178 w 4342194"/>
                <a:gd name="connsiteY942" fmla="*/ 1880993 h 2601990"/>
                <a:gd name="connsiteX943" fmla="*/ 1429703 w 4342194"/>
                <a:gd name="connsiteY943" fmla="*/ 2121214 h 2601990"/>
                <a:gd name="connsiteX944" fmla="*/ 1419130 w 4342194"/>
                <a:gd name="connsiteY944" fmla="*/ 2326096 h 2601990"/>
                <a:gd name="connsiteX945" fmla="*/ 1807464 w 4342194"/>
                <a:gd name="connsiteY945" fmla="*/ 2598130 h 2601990"/>
                <a:gd name="connsiteX946" fmla="*/ 1825085 w 4342194"/>
                <a:gd name="connsiteY946" fmla="*/ 2594606 h 2601990"/>
                <a:gd name="connsiteX947" fmla="*/ 1853279 w 4342194"/>
                <a:gd name="connsiteY947" fmla="*/ 2545171 h 2601990"/>
                <a:gd name="connsiteX948" fmla="*/ 1846231 w 4342194"/>
                <a:gd name="connsiteY948" fmla="*/ 2248372 h 2601990"/>
                <a:gd name="connsiteX949" fmla="*/ 1846231 w 4342194"/>
                <a:gd name="connsiteY949" fmla="*/ 1382836 h 2601990"/>
                <a:gd name="connsiteX950" fmla="*/ 1853279 w 4342194"/>
                <a:gd name="connsiteY950" fmla="*/ 771616 h 2601990"/>
                <a:gd name="connsiteX951" fmla="*/ 1814703 w 4342194"/>
                <a:gd name="connsiteY951" fmla="*/ 114582 h 2601990"/>
                <a:gd name="connsiteX952" fmla="*/ 1782889 w 4342194"/>
                <a:gd name="connsiteY952" fmla="*/ 128679 h 2601990"/>
                <a:gd name="connsiteX953" fmla="*/ 1814703 w 4342194"/>
                <a:gd name="connsiteY953" fmla="*/ 114582 h 2601990"/>
                <a:gd name="connsiteX954" fmla="*/ 1768792 w 4342194"/>
                <a:gd name="connsiteY954" fmla="*/ 1471228 h 2601990"/>
                <a:gd name="connsiteX955" fmla="*/ 1736979 w 4342194"/>
                <a:gd name="connsiteY955" fmla="*/ 1474752 h 2601990"/>
                <a:gd name="connsiteX956" fmla="*/ 1768792 w 4342194"/>
                <a:gd name="connsiteY956" fmla="*/ 1471228 h 2601990"/>
                <a:gd name="connsiteX957" fmla="*/ 1772317 w 4342194"/>
                <a:gd name="connsiteY957" fmla="*/ 1697351 h 2601990"/>
                <a:gd name="connsiteX958" fmla="*/ 1765268 w 4342194"/>
                <a:gd name="connsiteY958" fmla="*/ 1697351 h 2601990"/>
                <a:gd name="connsiteX959" fmla="*/ 1765268 w 4342194"/>
                <a:gd name="connsiteY959" fmla="*/ 1665538 h 2601990"/>
                <a:gd name="connsiteX960" fmla="*/ 1818227 w 4342194"/>
                <a:gd name="connsiteY960" fmla="*/ 1662013 h 2601990"/>
                <a:gd name="connsiteX961" fmla="*/ 1821751 w 4342194"/>
                <a:gd name="connsiteY961" fmla="*/ 1704399 h 2601990"/>
                <a:gd name="connsiteX962" fmla="*/ 1797082 w 4342194"/>
                <a:gd name="connsiteY962" fmla="*/ 1697351 h 2601990"/>
                <a:gd name="connsiteX963" fmla="*/ 1790033 w 4342194"/>
                <a:gd name="connsiteY963" fmla="*/ 1736213 h 2601990"/>
                <a:gd name="connsiteX964" fmla="*/ 1807655 w 4342194"/>
                <a:gd name="connsiteY964" fmla="*/ 1753834 h 2601990"/>
                <a:gd name="connsiteX965" fmla="*/ 1733550 w 4342194"/>
                <a:gd name="connsiteY965" fmla="*/ 1736213 h 2601990"/>
                <a:gd name="connsiteX966" fmla="*/ 1772412 w 4342194"/>
                <a:gd name="connsiteY966" fmla="*/ 1697351 h 2601990"/>
                <a:gd name="connsiteX967" fmla="*/ 1772317 w 4342194"/>
                <a:gd name="connsiteY967" fmla="*/ 2068255 h 2601990"/>
                <a:gd name="connsiteX968" fmla="*/ 1793462 w 4342194"/>
                <a:gd name="connsiteY968" fmla="*/ 2050633 h 2601990"/>
                <a:gd name="connsiteX969" fmla="*/ 1779365 w 4342194"/>
                <a:gd name="connsiteY969" fmla="*/ 2075398 h 2601990"/>
                <a:gd name="connsiteX970" fmla="*/ 1779365 w 4342194"/>
                <a:gd name="connsiteY970" fmla="*/ 2071874 h 2601990"/>
                <a:gd name="connsiteX971" fmla="*/ 1772317 w 4342194"/>
                <a:gd name="connsiteY971" fmla="*/ 2068350 h 2601990"/>
                <a:gd name="connsiteX972" fmla="*/ 1733455 w 4342194"/>
                <a:gd name="connsiteY972" fmla="*/ 2078923 h 2601990"/>
                <a:gd name="connsiteX973" fmla="*/ 1758124 w 4342194"/>
                <a:gd name="connsiteY973" fmla="*/ 2078923 h 2601990"/>
                <a:gd name="connsiteX974" fmla="*/ 1761649 w 4342194"/>
                <a:gd name="connsiteY974" fmla="*/ 2089495 h 2601990"/>
                <a:gd name="connsiteX975" fmla="*/ 1761649 w 4342194"/>
                <a:gd name="connsiteY975" fmla="*/ 2103592 h 2601990"/>
                <a:gd name="connsiteX976" fmla="*/ 1733359 w 4342194"/>
                <a:gd name="connsiteY976" fmla="*/ 2110641 h 2601990"/>
                <a:gd name="connsiteX977" fmla="*/ 1733359 w 4342194"/>
                <a:gd name="connsiteY977" fmla="*/ 2078827 h 2601990"/>
                <a:gd name="connsiteX978" fmla="*/ 1740503 w 4342194"/>
                <a:gd name="connsiteY978" fmla="*/ 1884613 h 2601990"/>
                <a:gd name="connsiteX979" fmla="*/ 1761649 w 4342194"/>
                <a:gd name="connsiteY979" fmla="*/ 1916426 h 2601990"/>
                <a:gd name="connsiteX980" fmla="*/ 1740503 w 4342194"/>
                <a:gd name="connsiteY980" fmla="*/ 1884613 h 2601990"/>
                <a:gd name="connsiteX981" fmla="*/ 1765268 w 4342194"/>
                <a:gd name="connsiteY981" fmla="*/ 2188365 h 2601990"/>
                <a:gd name="connsiteX982" fmla="*/ 1765268 w 4342194"/>
                <a:gd name="connsiteY982" fmla="*/ 2216654 h 2601990"/>
                <a:gd name="connsiteX983" fmla="*/ 1751171 w 4342194"/>
                <a:gd name="connsiteY983" fmla="*/ 2195413 h 2601990"/>
                <a:gd name="connsiteX984" fmla="*/ 1765268 w 4342194"/>
                <a:gd name="connsiteY984" fmla="*/ 2188365 h 2601990"/>
                <a:gd name="connsiteX985" fmla="*/ 1814703 w 4342194"/>
                <a:gd name="connsiteY985" fmla="*/ 1944620 h 2601990"/>
                <a:gd name="connsiteX986" fmla="*/ 1807655 w 4342194"/>
                <a:gd name="connsiteY986" fmla="*/ 1969385 h 2601990"/>
                <a:gd name="connsiteX987" fmla="*/ 1772317 w 4342194"/>
                <a:gd name="connsiteY987" fmla="*/ 2001198 h 2601990"/>
                <a:gd name="connsiteX988" fmla="*/ 1796987 w 4342194"/>
                <a:gd name="connsiteY988" fmla="*/ 1888137 h 2601990"/>
                <a:gd name="connsiteX989" fmla="*/ 1807559 w 4342194"/>
                <a:gd name="connsiteY989" fmla="*/ 1891661 h 2601990"/>
                <a:gd name="connsiteX990" fmla="*/ 1821656 w 4342194"/>
                <a:gd name="connsiteY990" fmla="*/ 1891661 h 2601990"/>
                <a:gd name="connsiteX991" fmla="*/ 1814608 w 4342194"/>
                <a:gd name="connsiteY991" fmla="*/ 1944620 h 2601990"/>
                <a:gd name="connsiteX992" fmla="*/ 1729931 w 4342194"/>
                <a:gd name="connsiteY992" fmla="*/ 708085 h 2601990"/>
                <a:gd name="connsiteX993" fmla="*/ 1726406 w 4342194"/>
                <a:gd name="connsiteY993" fmla="*/ 732850 h 2601990"/>
                <a:gd name="connsiteX994" fmla="*/ 1705261 w 4342194"/>
                <a:gd name="connsiteY994" fmla="*/ 722277 h 2601990"/>
                <a:gd name="connsiteX995" fmla="*/ 1729931 w 4342194"/>
                <a:gd name="connsiteY995" fmla="*/ 708180 h 2601990"/>
                <a:gd name="connsiteX996" fmla="*/ 1701737 w 4342194"/>
                <a:gd name="connsiteY996" fmla="*/ 1700875 h 2601990"/>
                <a:gd name="connsiteX997" fmla="*/ 1680591 w 4342194"/>
                <a:gd name="connsiteY997" fmla="*/ 1676110 h 2601990"/>
                <a:gd name="connsiteX998" fmla="*/ 1670018 w 4342194"/>
                <a:gd name="connsiteY998" fmla="*/ 1679635 h 2601990"/>
                <a:gd name="connsiteX999" fmla="*/ 1648873 w 4342194"/>
                <a:gd name="connsiteY999" fmla="*/ 1665538 h 2601990"/>
                <a:gd name="connsiteX1000" fmla="*/ 1684211 w 4342194"/>
                <a:gd name="connsiteY1000" fmla="*/ 1647916 h 2601990"/>
                <a:gd name="connsiteX1001" fmla="*/ 1701832 w 4342194"/>
                <a:gd name="connsiteY1001" fmla="*/ 1700875 h 2601990"/>
                <a:gd name="connsiteX1002" fmla="*/ 1687544 w 4342194"/>
                <a:gd name="connsiteY1002" fmla="*/ 1905758 h 2601990"/>
                <a:gd name="connsiteX1003" fmla="*/ 1669923 w 4342194"/>
                <a:gd name="connsiteY1003" fmla="*/ 1866896 h 2601990"/>
                <a:gd name="connsiteX1004" fmla="*/ 1701737 w 4342194"/>
                <a:gd name="connsiteY1004" fmla="*/ 1877469 h 2601990"/>
                <a:gd name="connsiteX1005" fmla="*/ 1687639 w 4342194"/>
                <a:gd name="connsiteY1005" fmla="*/ 1905758 h 2601990"/>
                <a:gd name="connsiteX1006" fmla="*/ 1701737 w 4342194"/>
                <a:gd name="connsiteY1006" fmla="*/ 2145979 h 2601990"/>
                <a:gd name="connsiteX1007" fmla="*/ 1655826 w 4342194"/>
                <a:gd name="connsiteY1007" fmla="*/ 2142454 h 2601990"/>
                <a:gd name="connsiteX1008" fmla="*/ 1694688 w 4342194"/>
                <a:gd name="connsiteY1008" fmla="*/ 2114165 h 2601990"/>
                <a:gd name="connsiteX1009" fmla="*/ 1701737 w 4342194"/>
                <a:gd name="connsiteY1009" fmla="*/ 2145979 h 2601990"/>
                <a:gd name="connsiteX1010" fmla="*/ 1560481 w 4342194"/>
                <a:gd name="connsiteY1010" fmla="*/ 1962337 h 2601990"/>
                <a:gd name="connsiteX1011" fmla="*/ 1595818 w 4342194"/>
                <a:gd name="connsiteY1011" fmla="*/ 1972909 h 2601990"/>
                <a:gd name="connsiteX1012" fmla="*/ 1588770 w 4342194"/>
                <a:gd name="connsiteY1012" fmla="*/ 1983482 h 2601990"/>
                <a:gd name="connsiteX1013" fmla="*/ 1560481 w 4342194"/>
                <a:gd name="connsiteY1013" fmla="*/ 1962241 h 2601990"/>
                <a:gd name="connsiteX1014" fmla="*/ 1567529 w 4342194"/>
                <a:gd name="connsiteY1014" fmla="*/ 2064730 h 2601990"/>
                <a:gd name="connsiteX1015" fmla="*/ 1518095 w 4342194"/>
                <a:gd name="connsiteY1015" fmla="*/ 2068255 h 2601990"/>
                <a:gd name="connsiteX1016" fmla="*/ 1532191 w 4342194"/>
                <a:gd name="connsiteY1016" fmla="*/ 2054157 h 2601990"/>
                <a:gd name="connsiteX1017" fmla="*/ 1567529 w 4342194"/>
                <a:gd name="connsiteY1017" fmla="*/ 2064730 h 2601990"/>
                <a:gd name="connsiteX1018" fmla="*/ 1535811 w 4342194"/>
                <a:gd name="connsiteY1018" fmla="*/ 1881088 h 2601990"/>
                <a:gd name="connsiteX1019" fmla="*/ 1542859 w 4342194"/>
                <a:gd name="connsiteY1019" fmla="*/ 1859848 h 2601990"/>
                <a:gd name="connsiteX1020" fmla="*/ 1574673 w 4342194"/>
                <a:gd name="connsiteY1020" fmla="*/ 1859848 h 2601990"/>
                <a:gd name="connsiteX1021" fmla="*/ 1567624 w 4342194"/>
                <a:gd name="connsiteY1021" fmla="*/ 1895185 h 2601990"/>
                <a:gd name="connsiteX1022" fmla="*/ 1535811 w 4342194"/>
                <a:gd name="connsiteY1022" fmla="*/ 1881088 h 2601990"/>
                <a:gd name="connsiteX1023" fmla="*/ 1535811 w 4342194"/>
                <a:gd name="connsiteY1023" fmla="*/ 1778599 h 2601990"/>
                <a:gd name="connsiteX1024" fmla="*/ 1571149 w 4342194"/>
                <a:gd name="connsiteY1024" fmla="*/ 1757358 h 2601990"/>
                <a:gd name="connsiteX1025" fmla="*/ 1606487 w 4342194"/>
                <a:gd name="connsiteY1025" fmla="*/ 1785648 h 2601990"/>
                <a:gd name="connsiteX1026" fmla="*/ 1606487 w 4342194"/>
                <a:gd name="connsiteY1026" fmla="*/ 1817461 h 2601990"/>
                <a:gd name="connsiteX1027" fmla="*/ 1602962 w 4342194"/>
                <a:gd name="connsiteY1027" fmla="*/ 1817461 h 2601990"/>
                <a:gd name="connsiteX1028" fmla="*/ 1535906 w 4342194"/>
                <a:gd name="connsiteY1028" fmla="*/ 1778599 h 2601990"/>
                <a:gd name="connsiteX1029" fmla="*/ 1585246 w 4342194"/>
                <a:gd name="connsiteY1029" fmla="*/ 1594862 h 2601990"/>
                <a:gd name="connsiteX1030" fmla="*/ 1592294 w 4342194"/>
                <a:gd name="connsiteY1030" fmla="*/ 1573621 h 2601990"/>
                <a:gd name="connsiteX1031" fmla="*/ 1616964 w 4342194"/>
                <a:gd name="connsiteY1031" fmla="*/ 1580670 h 2601990"/>
                <a:gd name="connsiteX1032" fmla="*/ 1613440 w 4342194"/>
                <a:gd name="connsiteY1032" fmla="*/ 1587718 h 2601990"/>
                <a:gd name="connsiteX1033" fmla="*/ 1627537 w 4342194"/>
                <a:gd name="connsiteY1033" fmla="*/ 1580670 h 2601990"/>
                <a:gd name="connsiteX1034" fmla="*/ 1652206 w 4342194"/>
                <a:gd name="connsiteY1034" fmla="*/ 1601911 h 2601990"/>
                <a:gd name="connsiteX1035" fmla="*/ 1613345 w 4342194"/>
                <a:gd name="connsiteY1035" fmla="*/ 1591338 h 2601990"/>
                <a:gd name="connsiteX1036" fmla="*/ 1606296 w 4342194"/>
                <a:gd name="connsiteY1036" fmla="*/ 1608959 h 2601990"/>
                <a:gd name="connsiteX1037" fmla="*/ 1585150 w 4342194"/>
                <a:gd name="connsiteY1037" fmla="*/ 1594862 h 2601990"/>
                <a:gd name="connsiteX1038" fmla="*/ 1634681 w 4342194"/>
                <a:gd name="connsiteY1038" fmla="*/ 1485324 h 2601990"/>
                <a:gd name="connsiteX1039" fmla="*/ 1680591 w 4342194"/>
                <a:gd name="connsiteY1039" fmla="*/ 1492373 h 2601990"/>
                <a:gd name="connsiteX1040" fmla="*/ 1666494 w 4342194"/>
                <a:gd name="connsiteY1040" fmla="*/ 1524187 h 2601990"/>
                <a:gd name="connsiteX1041" fmla="*/ 1680591 w 4342194"/>
                <a:gd name="connsiteY1041" fmla="*/ 1517138 h 2601990"/>
                <a:gd name="connsiteX1042" fmla="*/ 1659446 w 4342194"/>
                <a:gd name="connsiteY1042" fmla="*/ 1548952 h 2601990"/>
                <a:gd name="connsiteX1043" fmla="*/ 1659446 w 4342194"/>
                <a:gd name="connsiteY1043" fmla="*/ 1573716 h 2601990"/>
                <a:gd name="connsiteX1044" fmla="*/ 1627632 w 4342194"/>
                <a:gd name="connsiteY1044" fmla="*/ 1570192 h 2601990"/>
                <a:gd name="connsiteX1045" fmla="*/ 1624108 w 4342194"/>
                <a:gd name="connsiteY1045" fmla="*/ 1570192 h 2601990"/>
                <a:gd name="connsiteX1046" fmla="*/ 1613535 w 4342194"/>
                <a:gd name="connsiteY1046" fmla="*/ 1541903 h 2601990"/>
                <a:gd name="connsiteX1047" fmla="*/ 1666494 w 4342194"/>
                <a:gd name="connsiteY1047" fmla="*/ 1524282 h 2601990"/>
                <a:gd name="connsiteX1048" fmla="*/ 1634681 w 4342194"/>
                <a:gd name="connsiteY1048" fmla="*/ 1485420 h 2601990"/>
                <a:gd name="connsiteX1049" fmla="*/ 1624013 w 4342194"/>
                <a:gd name="connsiteY1049" fmla="*/ 1319304 h 2601990"/>
                <a:gd name="connsiteX1050" fmla="*/ 1624013 w 4342194"/>
                <a:gd name="connsiteY1050" fmla="*/ 1294539 h 2601990"/>
                <a:gd name="connsiteX1051" fmla="*/ 1648682 w 4342194"/>
                <a:gd name="connsiteY1051" fmla="*/ 1294539 h 2601990"/>
                <a:gd name="connsiteX1052" fmla="*/ 1652206 w 4342194"/>
                <a:gd name="connsiteY1052" fmla="*/ 1305112 h 2601990"/>
                <a:gd name="connsiteX1053" fmla="*/ 1652206 w 4342194"/>
                <a:gd name="connsiteY1053" fmla="*/ 1319208 h 2601990"/>
                <a:gd name="connsiteX1054" fmla="*/ 1624013 w 4342194"/>
                <a:gd name="connsiteY1054" fmla="*/ 1319208 h 2601990"/>
                <a:gd name="connsiteX1055" fmla="*/ 1648778 w 4342194"/>
                <a:gd name="connsiteY1055" fmla="*/ 1651440 h 2601990"/>
                <a:gd name="connsiteX1056" fmla="*/ 1620583 w 4342194"/>
                <a:gd name="connsiteY1056" fmla="*/ 1651440 h 2601990"/>
                <a:gd name="connsiteX1057" fmla="*/ 1610011 w 4342194"/>
                <a:gd name="connsiteY1057" fmla="*/ 1633819 h 2601990"/>
                <a:gd name="connsiteX1058" fmla="*/ 1648873 w 4342194"/>
                <a:gd name="connsiteY1058" fmla="*/ 1651440 h 2601990"/>
                <a:gd name="connsiteX1059" fmla="*/ 1609915 w 4342194"/>
                <a:gd name="connsiteY1059" fmla="*/ 1683159 h 2601990"/>
                <a:gd name="connsiteX1060" fmla="*/ 1627537 w 4342194"/>
                <a:gd name="connsiteY1060" fmla="*/ 1672586 h 2601990"/>
                <a:gd name="connsiteX1061" fmla="*/ 1631061 w 4342194"/>
                <a:gd name="connsiteY1061" fmla="*/ 1686683 h 2601990"/>
                <a:gd name="connsiteX1062" fmla="*/ 1609915 w 4342194"/>
                <a:gd name="connsiteY1062" fmla="*/ 1697256 h 2601990"/>
                <a:gd name="connsiteX1063" fmla="*/ 1609915 w 4342194"/>
                <a:gd name="connsiteY1063" fmla="*/ 1683159 h 2601990"/>
                <a:gd name="connsiteX1064" fmla="*/ 1634681 w 4342194"/>
                <a:gd name="connsiteY1064" fmla="*/ 1760883 h 2601990"/>
                <a:gd name="connsiteX1065" fmla="*/ 1620583 w 4342194"/>
                <a:gd name="connsiteY1065" fmla="*/ 1746786 h 2601990"/>
                <a:gd name="connsiteX1066" fmla="*/ 1634681 w 4342194"/>
                <a:gd name="connsiteY1066" fmla="*/ 1760883 h 2601990"/>
                <a:gd name="connsiteX1067" fmla="*/ 1624013 w 4342194"/>
                <a:gd name="connsiteY1067" fmla="*/ 1778599 h 2601990"/>
                <a:gd name="connsiteX1068" fmla="*/ 1687544 w 4342194"/>
                <a:gd name="connsiteY1068" fmla="*/ 1789172 h 2601990"/>
                <a:gd name="connsiteX1069" fmla="*/ 1624013 w 4342194"/>
                <a:gd name="connsiteY1069" fmla="*/ 1799745 h 2601990"/>
                <a:gd name="connsiteX1070" fmla="*/ 1624013 w 4342194"/>
                <a:gd name="connsiteY1070" fmla="*/ 1778504 h 2601990"/>
                <a:gd name="connsiteX1071" fmla="*/ 1648778 w 4342194"/>
                <a:gd name="connsiteY1071" fmla="*/ 1990531 h 2601990"/>
                <a:gd name="connsiteX1072" fmla="*/ 1666399 w 4342194"/>
                <a:gd name="connsiteY1072" fmla="*/ 1990531 h 2601990"/>
                <a:gd name="connsiteX1073" fmla="*/ 1666399 w 4342194"/>
                <a:gd name="connsiteY1073" fmla="*/ 2008152 h 2601990"/>
                <a:gd name="connsiteX1074" fmla="*/ 1648778 w 4342194"/>
                <a:gd name="connsiteY1074" fmla="*/ 2008152 h 2601990"/>
                <a:gd name="connsiteX1075" fmla="*/ 1648778 w 4342194"/>
                <a:gd name="connsiteY1075" fmla="*/ 1990531 h 2601990"/>
                <a:gd name="connsiteX1076" fmla="*/ 1698212 w 4342194"/>
                <a:gd name="connsiteY1076" fmla="*/ 1418173 h 2601990"/>
                <a:gd name="connsiteX1077" fmla="*/ 1684115 w 4342194"/>
                <a:gd name="connsiteY1077" fmla="*/ 1432270 h 2601990"/>
                <a:gd name="connsiteX1078" fmla="*/ 1655921 w 4342194"/>
                <a:gd name="connsiteY1078" fmla="*/ 1425222 h 2601990"/>
                <a:gd name="connsiteX1079" fmla="*/ 1698307 w 4342194"/>
                <a:gd name="connsiteY1079" fmla="*/ 1418173 h 2601990"/>
                <a:gd name="connsiteX1080" fmla="*/ 1687544 w 4342194"/>
                <a:gd name="connsiteY1080" fmla="*/ 1266345 h 2601990"/>
                <a:gd name="connsiteX1081" fmla="*/ 1666399 w 4342194"/>
                <a:gd name="connsiteY1081" fmla="*/ 1266345 h 2601990"/>
                <a:gd name="connsiteX1082" fmla="*/ 1666399 w 4342194"/>
                <a:gd name="connsiteY1082" fmla="*/ 1252248 h 2601990"/>
                <a:gd name="connsiteX1083" fmla="*/ 1687544 w 4342194"/>
                <a:gd name="connsiteY1083" fmla="*/ 1252248 h 2601990"/>
                <a:gd name="connsiteX1084" fmla="*/ 1687544 w 4342194"/>
                <a:gd name="connsiteY1084" fmla="*/ 1266345 h 2601990"/>
                <a:gd name="connsiteX1085" fmla="*/ 1662874 w 4342194"/>
                <a:gd name="connsiteY1085" fmla="*/ 273554 h 2601990"/>
                <a:gd name="connsiteX1086" fmla="*/ 1684020 w 4342194"/>
                <a:gd name="connsiteY1086" fmla="*/ 280602 h 2601990"/>
                <a:gd name="connsiteX1087" fmla="*/ 1662874 w 4342194"/>
                <a:gd name="connsiteY1087" fmla="*/ 273554 h 2601990"/>
                <a:gd name="connsiteX1088" fmla="*/ 1680496 w 4342194"/>
                <a:gd name="connsiteY1088" fmla="*/ 870581 h 2601990"/>
                <a:gd name="connsiteX1089" fmla="*/ 1655826 w 4342194"/>
                <a:gd name="connsiteY1089" fmla="*/ 881154 h 2601990"/>
                <a:gd name="connsiteX1090" fmla="*/ 1645253 w 4342194"/>
                <a:gd name="connsiteY1090" fmla="*/ 849340 h 2601990"/>
                <a:gd name="connsiteX1091" fmla="*/ 1680591 w 4342194"/>
                <a:gd name="connsiteY1091" fmla="*/ 870581 h 2601990"/>
                <a:gd name="connsiteX1092" fmla="*/ 1641729 w 4342194"/>
                <a:gd name="connsiteY1092" fmla="*/ 990691 h 2601990"/>
                <a:gd name="connsiteX1093" fmla="*/ 1655826 w 4342194"/>
                <a:gd name="connsiteY1093" fmla="*/ 990691 h 2601990"/>
                <a:gd name="connsiteX1094" fmla="*/ 1655826 w 4342194"/>
                <a:gd name="connsiteY1094" fmla="*/ 1004788 h 2601990"/>
                <a:gd name="connsiteX1095" fmla="*/ 1641729 w 4342194"/>
                <a:gd name="connsiteY1095" fmla="*/ 1004788 h 2601990"/>
                <a:gd name="connsiteX1096" fmla="*/ 1641729 w 4342194"/>
                <a:gd name="connsiteY1096" fmla="*/ 990691 h 2601990"/>
                <a:gd name="connsiteX1097" fmla="*/ 1641729 w 4342194"/>
                <a:gd name="connsiteY1097" fmla="*/ 1050794 h 2601990"/>
                <a:gd name="connsiteX1098" fmla="*/ 1666399 w 4342194"/>
                <a:gd name="connsiteY1098" fmla="*/ 1050794 h 2601990"/>
                <a:gd name="connsiteX1099" fmla="*/ 1666399 w 4342194"/>
                <a:gd name="connsiteY1099" fmla="*/ 1093180 h 2601990"/>
                <a:gd name="connsiteX1100" fmla="*/ 1641729 w 4342194"/>
                <a:gd name="connsiteY1100" fmla="*/ 1050794 h 2601990"/>
                <a:gd name="connsiteX1101" fmla="*/ 1613440 w 4342194"/>
                <a:gd name="connsiteY1101" fmla="*/ 1061367 h 2601990"/>
                <a:gd name="connsiteX1102" fmla="*/ 1609915 w 4342194"/>
                <a:gd name="connsiteY1102" fmla="*/ 1110802 h 2601990"/>
                <a:gd name="connsiteX1103" fmla="*/ 1613440 w 4342194"/>
                <a:gd name="connsiteY1103" fmla="*/ 1061367 h 2601990"/>
                <a:gd name="connsiteX1104" fmla="*/ 1606391 w 4342194"/>
                <a:gd name="connsiteY1104" fmla="*/ 273554 h 2601990"/>
                <a:gd name="connsiteX1105" fmla="*/ 1585246 w 4342194"/>
                <a:gd name="connsiteY1105" fmla="*/ 273554 h 2601990"/>
                <a:gd name="connsiteX1106" fmla="*/ 1606391 w 4342194"/>
                <a:gd name="connsiteY1106" fmla="*/ 273554 h 2601990"/>
                <a:gd name="connsiteX1107" fmla="*/ 1567529 w 4342194"/>
                <a:gd name="connsiteY1107" fmla="*/ 1174429 h 2601990"/>
                <a:gd name="connsiteX1108" fmla="*/ 1581626 w 4342194"/>
                <a:gd name="connsiteY1108" fmla="*/ 1230912 h 2601990"/>
                <a:gd name="connsiteX1109" fmla="*/ 1567529 w 4342194"/>
                <a:gd name="connsiteY1109" fmla="*/ 1174429 h 2601990"/>
                <a:gd name="connsiteX1110" fmla="*/ 1556956 w 4342194"/>
                <a:gd name="connsiteY1110" fmla="*/ 1004884 h 2601990"/>
                <a:gd name="connsiteX1111" fmla="*/ 1556956 w 4342194"/>
                <a:gd name="connsiteY1111" fmla="*/ 1029648 h 2601990"/>
                <a:gd name="connsiteX1112" fmla="*/ 1532287 w 4342194"/>
                <a:gd name="connsiteY1112" fmla="*/ 1029648 h 2601990"/>
                <a:gd name="connsiteX1113" fmla="*/ 1556956 w 4342194"/>
                <a:gd name="connsiteY1113" fmla="*/ 1004884 h 2601990"/>
                <a:gd name="connsiteX1114" fmla="*/ 1549908 w 4342194"/>
                <a:gd name="connsiteY1114" fmla="*/ 1972909 h 2601990"/>
                <a:gd name="connsiteX1115" fmla="*/ 1549908 w 4342194"/>
                <a:gd name="connsiteY1115" fmla="*/ 1997674 h 2601990"/>
                <a:gd name="connsiteX1116" fmla="*/ 1507522 w 4342194"/>
                <a:gd name="connsiteY1116" fmla="*/ 1983577 h 2601990"/>
                <a:gd name="connsiteX1117" fmla="*/ 1549908 w 4342194"/>
                <a:gd name="connsiteY1117" fmla="*/ 1973005 h 2601990"/>
                <a:gd name="connsiteX1118" fmla="*/ 1518095 w 4342194"/>
                <a:gd name="connsiteY1118" fmla="*/ 2135406 h 2601990"/>
                <a:gd name="connsiteX1119" fmla="*/ 1549908 w 4342194"/>
                <a:gd name="connsiteY1119" fmla="*/ 2135406 h 2601990"/>
                <a:gd name="connsiteX1120" fmla="*/ 1549908 w 4342194"/>
                <a:gd name="connsiteY1120" fmla="*/ 2149503 h 2601990"/>
                <a:gd name="connsiteX1121" fmla="*/ 1518095 w 4342194"/>
                <a:gd name="connsiteY1121" fmla="*/ 2149503 h 2601990"/>
                <a:gd name="connsiteX1122" fmla="*/ 1518095 w 4342194"/>
                <a:gd name="connsiteY1122" fmla="*/ 2135406 h 2601990"/>
                <a:gd name="connsiteX1123" fmla="*/ 1539335 w 4342194"/>
                <a:gd name="connsiteY1123" fmla="*/ 2206081 h 2601990"/>
                <a:gd name="connsiteX1124" fmla="*/ 1592294 w 4342194"/>
                <a:gd name="connsiteY1124" fmla="*/ 2220178 h 2601990"/>
                <a:gd name="connsiteX1125" fmla="*/ 1574673 w 4342194"/>
                <a:gd name="connsiteY1125" fmla="*/ 2244943 h 2601990"/>
                <a:gd name="connsiteX1126" fmla="*/ 1553528 w 4342194"/>
                <a:gd name="connsiteY1126" fmla="*/ 2244943 h 2601990"/>
                <a:gd name="connsiteX1127" fmla="*/ 1539431 w 4342194"/>
                <a:gd name="connsiteY1127" fmla="*/ 2206081 h 2601990"/>
                <a:gd name="connsiteX1128" fmla="*/ 1606391 w 4342194"/>
                <a:gd name="connsiteY1128" fmla="*/ 2400391 h 2601990"/>
                <a:gd name="connsiteX1129" fmla="*/ 1574578 w 4342194"/>
                <a:gd name="connsiteY1129" fmla="*/ 2400391 h 2601990"/>
                <a:gd name="connsiteX1130" fmla="*/ 1574578 w 4342194"/>
                <a:gd name="connsiteY1130" fmla="*/ 2382770 h 2601990"/>
                <a:gd name="connsiteX1131" fmla="*/ 1606391 w 4342194"/>
                <a:gd name="connsiteY1131" fmla="*/ 2382770 h 2601990"/>
                <a:gd name="connsiteX1132" fmla="*/ 1606391 w 4342194"/>
                <a:gd name="connsiteY1132" fmla="*/ 2400391 h 2601990"/>
                <a:gd name="connsiteX1133" fmla="*/ 1634681 w 4342194"/>
                <a:gd name="connsiteY1133" fmla="*/ 2110641 h 2601990"/>
                <a:gd name="connsiteX1134" fmla="*/ 1595818 w 4342194"/>
                <a:gd name="connsiteY1134" fmla="*/ 2103592 h 2601990"/>
                <a:gd name="connsiteX1135" fmla="*/ 1606391 w 4342194"/>
                <a:gd name="connsiteY1135" fmla="*/ 2082352 h 2601990"/>
                <a:gd name="connsiteX1136" fmla="*/ 1634681 w 4342194"/>
                <a:gd name="connsiteY1136" fmla="*/ 2089400 h 2601990"/>
                <a:gd name="connsiteX1137" fmla="*/ 1634681 w 4342194"/>
                <a:gd name="connsiteY1137" fmla="*/ 2110641 h 2601990"/>
                <a:gd name="connsiteX1138" fmla="*/ 1602867 w 4342194"/>
                <a:gd name="connsiteY1138" fmla="*/ 2064730 h 2601990"/>
                <a:gd name="connsiteX1139" fmla="*/ 1652302 w 4342194"/>
                <a:gd name="connsiteY1139" fmla="*/ 2050633 h 2601990"/>
                <a:gd name="connsiteX1140" fmla="*/ 1655826 w 4342194"/>
                <a:gd name="connsiteY1140" fmla="*/ 2050633 h 2601990"/>
                <a:gd name="connsiteX1141" fmla="*/ 1659350 w 4342194"/>
                <a:gd name="connsiteY1141" fmla="*/ 2036536 h 2601990"/>
                <a:gd name="connsiteX1142" fmla="*/ 1691164 w 4342194"/>
                <a:gd name="connsiteY1142" fmla="*/ 2043585 h 2601990"/>
                <a:gd name="connsiteX1143" fmla="*/ 1687639 w 4342194"/>
                <a:gd name="connsiteY1143" fmla="*/ 2064825 h 2601990"/>
                <a:gd name="connsiteX1144" fmla="*/ 1655826 w 4342194"/>
                <a:gd name="connsiteY1144" fmla="*/ 2064825 h 2601990"/>
                <a:gd name="connsiteX1145" fmla="*/ 1655826 w 4342194"/>
                <a:gd name="connsiteY1145" fmla="*/ 2061301 h 2601990"/>
                <a:gd name="connsiteX1146" fmla="*/ 1602867 w 4342194"/>
                <a:gd name="connsiteY1146" fmla="*/ 2064825 h 2601990"/>
                <a:gd name="connsiteX1147" fmla="*/ 1694688 w 4342194"/>
                <a:gd name="connsiteY1147" fmla="*/ 2393343 h 2601990"/>
                <a:gd name="connsiteX1148" fmla="*/ 1677067 w 4342194"/>
                <a:gd name="connsiteY1148" fmla="*/ 2386294 h 2601990"/>
                <a:gd name="connsiteX1149" fmla="*/ 1673542 w 4342194"/>
                <a:gd name="connsiteY1149" fmla="*/ 2372197 h 2601990"/>
                <a:gd name="connsiteX1150" fmla="*/ 1673542 w 4342194"/>
                <a:gd name="connsiteY1150" fmla="*/ 2329811 h 2601990"/>
                <a:gd name="connsiteX1151" fmla="*/ 1694688 w 4342194"/>
                <a:gd name="connsiteY1151" fmla="*/ 2393438 h 2601990"/>
                <a:gd name="connsiteX1152" fmla="*/ 1648778 w 4342194"/>
                <a:gd name="connsiteY1152" fmla="*/ 2322667 h 2601990"/>
                <a:gd name="connsiteX1153" fmla="*/ 1701737 w 4342194"/>
                <a:gd name="connsiteY1153" fmla="*/ 2290854 h 2601990"/>
                <a:gd name="connsiteX1154" fmla="*/ 1648778 w 4342194"/>
                <a:gd name="connsiteY1154" fmla="*/ 2322667 h 2601990"/>
                <a:gd name="connsiteX1155" fmla="*/ 1705261 w 4342194"/>
                <a:gd name="connsiteY1155" fmla="*/ 2188365 h 2601990"/>
                <a:gd name="connsiteX1156" fmla="*/ 1684115 w 4342194"/>
                <a:gd name="connsiteY1156" fmla="*/ 2188365 h 2601990"/>
                <a:gd name="connsiteX1157" fmla="*/ 1684115 w 4342194"/>
                <a:gd name="connsiteY1157" fmla="*/ 2177792 h 2601990"/>
                <a:gd name="connsiteX1158" fmla="*/ 1705261 w 4342194"/>
                <a:gd name="connsiteY1158" fmla="*/ 2177792 h 2601990"/>
                <a:gd name="connsiteX1159" fmla="*/ 1705261 w 4342194"/>
                <a:gd name="connsiteY1159" fmla="*/ 2188365 h 2601990"/>
                <a:gd name="connsiteX1160" fmla="*/ 1705261 w 4342194"/>
                <a:gd name="connsiteY1160" fmla="*/ 2054157 h 2601990"/>
                <a:gd name="connsiteX1161" fmla="*/ 1726406 w 4342194"/>
                <a:gd name="connsiteY1161" fmla="*/ 2054157 h 2601990"/>
                <a:gd name="connsiteX1162" fmla="*/ 1726406 w 4342194"/>
                <a:gd name="connsiteY1162" fmla="*/ 2064730 h 2601990"/>
                <a:gd name="connsiteX1163" fmla="*/ 1705261 w 4342194"/>
                <a:gd name="connsiteY1163" fmla="*/ 2064730 h 2601990"/>
                <a:gd name="connsiteX1164" fmla="*/ 1705261 w 4342194"/>
                <a:gd name="connsiteY1164" fmla="*/ 2054157 h 2601990"/>
                <a:gd name="connsiteX1165" fmla="*/ 1729931 w 4342194"/>
                <a:gd name="connsiteY1165" fmla="*/ 2273233 h 2601990"/>
                <a:gd name="connsiteX1166" fmla="*/ 1744028 w 4342194"/>
                <a:gd name="connsiteY1166" fmla="*/ 2276757 h 2601990"/>
                <a:gd name="connsiteX1167" fmla="*/ 1733455 w 4342194"/>
                <a:gd name="connsiteY1167" fmla="*/ 2297998 h 2601990"/>
                <a:gd name="connsiteX1168" fmla="*/ 1719358 w 4342194"/>
                <a:gd name="connsiteY1168" fmla="*/ 2290949 h 2601990"/>
                <a:gd name="connsiteX1169" fmla="*/ 1729931 w 4342194"/>
                <a:gd name="connsiteY1169" fmla="*/ 2273328 h 2601990"/>
                <a:gd name="connsiteX1170" fmla="*/ 1722882 w 4342194"/>
                <a:gd name="connsiteY1170" fmla="*/ 2389819 h 2601990"/>
                <a:gd name="connsiteX1171" fmla="*/ 1729931 w 4342194"/>
                <a:gd name="connsiteY1171" fmla="*/ 2365054 h 2601990"/>
                <a:gd name="connsiteX1172" fmla="*/ 1786414 w 4342194"/>
                <a:gd name="connsiteY1172" fmla="*/ 2372102 h 2601990"/>
                <a:gd name="connsiteX1173" fmla="*/ 1722882 w 4342194"/>
                <a:gd name="connsiteY1173" fmla="*/ 2389723 h 2601990"/>
                <a:gd name="connsiteX1174" fmla="*/ 1786414 w 4342194"/>
                <a:gd name="connsiteY1174" fmla="*/ 2269708 h 2601990"/>
                <a:gd name="connsiteX1175" fmla="*/ 1744028 w 4342194"/>
                <a:gd name="connsiteY1175" fmla="*/ 2220274 h 2601990"/>
                <a:gd name="connsiteX1176" fmla="*/ 1751076 w 4342194"/>
                <a:gd name="connsiteY1176" fmla="*/ 2230846 h 2601990"/>
                <a:gd name="connsiteX1177" fmla="*/ 1765173 w 4342194"/>
                <a:gd name="connsiteY1177" fmla="*/ 2220274 h 2601990"/>
                <a:gd name="connsiteX1178" fmla="*/ 1786318 w 4342194"/>
                <a:gd name="connsiteY1178" fmla="*/ 2234371 h 2601990"/>
                <a:gd name="connsiteX1179" fmla="*/ 1786318 w 4342194"/>
                <a:gd name="connsiteY1179" fmla="*/ 2269708 h 2601990"/>
                <a:gd name="connsiteX1180" fmla="*/ 1800511 w 4342194"/>
                <a:gd name="connsiteY1180" fmla="*/ 2343813 h 2601990"/>
                <a:gd name="connsiteX1181" fmla="*/ 1793462 w 4342194"/>
                <a:gd name="connsiteY1181" fmla="*/ 2304951 h 2601990"/>
                <a:gd name="connsiteX1182" fmla="*/ 1800511 w 4342194"/>
                <a:gd name="connsiteY1182" fmla="*/ 2343813 h 2601990"/>
                <a:gd name="connsiteX1183" fmla="*/ 1814703 w 4342194"/>
                <a:gd name="connsiteY1183" fmla="*/ 2174268 h 2601990"/>
                <a:gd name="connsiteX1184" fmla="*/ 1814703 w 4342194"/>
                <a:gd name="connsiteY1184" fmla="*/ 2170744 h 2601990"/>
                <a:gd name="connsiteX1185" fmla="*/ 1807655 w 4342194"/>
                <a:gd name="connsiteY1185" fmla="*/ 2142454 h 2601990"/>
                <a:gd name="connsiteX1186" fmla="*/ 1839468 w 4342194"/>
                <a:gd name="connsiteY1186" fmla="*/ 2163695 h 2601990"/>
                <a:gd name="connsiteX1187" fmla="*/ 1814798 w 4342194"/>
                <a:gd name="connsiteY1187" fmla="*/ 2174268 h 260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Lst>
              <a:rect l="l" t="t" r="r" b="b"/>
              <a:pathLst>
                <a:path w="4342194" h="2601990">
                  <a:moveTo>
                    <a:pt x="3059621" y="2278471"/>
                  </a:moveTo>
                  <a:lnTo>
                    <a:pt x="3059621" y="2278471"/>
                  </a:lnTo>
                  <a:lnTo>
                    <a:pt x="3051620" y="2145312"/>
                  </a:lnTo>
                  <a:cubicBezTo>
                    <a:pt x="3051048" y="2135311"/>
                    <a:pt x="3044095" y="2132167"/>
                    <a:pt x="3036284" y="2138549"/>
                  </a:cubicBezTo>
                  <a:cubicBezTo>
                    <a:pt x="3036284" y="2138549"/>
                    <a:pt x="3036284" y="2138549"/>
                    <a:pt x="3036189" y="2138644"/>
                  </a:cubicBezTo>
                  <a:cubicBezTo>
                    <a:pt x="3004090" y="2164552"/>
                    <a:pt x="2973515" y="2184745"/>
                    <a:pt x="2943701" y="2197414"/>
                  </a:cubicBezTo>
                  <a:cubicBezTo>
                    <a:pt x="2901887" y="2215130"/>
                    <a:pt x="2864167" y="2216559"/>
                    <a:pt x="2836831" y="2217035"/>
                  </a:cubicBezTo>
                  <a:cubicBezTo>
                    <a:pt x="2790634" y="2217892"/>
                    <a:pt x="2749677" y="2214558"/>
                    <a:pt x="2712530" y="2201700"/>
                  </a:cubicBezTo>
                  <a:cubicBezTo>
                    <a:pt x="2670715" y="2187222"/>
                    <a:pt x="2630615" y="2170363"/>
                    <a:pt x="2599468" y="2143788"/>
                  </a:cubicBezTo>
                  <a:cubicBezTo>
                    <a:pt x="2566607" y="2115784"/>
                    <a:pt x="2548890" y="2074922"/>
                    <a:pt x="2526792" y="2039775"/>
                  </a:cubicBezTo>
                  <a:cubicBezTo>
                    <a:pt x="2503265" y="2002341"/>
                    <a:pt x="2481643" y="1965956"/>
                    <a:pt x="2469261" y="1928047"/>
                  </a:cubicBezTo>
                  <a:cubicBezTo>
                    <a:pt x="2460689" y="1901853"/>
                    <a:pt x="2453640" y="1876802"/>
                    <a:pt x="2449068" y="1853847"/>
                  </a:cubicBezTo>
                  <a:cubicBezTo>
                    <a:pt x="2435257" y="1856514"/>
                    <a:pt x="2416969" y="1857466"/>
                    <a:pt x="2404396" y="1866991"/>
                  </a:cubicBezTo>
                  <a:lnTo>
                    <a:pt x="2386774" y="1849370"/>
                  </a:lnTo>
                  <a:cubicBezTo>
                    <a:pt x="2397919" y="1833749"/>
                    <a:pt x="2422970" y="1843179"/>
                    <a:pt x="2439733" y="1831749"/>
                  </a:cubicBezTo>
                  <a:cubicBezTo>
                    <a:pt x="2441258" y="1834702"/>
                    <a:pt x="2444020" y="1837749"/>
                    <a:pt x="2446687" y="1840702"/>
                  </a:cubicBezTo>
                  <a:cubicBezTo>
                    <a:pt x="2444877" y="1829653"/>
                    <a:pt x="2443639" y="1819176"/>
                    <a:pt x="2443258" y="1809365"/>
                  </a:cubicBezTo>
                  <a:cubicBezTo>
                    <a:pt x="2438591" y="1808031"/>
                    <a:pt x="2433828" y="1805841"/>
                    <a:pt x="2429161" y="1803460"/>
                  </a:cubicBezTo>
                  <a:lnTo>
                    <a:pt x="2436209" y="1785838"/>
                  </a:lnTo>
                  <a:cubicBezTo>
                    <a:pt x="2438591" y="1787077"/>
                    <a:pt x="2440972" y="1789077"/>
                    <a:pt x="2443163" y="1791648"/>
                  </a:cubicBezTo>
                  <a:cubicBezTo>
                    <a:pt x="2443353" y="1785076"/>
                    <a:pt x="2443924" y="1778504"/>
                    <a:pt x="2444591" y="1772027"/>
                  </a:cubicBezTo>
                  <a:cubicBezTo>
                    <a:pt x="2442972" y="1772027"/>
                    <a:pt x="2441353" y="1771932"/>
                    <a:pt x="2439733" y="1771741"/>
                  </a:cubicBezTo>
                  <a:lnTo>
                    <a:pt x="2446782" y="1754120"/>
                  </a:lnTo>
                  <a:lnTo>
                    <a:pt x="2447068" y="1754120"/>
                  </a:lnTo>
                  <a:cubicBezTo>
                    <a:pt x="2448116" y="1747548"/>
                    <a:pt x="2449449" y="1741071"/>
                    <a:pt x="2450878" y="1734689"/>
                  </a:cubicBezTo>
                  <a:cubicBezTo>
                    <a:pt x="2428684" y="1743738"/>
                    <a:pt x="2412587" y="1745929"/>
                    <a:pt x="2386870" y="1732974"/>
                  </a:cubicBezTo>
                  <a:cubicBezTo>
                    <a:pt x="2397442" y="1718878"/>
                    <a:pt x="2415159" y="1708210"/>
                    <a:pt x="2429256" y="1697637"/>
                  </a:cubicBezTo>
                  <a:cubicBezTo>
                    <a:pt x="2425732" y="1690588"/>
                    <a:pt x="2415159" y="1683540"/>
                    <a:pt x="2411635" y="1672872"/>
                  </a:cubicBezTo>
                  <a:cubicBezTo>
                    <a:pt x="2434114" y="1668776"/>
                    <a:pt x="2446401" y="1679730"/>
                    <a:pt x="2443448" y="1704685"/>
                  </a:cubicBezTo>
                  <a:cubicBezTo>
                    <a:pt x="2449163" y="1700018"/>
                    <a:pt x="2451830" y="1694970"/>
                    <a:pt x="2454592" y="1690874"/>
                  </a:cubicBezTo>
                  <a:lnTo>
                    <a:pt x="2454592" y="1719830"/>
                  </a:lnTo>
                  <a:cubicBezTo>
                    <a:pt x="2456402" y="1712877"/>
                    <a:pt x="2458307" y="1705923"/>
                    <a:pt x="2460308" y="1699065"/>
                  </a:cubicBezTo>
                  <a:cubicBezTo>
                    <a:pt x="2470404" y="1664490"/>
                    <a:pt x="2480405" y="1629343"/>
                    <a:pt x="2498122" y="1598481"/>
                  </a:cubicBezTo>
                  <a:cubicBezTo>
                    <a:pt x="2516219" y="1566954"/>
                    <a:pt x="2545651" y="1543618"/>
                    <a:pt x="2567940" y="1516757"/>
                  </a:cubicBezTo>
                  <a:cubicBezTo>
                    <a:pt x="2594991" y="1484181"/>
                    <a:pt x="2614898" y="1442272"/>
                    <a:pt x="2623375" y="1400838"/>
                  </a:cubicBezTo>
                  <a:cubicBezTo>
                    <a:pt x="2631948" y="1358737"/>
                    <a:pt x="2620518" y="1313779"/>
                    <a:pt x="2610517" y="1272155"/>
                  </a:cubicBezTo>
                  <a:cubicBezTo>
                    <a:pt x="2600706" y="1231102"/>
                    <a:pt x="2581847" y="1192621"/>
                    <a:pt x="2554129" y="1160903"/>
                  </a:cubicBezTo>
                  <a:cubicBezTo>
                    <a:pt x="2531840" y="1135376"/>
                    <a:pt x="2512695" y="1106039"/>
                    <a:pt x="2494121" y="1076131"/>
                  </a:cubicBezTo>
                  <a:cubicBezTo>
                    <a:pt x="2475357" y="1046031"/>
                    <a:pt x="2461832" y="1013361"/>
                    <a:pt x="2450497" y="979166"/>
                  </a:cubicBezTo>
                  <a:cubicBezTo>
                    <a:pt x="2439448" y="945829"/>
                    <a:pt x="2423827" y="912015"/>
                    <a:pt x="2423255" y="875248"/>
                  </a:cubicBezTo>
                  <a:cubicBezTo>
                    <a:pt x="2423160" y="867152"/>
                    <a:pt x="2423922" y="858389"/>
                    <a:pt x="2425446" y="849340"/>
                  </a:cubicBezTo>
                  <a:cubicBezTo>
                    <a:pt x="2409254" y="843244"/>
                    <a:pt x="2419731" y="830957"/>
                    <a:pt x="2429542" y="824861"/>
                  </a:cubicBezTo>
                  <a:cubicBezTo>
                    <a:pt x="2429732" y="825433"/>
                    <a:pt x="2430018" y="826004"/>
                    <a:pt x="2430208" y="826671"/>
                  </a:cubicBezTo>
                  <a:cubicBezTo>
                    <a:pt x="2435924" y="803430"/>
                    <a:pt x="2444306" y="778093"/>
                    <a:pt x="2452021" y="751328"/>
                  </a:cubicBezTo>
                  <a:cubicBezTo>
                    <a:pt x="2463070" y="713038"/>
                    <a:pt x="2478310" y="673604"/>
                    <a:pt x="2500503" y="635409"/>
                  </a:cubicBezTo>
                  <a:cubicBezTo>
                    <a:pt x="2521267" y="599500"/>
                    <a:pt x="2541556" y="561018"/>
                    <a:pt x="2573465" y="531872"/>
                  </a:cubicBezTo>
                  <a:cubicBezTo>
                    <a:pt x="2603754" y="504250"/>
                    <a:pt x="2640521" y="481294"/>
                    <a:pt x="2681859" y="465292"/>
                  </a:cubicBezTo>
                  <a:cubicBezTo>
                    <a:pt x="2718530" y="451195"/>
                    <a:pt x="2760536" y="443385"/>
                    <a:pt x="2806732" y="442527"/>
                  </a:cubicBezTo>
                  <a:cubicBezTo>
                    <a:pt x="2834068" y="442051"/>
                    <a:pt x="2873407" y="444337"/>
                    <a:pt x="2915793" y="460530"/>
                  </a:cubicBezTo>
                  <a:cubicBezTo>
                    <a:pt x="2931128" y="466435"/>
                    <a:pt x="2945606" y="476341"/>
                    <a:pt x="2960370" y="487962"/>
                  </a:cubicBezTo>
                  <a:cubicBezTo>
                    <a:pt x="2977991" y="501773"/>
                    <a:pt x="2992755" y="494534"/>
                    <a:pt x="2992946" y="472150"/>
                  </a:cubicBezTo>
                  <a:lnTo>
                    <a:pt x="2994279" y="333752"/>
                  </a:lnTo>
                  <a:cubicBezTo>
                    <a:pt x="2994279" y="333752"/>
                    <a:pt x="2997803" y="54670"/>
                    <a:pt x="2997803" y="54670"/>
                  </a:cubicBezTo>
                  <a:cubicBezTo>
                    <a:pt x="3004280" y="-8005"/>
                    <a:pt x="2956750" y="7997"/>
                    <a:pt x="2916650" y="8759"/>
                  </a:cubicBezTo>
                  <a:cubicBezTo>
                    <a:pt x="2814733" y="3806"/>
                    <a:pt x="2255806" y="10473"/>
                    <a:pt x="2139982" y="12283"/>
                  </a:cubicBezTo>
                  <a:cubicBezTo>
                    <a:pt x="2087023" y="12283"/>
                    <a:pt x="2069401" y="15808"/>
                    <a:pt x="2069401" y="75910"/>
                  </a:cubicBezTo>
                  <a:cubicBezTo>
                    <a:pt x="2062353" y="197735"/>
                    <a:pt x="2082070" y="399855"/>
                    <a:pt x="2083498" y="517489"/>
                  </a:cubicBezTo>
                  <a:cubicBezTo>
                    <a:pt x="2073973" y="2140645"/>
                    <a:pt x="2107311" y="1395599"/>
                    <a:pt x="2090547" y="2517168"/>
                  </a:cubicBezTo>
                  <a:cubicBezTo>
                    <a:pt x="2073973" y="2654233"/>
                    <a:pt x="2326005" y="2561935"/>
                    <a:pt x="2510599" y="2580700"/>
                  </a:cubicBezTo>
                  <a:cubicBezTo>
                    <a:pt x="2542604" y="2579462"/>
                    <a:pt x="2588038" y="2585367"/>
                    <a:pt x="2620042" y="2584224"/>
                  </a:cubicBezTo>
                  <a:lnTo>
                    <a:pt x="3018949" y="2587748"/>
                  </a:lnTo>
                  <a:cubicBezTo>
                    <a:pt x="3095244" y="2596987"/>
                    <a:pt x="3063145" y="2478687"/>
                    <a:pt x="3057811" y="2400487"/>
                  </a:cubicBezTo>
                  <a:cubicBezTo>
                    <a:pt x="3046952" y="2368006"/>
                    <a:pt x="3063526" y="2315809"/>
                    <a:pt x="3060097" y="2278566"/>
                  </a:cubicBezTo>
                  <a:close/>
                  <a:moveTo>
                    <a:pt x="2916079" y="156968"/>
                  </a:moveTo>
                  <a:cubicBezTo>
                    <a:pt x="2921699" y="163540"/>
                    <a:pt x="2930081" y="167541"/>
                    <a:pt x="2930176" y="178209"/>
                  </a:cubicBezTo>
                  <a:lnTo>
                    <a:pt x="2887790" y="185257"/>
                  </a:lnTo>
                  <a:cubicBezTo>
                    <a:pt x="2887790" y="174684"/>
                    <a:pt x="2901887" y="164017"/>
                    <a:pt x="2916079" y="156968"/>
                  </a:cubicBezTo>
                  <a:close/>
                  <a:moveTo>
                    <a:pt x="2849023" y="220595"/>
                  </a:moveTo>
                  <a:cubicBezTo>
                    <a:pt x="2834926" y="227643"/>
                    <a:pt x="2824353" y="220595"/>
                    <a:pt x="2813685" y="220595"/>
                  </a:cubicBezTo>
                  <a:lnTo>
                    <a:pt x="2806637" y="199354"/>
                  </a:lnTo>
                  <a:cubicBezTo>
                    <a:pt x="2831973" y="183829"/>
                    <a:pt x="2847499" y="187638"/>
                    <a:pt x="2849023" y="220595"/>
                  </a:cubicBezTo>
                  <a:close/>
                  <a:moveTo>
                    <a:pt x="2686622" y="192306"/>
                  </a:moveTo>
                  <a:cubicBezTo>
                    <a:pt x="2680907" y="200592"/>
                    <a:pt x="2686241" y="203259"/>
                    <a:pt x="2676049" y="213546"/>
                  </a:cubicBezTo>
                  <a:cubicBezTo>
                    <a:pt x="2612517" y="195354"/>
                    <a:pt x="2651093" y="140871"/>
                    <a:pt x="2690146" y="185257"/>
                  </a:cubicBezTo>
                  <a:cubicBezTo>
                    <a:pt x="2687796" y="187607"/>
                    <a:pt x="2686622" y="189956"/>
                    <a:pt x="2686622" y="192306"/>
                  </a:cubicBezTo>
                  <a:close/>
                  <a:moveTo>
                    <a:pt x="2767774" y="146395"/>
                  </a:moveTo>
                  <a:cubicBezTo>
                    <a:pt x="2778347" y="156968"/>
                    <a:pt x="2785396" y="167636"/>
                    <a:pt x="2785396" y="174684"/>
                  </a:cubicBezTo>
                  <a:lnTo>
                    <a:pt x="2757202" y="174684"/>
                  </a:lnTo>
                  <a:lnTo>
                    <a:pt x="2767774" y="146395"/>
                  </a:lnTo>
                  <a:close/>
                  <a:moveTo>
                    <a:pt x="2729008" y="216976"/>
                  </a:moveTo>
                  <a:cubicBezTo>
                    <a:pt x="2751963" y="201450"/>
                    <a:pt x="2768727" y="241264"/>
                    <a:pt x="2746629" y="252313"/>
                  </a:cubicBezTo>
                  <a:cubicBezTo>
                    <a:pt x="2715387" y="258123"/>
                    <a:pt x="2709005" y="238692"/>
                    <a:pt x="2729008" y="216976"/>
                  </a:cubicBezTo>
                  <a:close/>
                  <a:moveTo>
                    <a:pt x="2711291" y="40382"/>
                  </a:moveTo>
                  <a:cubicBezTo>
                    <a:pt x="2698242" y="55241"/>
                    <a:pt x="2678906" y="73910"/>
                    <a:pt x="2711291" y="86292"/>
                  </a:cubicBezTo>
                  <a:cubicBezTo>
                    <a:pt x="2701481" y="106105"/>
                    <a:pt x="2670143" y="99723"/>
                    <a:pt x="2651284" y="100389"/>
                  </a:cubicBezTo>
                  <a:lnTo>
                    <a:pt x="2640711" y="89817"/>
                  </a:lnTo>
                  <a:cubicBezTo>
                    <a:pt x="2655570" y="47335"/>
                    <a:pt x="2670524" y="61718"/>
                    <a:pt x="2711291" y="40382"/>
                  </a:cubicBezTo>
                  <a:close/>
                  <a:moveTo>
                    <a:pt x="2619566" y="104009"/>
                  </a:moveTo>
                  <a:lnTo>
                    <a:pt x="2630138" y="132298"/>
                  </a:lnTo>
                  <a:cubicBezTo>
                    <a:pt x="2619661" y="130679"/>
                    <a:pt x="2608898" y="140966"/>
                    <a:pt x="2594800" y="135822"/>
                  </a:cubicBezTo>
                  <a:cubicBezTo>
                    <a:pt x="2594800" y="121725"/>
                    <a:pt x="2605373" y="111058"/>
                    <a:pt x="2619470" y="104009"/>
                  </a:cubicBezTo>
                  <a:close/>
                  <a:moveTo>
                    <a:pt x="2436019" y="1181477"/>
                  </a:moveTo>
                  <a:cubicBezTo>
                    <a:pt x="2439733" y="1176143"/>
                    <a:pt x="2447068" y="1178524"/>
                    <a:pt x="2454212" y="1181953"/>
                  </a:cubicBezTo>
                  <a:lnTo>
                    <a:pt x="2454212" y="1225673"/>
                  </a:lnTo>
                  <a:cubicBezTo>
                    <a:pt x="2433447" y="1225864"/>
                    <a:pt x="2411825" y="1196431"/>
                    <a:pt x="2436019" y="1181477"/>
                  </a:cubicBezTo>
                  <a:close/>
                  <a:moveTo>
                    <a:pt x="2315908" y="503202"/>
                  </a:moveTo>
                  <a:lnTo>
                    <a:pt x="2315908" y="478437"/>
                  </a:lnTo>
                  <a:lnTo>
                    <a:pt x="2337054" y="474913"/>
                  </a:lnTo>
                  <a:cubicBezTo>
                    <a:pt x="2347627" y="489009"/>
                    <a:pt x="2351151" y="492534"/>
                    <a:pt x="2351151" y="506726"/>
                  </a:cubicBezTo>
                  <a:lnTo>
                    <a:pt x="2315813" y="503202"/>
                  </a:lnTo>
                  <a:close/>
                  <a:moveTo>
                    <a:pt x="2312384" y="1626675"/>
                  </a:moveTo>
                  <a:cubicBezTo>
                    <a:pt x="2312384" y="1626675"/>
                    <a:pt x="2312384" y="1619627"/>
                    <a:pt x="2319433" y="1616103"/>
                  </a:cubicBezTo>
                  <a:cubicBezTo>
                    <a:pt x="2338102" y="1625723"/>
                    <a:pt x="2324386" y="1636867"/>
                    <a:pt x="2312384" y="1626675"/>
                  </a:cubicBezTo>
                  <a:close/>
                  <a:moveTo>
                    <a:pt x="2351246" y="1499517"/>
                  </a:moveTo>
                  <a:lnTo>
                    <a:pt x="2368867" y="1499517"/>
                  </a:lnTo>
                  <a:cubicBezTo>
                    <a:pt x="2372392" y="1506565"/>
                    <a:pt x="2382965" y="1513614"/>
                    <a:pt x="2386489" y="1517138"/>
                  </a:cubicBezTo>
                  <a:cubicBezTo>
                    <a:pt x="2372392" y="1527711"/>
                    <a:pt x="2354675" y="1524187"/>
                    <a:pt x="2340578" y="1527711"/>
                  </a:cubicBezTo>
                  <a:cubicBezTo>
                    <a:pt x="2340578" y="1524187"/>
                    <a:pt x="2347627" y="1510090"/>
                    <a:pt x="2351151" y="1499422"/>
                  </a:cubicBezTo>
                  <a:close/>
                  <a:moveTo>
                    <a:pt x="2358295" y="213451"/>
                  </a:moveTo>
                  <a:cubicBezTo>
                    <a:pt x="2375535" y="226691"/>
                    <a:pt x="2370582" y="237835"/>
                    <a:pt x="2358295" y="252313"/>
                  </a:cubicBezTo>
                  <a:lnTo>
                    <a:pt x="2358295" y="213451"/>
                  </a:lnTo>
                  <a:close/>
                  <a:moveTo>
                    <a:pt x="2344198" y="330037"/>
                  </a:moveTo>
                  <a:cubicBezTo>
                    <a:pt x="2363057" y="324227"/>
                    <a:pt x="2359342" y="244979"/>
                    <a:pt x="2375916" y="291175"/>
                  </a:cubicBezTo>
                  <a:cubicBezTo>
                    <a:pt x="2375916" y="301748"/>
                    <a:pt x="2365343" y="301748"/>
                    <a:pt x="2361819" y="308797"/>
                  </a:cubicBezTo>
                  <a:cubicBezTo>
                    <a:pt x="2358295" y="322893"/>
                    <a:pt x="2361819" y="340610"/>
                    <a:pt x="2358295" y="351183"/>
                  </a:cubicBezTo>
                  <a:cubicBezTo>
                    <a:pt x="2354771" y="347659"/>
                    <a:pt x="2347722" y="344134"/>
                    <a:pt x="2344198" y="344134"/>
                  </a:cubicBezTo>
                  <a:cubicBezTo>
                    <a:pt x="2344198" y="344134"/>
                    <a:pt x="2344198" y="330037"/>
                    <a:pt x="2344198" y="330037"/>
                  </a:cubicBezTo>
                  <a:close/>
                  <a:moveTo>
                    <a:pt x="2347722" y="379567"/>
                  </a:moveTo>
                  <a:lnTo>
                    <a:pt x="2347722" y="439670"/>
                  </a:lnTo>
                  <a:cubicBezTo>
                    <a:pt x="2340674" y="439670"/>
                    <a:pt x="2333625" y="443194"/>
                    <a:pt x="2330101" y="450243"/>
                  </a:cubicBezTo>
                  <a:lnTo>
                    <a:pt x="2337149" y="457291"/>
                  </a:lnTo>
                  <a:lnTo>
                    <a:pt x="2316004" y="460816"/>
                  </a:lnTo>
                  <a:cubicBezTo>
                    <a:pt x="2310765" y="385568"/>
                    <a:pt x="2327053" y="430050"/>
                    <a:pt x="2347817" y="379567"/>
                  </a:cubicBezTo>
                  <a:close/>
                  <a:moveTo>
                    <a:pt x="2291239" y="421954"/>
                  </a:moveTo>
                  <a:cubicBezTo>
                    <a:pt x="2292382" y="436527"/>
                    <a:pt x="2284571" y="454815"/>
                    <a:pt x="2284190" y="482056"/>
                  </a:cubicBezTo>
                  <a:lnTo>
                    <a:pt x="2259521" y="471484"/>
                  </a:lnTo>
                  <a:lnTo>
                    <a:pt x="2259521" y="464435"/>
                  </a:lnTo>
                  <a:cubicBezTo>
                    <a:pt x="2266569" y="464435"/>
                    <a:pt x="2266569" y="467959"/>
                    <a:pt x="2280666" y="460911"/>
                  </a:cubicBezTo>
                  <a:cubicBezTo>
                    <a:pt x="2273617" y="450338"/>
                    <a:pt x="2270093" y="450338"/>
                    <a:pt x="2263045" y="450338"/>
                  </a:cubicBezTo>
                  <a:cubicBezTo>
                    <a:pt x="2259521" y="439765"/>
                    <a:pt x="2255996" y="429097"/>
                    <a:pt x="2255996" y="418525"/>
                  </a:cubicBezTo>
                  <a:lnTo>
                    <a:pt x="2291334" y="422049"/>
                  </a:lnTo>
                  <a:close/>
                  <a:moveTo>
                    <a:pt x="2305336" y="464340"/>
                  </a:moveTo>
                  <a:lnTo>
                    <a:pt x="2305336" y="481961"/>
                  </a:lnTo>
                  <a:cubicBezTo>
                    <a:pt x="2301812" y="474913"/>
                    <a:pt x="2291239" y="467864"/>
                    <a:pt x="2291239" y="464340"/>
                  </a:cubicBezTo>
                  <a:lnTo>
                    <a:pt x="2305336" y="464340"/>
                  </a:lnTo>
                  <a:close/>
                  <a:moveTo>
                    <a:pt x="2284190" y="969546"/>
                  </a:moveTo>
                  <a:lnTo>
                    <a:pt x="2284190" y="987167"/>
                  </a:lnTo>
                  <a:cubicBezTo>
                    <a:pt x="2277142" y="990691"/>
                    <a:pt x="2266569" y="990691"/>
                    <a:pt x="2259521" y="987167"/>
                  </a:cubicBezTo>
                  <a:lnTo>
                    <a:pt x="2259521" y="969546"/>
                  </a:lnTo>
                  <a:lnTo>
                    <a:pt x="2284190" y="969546"/>
                  </a:lnTo>
                  <a:close/>
                  <a:moveTo>
                    <a:pt x="2284190" y="1559524"/>
                  </a:moveTo>
                  <a:cubicBezTo>
                    <a:pt x="2277142" y="1563048"/>
                    <a:pt x="2270093" y="1577146"/>
                    <a:pt x="2259521" y="1577146"/>
                  </a:cubicBezTo>
                  <a:cubicBezTo>
                    <a:pt x="2234089" y="1556572"/>
                    <a:pt x="2264855" y="1540570"/>
                    <a:pt x="2284190" y="1559524"/>
                  </a:cubicBezTo>
                  <a:close/>
                  <a:moveTo>
                    <a:pt x="2209991" y="2209606"/>
                  </a:moveTo>
                  <a:cubicBezTo>
                    <a:pt x="2203037" y="2195604"/>
                    <a:pt x="2211705" y="2181697"/>
                    <a:pt x="2224088" y="2181316"/>
                  </a:cubicBezTo>
                  <a:lnTo>
                    <a:pt x="2234660" y="2191889"/>
                  </a:lnTo>
                  <a:cubicBezTo>
                    <a:pt x="2231136" y="2198938"/>
                    <a:pt x="2227612" y="2209510"/>
                    <a:pt x="2209991" y="2209510"/>
                  </a:cubicBezTo>
                  <a:close/>
                  <a:moveTo>
                    <a:pt x="2248853" y="2004723"/>
                  </a:moveTo>
                  <a:lnTo>
                    <a:pt x="2227707" y="1997674"/>
                  </a:lnTo>
                  <a:cubicBezTo>
                    <a:pt x="2225897" y="1986911"/>
                    <a:pt x="2242947" y="1976433"/>
                    <a:pt x="2255901" y="1987102"/>
                  </a:cubicBezTo>
                  <a:cubicBezTo>
                    <a:pt x="2255901" y="1990626"/>
                    <a:pt x="2248853" y="1997674"/>
                    <a:pt x="2248853" y="2004723"/>
                  </a:cubicBezTo>
                  <a:close/>
                  <a:moveTo>
                    <a:pt x="2273617" y="2241419"/>
                  </a:moveTo>
                  <a:cubicBezTo>
                    <a:pt x="2277142" y="2248468"/>
                    <a:pt x="2273617" y="2259040"/>
                    <a:pt x="2273617" y="2266184"/>
                  </a:cubicBezTo>
                  <a:cubicBezTo>
                    <a:pt x="2252091" y="2266184"/>
                    <a:pt x="2253996" y="2247896"/>
                    <a:pt x="2273617" y="2241419"/>
                  </a:cubicBezTo>
                  <a:close/>
                  <a:moveTo>
                    <a:pt x="2266474" y="2474591"/>
                  </a:moveTo>
                  <a:lnTo>
                    <a:pt x="2266474" y="2446302"/>
                  </a:lnTo>
                  <a:lnTo>
                    <a:pt x="2287619" y="2446302"/>
                  </a:lnTo>
                  <a:lnTo>
                    <a:pt x="2266474" y="2474591"/>
                  </a:lnTo>
                  <a:close/>
                  <a:moveTo>
                    <a:pt x="2280666" y="2135406"/>
                  </a:moveTo>
                  <a:lnTo>
                    <a:pt x="2280666" y="2114165"/>
                  </a:lnTo>
                  <a:cubicBezTo>
                    <a:pt x="2284190" y="2114165"/>
                    <a:pt x="2291239" y="2110641"/>
                    <a:pt x="2298287" y="2110641"/>
                  </a:cubicBezTo>
                  <a:cubicBezTo>
                    <a:pt x="2301145" y="2130358"/>
                    <a:pt x="2307622" y="2141978"/>
                    <a:pt x="2280666" y="2135406"/>
                  </a:cubicBezTo>
                  <a:close/>
                  <a:moveTo>
                    <a:pt x="2277142" y="1746786"/>
                  </a:moveTo>
                  <a:cubicBezTo>
                    <a:pt x="2277142" y="1739737"/>
                    <a:pt x="2291239" y="1729165"/>
                    <a:pt x="2294763" y="1729165"/>
                  </a:cubicBezTo>
                  <a:lnTo>
                    <a:pt x="2301812" y="1746786"/>
                  </a:lnTo>
                  <a:cubicBezTo>
                    <a:pt x="2298287" y="1750310"/>
                    <a:pt x="2284190" y="1750310"/>
                    <a:pt x="2277142" y="1746786"/>
                  </a:cubicBezTo>
                  <a:close/>
                  <a:moveTo>
                    <a:pt x="2308860" y="598547"/>
                  </a:moveTo>
                  <a:lnTo>
                    <a:pt x="2298287" y="598547"/>
                  </a:lnTo>
                  <a:cubicBezTo>
                    <a:pt x="2283428" y="590641"/>
                    <a:pt x="2278285" y="588546"/>
                    <a:pt x="2280666" y="570258"/>
                  </a:cubicBezTo>
                  <a:cubicBezTo>
                    <a:pt x="2288286" y="561400"/>
                    <a:pt x="2308003" y="571877"/>
                    <a:pt x="2308860" y="570258"/>
                  </a:cubicBezTo>
                  <a:lnTo>
                    <a:pt x="2308860" y="598547"/>
                  </a:lnTo>
                  <a:close/>
                  <a:moveTo>
                    <a:pt x="2308860" y="520823"/>
                  </a:moveTo>
                  <a:cubicBezTo>
                    <a:pt x="2301812" y="520823"/>
                    <a:pt x="2294763" y="527872"/>
                    <a:pt x="2291239" y="531396"/>
                  </a:cubicBezTo>
                  <a:cubicBezTo>
                    <a:pt x="2298287" y="538444"/>
                    <a:pt x="2308860" y="545493"/>
                    <a:pt x="2308860" y="552637"/>
                  </a:cubicBezTo>
                  <a:cubicBezTo>
                    <a:pt x="2305336" y="552637"/>
                    <a:pt x="2301812" y="559685"/>
                    <a:pt x="2301812" y="559685"/>
                  </a:cubicBezTo>
                  <a:cubicBezTo>
                    <a:pt x="2280761" y="540921"/>
                    <a:pt x="2270570" y="526443"/>
                    <a:pt x="2284190" y="499582"/>
                  </a:cubicBezTo>
                  <a:lnTo>
                    <a:pt x="2308860" y="510155"/>
                  </a:lnTo>
                  <a:lnTo>
                    <a:pt x="2308860" y="520728"/>
                  </a:lnTo>
                  <a:close/>
                  <a:moveTo>
                    <a:pt x="2305336" y="400713"/>
                  </a:moveTo>
                  <a:cubicBezTo>
                    <a:pt x="2301812" y="397188"/>
                    <a:pt x="2294763" y="393664"/>
                    <a:pt x="2291239" y="393664"/>
                  </a:cubicBezTo>
                  <a:cubicBezTo>
                    <a:pt x="2291239" y="358326"/>
                    <a:pt x="2298287" y="347754"/>
                    <a:pt x="2301812" y="312416"/>
                  </a:cubicBezTo>
                  <a:lnTo>
                    <a:pt x="2315908" y="312416"/>
                  </a:lnTo>
                  <a:cubicBezTo>
                    <a:pt x="2336387" y="343753"/>
                    <a:pt x="2318671" y="352612"/>
                    <a:pt x="2298287" y="379567"/>
                  </a:cubicBezTo>
                  <a:cubicBezTo>
                    <a:pt x="2312384" y="390997"/>
                    <a:pt x="2317718" y="390902"/>
                    <a:pt x="2305336" y="400808"/>
                  </a:cubicBezTo>
                  <a:close/>
                  <a:moveTo>
                    <a:pt x="2344198" y="1803269"/>
                  </a:moveTo>
                  <a:cubicBezTo>
                    <a:pt x="2344198" y="1803269"/>
                    <a:pt x="2344198" y="1810318"/>
                    <a:pt x="2351246" y="1817366"/>
                  </a:cubicBezTo>
                  <a:lnTo>
                    <a:pt x="2344198" y="1838607"/>
                  </a:lnTo>
                  <a:lnTo>
                    <a:pt x="2312384" y="1831558"/>
                  </a:lnTo>
                  <a:cubicBezTo>
                    <a:pt x="2314099" y="1822700"/>
                    <a:pt x="2324481" y="1796411"/>
                    <a:pt x="2344198" y="1803269"/>
                  </a:cubicBezTo>
                  <a:close/>
                  <a:moveTo>
                    <a:pt x="2337149" y="2004723"/>
                  </a:moveTo>
                  <a:cubicBezTo>
                    <a:pt x="2334292" y="1989388"/>
                    <a:pt x="2340483" y="1974910"/>
                    <a:pt x="2351246" y="1965861"/>
                  </a:cubicBezTo>
                  <a:cubicBezTo>
                    <a:pt x="2358295" y="1969385"/>
                    <a:pt x="2347722" y="1990626"/>
                    <a:pt x="2354771" y="2004723"/>
                  </a:cubicBezTo>
                  <a:lnTo>
                    <a:pt x="2337149" y="2004723"/>
                  </a:lnTo>
                  <a:close/>
                  <a:moveTo>
                    <a:pt x="2323052" y="1944620"/>
                  </a:moveTo>
                  <a:cubicBezTo>
                    <a:pt x="2326576" y="1941096"/>
                    <a:pt x="2330101" y="1934047"/>
                    <a:pt x="2330101" y="1930523"/>
                  </a:cubicBezTo>
                  <a:lnTo>
                    <a:pt x="2368963" y="1934047"/>
                  </a:lnTo>
                  <a:cubicBezTo>
                    <a:pt x="2370391" y="1961860"/>
                    <a:pt x="2337816" y="1945668"/>
                    <a:pt x="2323052" y="1944620"/>
                  </a:cubicBezTo>
                  <a:close/>
                  <a:moveTo>
                    <a:pt x="2351246" y="1912806"/>
                  </a:moveTo>
                  <a:lnTo>
                    <a:pt x="2344198" y="1891566"/>
                  </a:lnTo>
                  <a:cubicBezTo>
                    <a:pt x="2351246" y="1891566"/>
                    <a:pt x="2365343" y="1895090"/>
                    <a:pt x="2372487" y="1902139"/>
                  </a:cubicBezTo>
                  <a:cubicBezTo>
                    <a:pt x="2368963" y="1905663"/>
                    <a:pt x="2354866" y="1912711"/>
                    <a:pt x="2351341" y="1912711"/>
                  </a:cubicBezTo>
                  <a:close/>
                  <a:moveTo>
                    <a:pt x="2379440" y="1785648"/>
                  </a:moveTo>
                  <a:cubicBezTo>
                    <a:pt x="2307908" y="1845750"/>
                    <a:pt x="2313146" y="1648488"/>
                    <a:pt x="2379440" y="1722021"/>
                  </a:cubicBezTo>
                  <a:lnTo>
                    <a:pt x="2379440" y="1785648"/>
                  </a:lnTo>
                  <a:close/>
                  <a:moveTo>
                    <a:pt x="2351246" y="1605435"/>
                  </a:moveTo>
                  <a:cubicBezTo>
                    <a:pt x="2380583" y="1588861"/>
                    <a:pt x="2403539" y="1572859"/>
                    <a:pt x="2428875" y="1587814"/>
                  </a:cubicBezTo>
                  <a:cubicBezTo>
                    <a:pt x="2418302" y="1601911"/>
                    <a:pt x="2407730" y="1630200"/>
                    <a:pt x="2411254" y="1651440"/>
                  </a:cubicBezTo>
                  <a:lnTo>
                    <a:pt x="2379440" y="1658489"/>
                  </a:lnTo>
                  <a:cubicBezTo>
                    <a:pt x="2378392" y="1630676"/>
                    <a:pt x="2388870" y="1615817"/>
                    <a:pt x="2351246" y="1605530"/>
                  </a:cubicBezTo>
                  <a:close/>
                  <a:moveTo>
                    <a:pt x="2411254" y="2089495"/>
                  </a:moveTo>
                  <a:lnTo>
                    <a:pt x="2390108" y="2089495"/>
                  </a:lnTo>
                  <a:lnTo>
                    <a:pt x="2390108" y="2071874"/>
                  </a:lnTo>
                  <a:lnTo>
                    <a:pt x="2411254" y="2071874"/>
                  </a:lnTo>
                  <a:lnTo>
                    <a:pt x="2411254" y="2089495"/>
                  </a:lnTo>
                  <a:close/>
                  <a:moveTo>
                    <a:pt x="2425351" y="1997674"/>
                  </a:moveTo>
                  <a:lnTo>
                    <a:pt x="2425351" y="1980053"/>
                  </a:lnTo>
                  <a:lnTo>
                    <a:pt x="2442972" y="1980053"/>
                  </a:lnTo>
                  <a:cubicBezTo>
                    <a:pt x="2442972" y="1987102"/>
                    <a:pt x="2439448" y="1994150"/>
                    <a:pt x="2425351" y="1997674"/>
                  </a:cubicBezTo>
                  <a:close/>
                  <a:moveTo>
                    <a:pt x="2601849" y="2315619"/>
                  </a:moveTo>
                  <a:lnTo>
                    <a:pt x="2601849" y="2305046"/>
                  </a:lnTo>
                  <a:lnTo>
                    <a:pt x="2622995" y="2305046"/>
                  </a:lnTo>
                  <a:lnTo>
                    <a:pt x="2622995" y="2315619"/>
                  </a:lnTo>
                  <a:lnTo>
                    <a:pt x="2601849" y="2315619"/>
                  </a:lnTo>
                  <a:close/>
                  <a:moveTo>
                    <a:pt x="2619566" y="2516977"/>
                  </a:moveTo>
                  <a:lnTo>
                    <a:pt x="2619566" y="2520502"/>
                  </a:lnTo>
                  <a:lnTo>
                    <a:pt x="2612517" y="2499261"/>
                  </a:lnTo>
                  <a:cubicBezTo>
                    <a:pt x="2616041" y="2499261"/>
                    <a:pt x="2630138" y="2506309"/>
                    <a:pt x="2630138" y="2513358"/>
                  </a:cubicBezTo>
                  <a:lnTo>
                    <a:pt x="2619566" y="2516882"/>
                  </a:lnTo>
                  <a:close/>
                  <a:moveTo>
                    <a:pt x="2739581" y="2502880"/>
                  </a:moveTo>
                  <a:lnTo>
                    <a:pt x="2729008" y="2502880"/>
                  </a:lnTo>
                  <a:lnTo>
                    <a:pt x="2732532" y="2485259"/>
                  </a:lnTo>
                  <a:lnTo>
                    <a:pt x="2739581" y="2485259"/>
                  </a:lnTo>
                  <a:lnTo>
                    <a:pt x="2739581" y="2502880"/>
                  </a:lnTo>
                  <a:close/>
                  <a:moveTo>
                    <a:pt x="2785491" y="2347432"/>
                  </a:moveTo>
                  <a:lnTo>
                    <a:pt x="2789015" y="2326191"/>
                  </a:lnTo>
                  <a:cubicBezTo>
                    <a:pt x="2792540" y="2333240"/>
                    <a:pt x="2799588" y="2336764"/>
                    <a:pt x="2799588" y="2340289"/>
                  </a:cubicBezTo>
                  <a:lnTo>
                    <a:pt x="2785491" y="2347337"/>
                  </a:lnTo>
                  <a:close/>
                  <a:moveTo>
                    <a:pt x="2880741" y="2499261"/>
                  </a:moveTo>
                  <a:cubicBezTo>
                    <a:pt x="2873692" y="2499261"/>
                    <a:pt x="2863120" y="2485164"/>
                    <a:pt x="2863120" y="2474496"/>
                  </a:cubicBezTo>
                  <a:lnTo>
                    <a:pt x="2891314" y="2474496"/>
                  </a:lnTo>
                  <a:cubicBezTo>
                    <a:pt x="2891314" y="2481544"/>
                    <a:pt x="2884265" y="2492117"/>
                    <a:pt x="2880741" y="2499261"/>
                  </a:cubicBezTo>
                  <a:close/>
                  <a:moveTo>
                    <a:pt x="2930176" y="2319143"/>
                  </a:moveTo>
                  <a:lnTo>
                    <a:pt x="2923127" y="2319143"/>
                  </a:lnTo>
                  <a:lnTo>
                    <a:pt x="2923127" y="2305046"/>
                  </a:lnTo>
                  <a:lnTo>
                    <a:pt x="2930176" y="2305046"/>
                  </a:lnTo>
                  <a:lnTo>
                    <a:pt x="2930176" y="2319143"/>
                  </a:lnTo>
                  <a:close/>
                  <a:moveTo>
                    <a:pt x="4243388" y="2138930"/>
                  </a:moveTo>
                  <a:cubicBezTo>
                    <a:pt x="4190524" y="1996055"/>
                    <a:pt x="4081653" y="1402552"/>
                    <a:pt x="4073938" y="1358166"/>
                  </a:cubicBezTo>
                  <a:cubicBezTo>
                    <a:pt x="4073938" y="1322828"/>
                    <a:pt x="4098608" y="1298063"/>
                    <a:pt x="4123372" y="1283966"/>
                  </a:cubicBezTo>
                  <a:cubicBezTo>
                    <a:pt x="4410551" y="938304"/>
                    <a:pt x="4336447" y="-14101"/>
                    <a:pt x="3756184" y="12093"/>
                  </a:cubicBezTo>
                  <a:cubicBezTo>
                    <a:pt x="3719893" y="7616"/>
                    <a:pt x="3709892" y="4092"/>
                    <a:pt x="3678555" y="5044"/>
                  </a:cubicBezTo>
                  <a:cubicBezTo>
                    <a:pt x="3667982" y="5044"/>
                    <a:pt x="3653885" y="19141"/>
                    <a:pt x="3646741" y="12093"/>
                  </a:cubicBezTo>
                  <a:cubicBezTo>
                    <a:pt x="3563874" y="-2766"/>
                    <a:pt x="3405188" y="6092"/>
                    <a:pt x="3321939" y="8568"/>
                  </a:cubicBezTo>
                  <a:cubicBezTo>
                    <a:pt x="3272409" y="24189"/>
                    <a:pt x="3170491" y="-20769"/>
                    <a:pt x="3177159" y="65147"/>
                  </a:cubicBezTo>
                  <a:cubicBezTo>
                    <a:pt x="3181922" y="148110"/>
                    <a:pt x="3164396" y="387759"/>
                    <a:pt x="3191256" y="429002"/>
                  </a:cubicBezTo>
                  <a:cubicBezTo>
                    <a:pt x="3191256" y="536635"/>
                    <a:pt x="3188684" y="639409"/>
                    <a:pt x="3185922" y="740660"/>
                  </a:cubicBezTo>
                  <a:cubicBezTo>
                    <a:pt x="3185922" y="743613"/>
                    <a:pt x="3186970" y="748089"/>
                    <a:pt x="3188303" y="750756"/>
                  </a:cubicBezTo>
                  <a:cubicBezTo>
                    <a:pt x="3193637" y="760758"/>
                    <a:pt x="3198781" y="771235"/>
                    <a:pt x="3203162" y="782284"/>
                  </a:cubicBezTo>
                  <a:cubicBezTo>
                    <a:pt x="3216021" y="814193"/>
                    <a:pt x="3216974" y="852388"/>
                    <a:pt x="3227641" y="890202"/>
                  </a:cubicBezTo>
                  <a:cubicBezTo>
                    <a:pt x="3237071" y="923540"/>
                    <a:pt x="3260217" y="955735"/>
                    <a:pt x="3267647" y="994025"/>
                  </a:cubicBezTo>
                  <a:cubicBezTo>
                    <a:pt x="3274219" y="1028220"/>
                    <a:pt x="3267361" y="1066606"/>
                    <a:pt x="3272028" y="1105087"/>
                  </a:cubicBezTo>
                  <a:cubicBezTo>
                    <a:pt x="3276219" y="1139853"/>
                    <a:pt x="3286601" y="1175762"/>
                    <a:pt x="3289078" y="1214148"/>
                  </a:cubicBezTo>
                  <a:cubicBezTo>
                    <a:pt x="3291364" y="1249295"/>
                    <a:pt x="3290125" y="1286157"/>
                    <a:pt x="3290792" y="1324543"/>
                  </a:cubicBezTo>
                  <a:cubicBezTo>
                    <a:pt x="3291459" y="1362928"/>
                    <a:pt x="3292031" y="1399695"/>
                    <a:pt x="3290983" y="1434842"/>
                  </a:cubicBezTo>
                  <a:cubicBezTo>
                    <a:pt x="3289840" y="1473323"/>
                    <a:pt x="3288887" y="1510185"/>
                    <a:pt x="3285839" y="1545046"/>
                  </a:cubicBezTo>
                  <a:cubicBezTo>
                    <a:pt x="3282506" y="1583623"/>
                    <a:pt x="3281934" y="1620770"/>
                    <a:pt x="3276505" y="1655250"/>
                  </a:cubicBezTo>
                  <a:cubicBezTo>
                    <a:pt x="3270504" y="1693731"/>
                    <a:pt x="3265456" y="1730784"/>
                    <a:pt x="3257264" y="1764407"/>
                  </a:cubicBezTo>
                  <a:cubicBezTo>
                    <a:pt x="3247930" y="1802602"/>
                    <a:pt x="3232404" y="1836797"/>
                    <a:pt x="3220688" y="1869087"/>
                  </a:cubicBezTo>
                  <a:cubicBezTo>
                    <a:pt x="3213830" y="1888041"/>
                    <a:pt x="3206687" y="1906044"/>
                    <a:pt x="3199257" y="1923284"/>
                  </a:cubicBezTo>
                  <a:cubicBezTo>
                    <a:pt x="3198400" y="1925284"/>
                    <a:pt x="3197638" y="1928808"/>
                    <a:pt x="3197638" y="1930999"/>
                  </a:cubicBezTo>
                  <a:lnTo>
                    <a:pt x="3191161" y="2580604"/>
                  </a:lnTo>
                  <a:cubicBezTo>
                    <a:pt x="3201733" y="2587653"/>
                    <a:pt x="3198209" y="2594701"/>
                    <a:pt x="3212306" y="2594701"/>
                  </a:cubicBezTo>
                  <a:cubicBezTo>
                    <a:pt x="3225260" y="2595178"/>
                    <a:pt x="3245453" y="2582414"/>
                    <a:pt x="3254692" y="2601750"/>
                  </a:cubicBezTo>
                  <a:cubicBezTo>
                    <a:pt x="3304889" y="2604322"/>
                    <a:pt x="3360611" y="2585462"/>
                    <a:pt x="3410045" y="2584129"/>
                  </a:cubicBezTo>
                  <a:cubicBezTo>
                    <a:pt x="3433667" y="2594035"/>
                    <a:pt x="3521583" y="2590606"/>
                    <a:pt x="3547682" y="2591177"/>
                  </a:cubicBezTo>
                  <a:cubicBezTo>
                    <a:pt x="3634073" y="2595749"/>
                    <a:pt x="3579400" y="2507738"/>
                    <a:pt x="3593592" y="2446302"/>
                  </a:cubicBezTo>
                  <a:cubicBezTo>
                    <a:pt x="3597116" y="2428681"/>
                    <a:pt x="3597116" y="2396867"/>
                    <a:pt x="3590068" y="2386294"/>
                  </a:cubicBezTo>
                  <a:cubicBezTo>
                    <a:pt x="3595973" y="2379341"/>
                    <a:pt x="3567017" y="1964718"/>
                    <a:pt x="3586543" y="1969385"/>
                  </a:cubicBezTo>
                  <a:cubicBezTo>
                    <a:pt x="3579686" y="1855180"/>
                    <a:pt x="3572066" y="1676206"/>
                    <a:pt x="3583019" y="1563144"/>
                  </a:cubicBezTo>
                  <a:cubicBezTo>
                    <a:pt x="3572447" y="1559620"/>
                    <a:pt x="3579495" y="1538379"/>
                    <a:pt x="3583019" y="1538379"/>
                  </a:cubicBezTo>
                  <a:cubicBezTo>
                    <a:pt x="3562636" y="1463036"/>
                    <a:pt x="3607403" y="1467227"/>
                    <a:pt x="3667792" y="1474752"/>
                  </a:cubicBezTo>
                  <a:cubicBezTo>
                    <a:pt x="3680841" y="1472085"/>
                    <a:pt x="3697034" y="1477419"/>
                    <a:pt x="3703129" y="1488849"/>
                  </a:cubicBezTo>
                  <a:cubicBezTo>
                    <a:pt x="3743230" y="1722402"/>
                    <a:pt x="3807904" y="2006628"/>
                    <a:pt x="3833717" y="2230751"/>
                  </a:cubicBezTo>
                  <a:cubicBezTo>
                    <a:pt x="3934587" y="2601559"/>
                    <a:pt x="3804761" y="2594035"/>
                    <a:pt x="4137374" y="2587558"/>
                  </a:cubicBezTo>
                  <a:cubicBezTo>
                    <a:pt x="4137374" y="2587558"/>
                    <a:pt x="4236244" y="2587558"/>
                    <a:pt x="4236244" y="2587558"/>
                  </a:cubicBezTo>
                  <a:cubicBezTo>
                    <a:pt x="4270629" y="2584700"/>
                    <a:pt x="4343972" y="2606512"/>
                    <a:pt x="4342162" y="2562793"/>
                  </a:cubicBezTo>
                  <a:cubicBezTo>
                    <a:pt x="4317778" y="2430109"/>
                    <a:pt x="4285203" y="2341908"/>
                    <a:pt x="4243292" y="2138835"/>
                  </a:cubicBezTo>
                  <a:close/>
                  <a:moveTo>
                    <a:pt x="4158710" y="478437"/>
                  </a:moveTo>
                  <a:cubicBezTo>
                    <a:pt x="4155186" y="474913"/>
                    <a:pt x="4141089" y="464340"/>
                    <a:pt x="4141089" y="453672"/>
                  </a:cubicBezTo>
                  <a:cubicBezTo>
                    <a:pt x="4144613" y="457196"/>
                    <a:pt x="4155186" y="453672"/>
                    <a:pt x="4158710" y="478437"/>
                  </a:cubicBezTo>
                  <a:close/>
                  <a:moveTo>
                    <a:pt x="3540919" y="1054318"/>
                  </a:moveTo>
                  <a:lnTo>
                    <a:pt x="3547967" y="1054318"/>
                  </a:lnTo>
                  <a:lnTo>
                    <a:pt x="3547967" y="1075559"/>
                  </a:lnTo>
                  <a:lnTo>
                    <a:pt x="3540919" y="1075559"/>
                  </a:lnTo>
                  <a:lnTo>
                    <a:pt x="3540919" y="1054318"/>
                  </a:lnTo>
                  <a:close/>
                  <a:moveTo>
                    <a:pt x="3509105" y="1534855"/>
                  </a:moveTo>
                  <a:lnTo>
                    <a:pt x="3523202" y="1534855"/>
                  </a:lnTo>
                  <a:lnTo>
                    <a:pt x="3523202" y="1545427"/>
                  </a:lnTo>
                  <a:lnTo>
                    <a:pt x="3509105" y="1545427"/>
                  </a:lnTo>
                  <a:lnTo>
                    <a:pt x="3509105" y="1534855"/>
                  </a:lnTo>
                  <a:close/>
                  <a:moveTo>
                    <a:pt x="3466719" y="2241419"/>
                  </a:moveTo>
                  <a:lnTo>
                    <a:pt x="3459671" y="2223798"/>
                  </a:lnTo>
                  <a:lnTo>
                    <a:pt x="3466719" y="2220274"/>
                  </a:lnTo>
                  <a:lnTo>
                    <a:pt x="3473767" y="2241514"/>
                  </a:lnTo>
                  <a:lnTo>
                    <a:pt x="3466719" y="2241514"/>
                  </a:lnTo>
                  <a:close/>
                  <a:moveTo>
                    <a:pt x="3491484" y="414905"/>
                  </a:moveTo>
                  <a:cubicBezTo>
                    <a:pt x="3487960" y="400808"/>
                    <a:pt x="3487960" y="379567"/>
                    <a:pt x="3477387" y="354802"/>
                  </a:cubicBezTo>
                  <a:lnTo>
                    <a:pt x="3505581" y="358326"/>
                  </a:lnTo>
                  <a:cubicBezTo>
                    <a:pt x="3491293" y="365566"/>
                    <a:pt x="3498056" y="387759"/>
                    <a:pt x="3505581" y="397188"/>
                  </a:cubicBezTo>
                  <a:cubicBezTo>
                    <a:pt x="3509010" y="404523"/>
                    <a:pt x="3495675" y="411285"/>
                    <a:pt x="3491484" y="414810"/>
                  </a:cubicBezTo>
                  <a:close/>
                  <a:moveTo>
                    <a:pt x="3526726" y="2082447"/>
                  </a:moveTo>
                  <a:lnTo>
                    <a:pt x="3505581" y="2082447"/>
                  </a:lnTo>
                  <a:lnTo>
                    <a:pt x="3505581" y="2071874"/>
                  </a:lnTo>
                  <a:lnTo>
                    <a:pt x="3526726" y="2071874"/>
                  </a:lnTo>
                  <a:lnTo>
                    <a:pt x="3526726" y="2082447"/>
                  </a:lnTo>
                  <a:close/>
                  <a:moveTo>
                    <a:pt x="3537299" y="1623151"/>
                  </a:moveTo>
                  <a:cubicBezTo>
                    <a:pt x="3520345" y="1630676"/>
                    <a:pt x="3518249" y="1595719"/>
                    <a:pt x="3537299" y="1598386"/>
                  </a:cubicBezTo>
                  <a:cubicBezTo>
                    <a:pt x="3540824" y="1598386"/>
                    <a:pt x="3540824" y="1612483"/>
                    <a:pt x="3537299" y="1623151"/>
                  </a:cubicBezTo>
                  <a:close/>
                  <a:moveTo>
                    <a:pt x="3537299" y="1428841"/>
                  </a:moveTo>
                  <a:cubicBezTo>
                    <a:pt x="3520154" y="1421412"/>
                    <a:pt x="3521107" y="1406553"/>
                    <a:pt x="3537299" y="1397028"/>
                  </a:cubicBezTo>
                  <a:lnTo>
                    <a:pt x="3551396" y="1411125"/>
                  </a:lnTo>
                  <a:lnTo>
                    <a:pt x="3537299" y="1428746"/>
                  </a:lnTo>
                  <a:close/>
                  <a:moveTo>
                    <a:pt x="4080986" y="605596"/>
                  </a:moveTo>
                  <a:lnTo>
                    <a:pt x="4080986" y="587974"/>
                  </a:lnTo>
                  <a:lnTo>
                    <a:pt x="4098608" y="587974"/>
                  </a:lnTo>
                  <a:cubicBezTo>
                    <a:pt x="4098608" y="591498"/>
                    <a:pt x="4088035" y="605596"/>
                    <a:pt x="4080986" y="605596"/>
                  </a:cubicBezTo>
                  <a:close/>
                  <a:moveTo>
                    <a:pt x="4112800" y="446623"/>
                  </a:moveTo>
                  <a:lnTo>
                    <a:pt x="4084606" y="439575"/>
                  </a:lnTo>
                  <a:cubicBezTo>
                    <a:pt x="4091654" y="429002"/>
                    <a:pt x="4098703" y="421954"/>
                    <a:pt x="4116419" y="411285"/>
                  </a:cubicBezTo>
                  <a:cubicBezTo>
                    <a:pt x="4119943" y="421858"/>
                    <a:pt x="4123468" y="432526"/>
                    <a:pt x="4112895" y="446623"/>
                  </a:cubicBezTo>
                  <a:close/>
                  <a:moveTo>
                    <a:pt x="4080986" y="365375"/>
                  </a:moveTo>
                  <a:lnTo>
                    <a:pt x="4080986" y="315940"/>
                  </a:lnTo>
                  <a:cubicBezTo>
                    <a:pt x="4098227" y="328609"/>
                    <a:pt x="4110038" y="359755"/>
                    <a:pt x="4080986" y="365375"/>
                  </a:cubicBezTo>
                  <a:close/>
                  <a:moveTo>
                    <a:pt x="4070413" y="185257"/>
                  </a:moveTo>
                  <a:lnTo>
                    <a:pt x="4084511" y="185257"/>
                  </a:lnTo>
                  <a:lnTo>
                    <a:pt x="4084511" y="195830"/>
                  </a:lnTo>
                  <a:lnTo>
                    <a:pt x="4070413" y="195830"/>
                  </a:lnTo>
                  <a:lnTo>
                    <a:pt x="4070413" y="185257"/>
                  </a:lnTo>
                  <a:close/>
                  <a:moveTo>
                    <a:pt x="4077462" y="644458"/>
                  </a:moveTo>
                  <a:cubicBezTo>
                    <a:pt x="4077462" y="644458"/>
                    <a:pt x="4080986" y="658555"/>
                    <a:pt x="4088035" y="662079"/>
                  </a:cubicBezTo>
                  <a:cubicBezTo>
                    <a:pt x="4084511" y="662079"/>
                    <a:pt x="4070413" y="655030"/>
                    <a:pt x="4059841" y="651506"/>
                  </a:cubicBezTo>
                  <a:cubicBezTo>
                    <a:pt x="4059841" y="651506"/>
                    <a:pt x="4070413" y="644458"/>
                    <a:pt x="4077462" y="644458"/>
                  </a:cubicBezTo>
                  <a:close/>
                  <a:moveTo>
                    <a:pt x="4017454" y="542064"/>
                  </a:moveTo>
                  <a:cubicBezTo>
                    <a:pt x="4028028" y="545588"/>
                    <a:pt x="4038600" y="545588"/>
                    <a:pt x="4035076" y="559685"/>
                  </a:cubicBezTo>
                  <a:lnTo>
                    <a:pt x="4017454" y="559685"/>
                  </a:lnTo>
                  <a:lnTo>
                    <a:pt x="4017454" y="542064"/>
                  </a:lnTo>
                  <a:close/>
                  <a:moveTo>
                    <a:pt x="3975069" y="149920"/>
                  </a:moveTo>
                  <a:lnTo>
                    <a:pt x="3999738" y="156968"/>
                  </a:lnTo>
                  <a:cubicBezTo>
                    <a:pt x="3992690" y="160492"/>
                    <a:pt x="3992690" y="171065"/>
                    <a:pt x="3989165" y="174589"/>
                  </a:cubicBezTo>
                  <a:cubicBezTo>
                    <a:pt x="3982117" y="174589"/>
                    <a:pt x="3971544" y="160492"/>
                    <a:pt x="3975069" y="149824"/>
                  </a:cubicBezTo>
                  <a:close/>
                  <a:moveTo>
                    <a:pt x="3975069" y="1001359"/>
                  </a:moveTo>
                  <a:lnTo>
                    <a:pt x="3943255" y="1008408"/>
                  </a:lnTo>
                  <a:lnTo>
                    <a:pt x="3950303" y="976594"/>
                  </a:lnTo>
                  <a:cubicBezTo>
                    <a:pt x="3957352" y="976594"/>
                    <a:pt x="3974973" y="987167"/>
                    <a:pt x="3974973" y="1001359"/>
                  </a:cubicBezTo>
                  <a:close/>
                  <a:moveTo>
                    <a:pt x="3957447" y="407761"/>
                  </a:moveTo>
                  <a:cubicBezTo>
                    <a:pt x="3954494" y="407856"/>
                    <a:pt x="3941064" y="412333"/>
                    <a:pt x="3932778" y="407761"/>
                  </a:cubicBezTo>
                  <a:lnTo>
                    <a:pt x="3936302" y="382996"/>
                  </a:lnTo>
                  <a:cubicBezTo>
                    <a:pt x="3943350" y="382996"/>
                    <a:pt x="3950399" y="382996"/>
                    <a:pt x="3957447" y="390045"/>
                  </a:cubicBezTo>
                  <a:lnTo>
                    <a:pt x="3957447" y="407666"/>
                  </a:lnTo>
                  <a:close/>
                  <a:moveTo>
                    <a:pt x="3953923" y="372423"/>
                  </a:moveTo>
                  <a:cubicBezTo>
                    <a:pt x="3901821" y="367471"/>
                    <a:pt x="3925634" y="341086"/>
                    <a:pt x="3953923" y="322989"/>
                  </a:cubicBezTo>
                  <a:cubicBezTo>
                    <a:pt x="3957447" y="337086"/>
                    <a:pt x="3957447" y="358326"/>
                    <a:pt x="3953923" y="372423"/>
                  </a:cubicBezTo>
                  <a:close/>
                  <a:moveTo>
                    <a:pt x="3911536" y="337181"/>
                  </a:moveTo>
                  <a:lnTo>
                    <a:pt x="3904488" y="312416"/>
                  </a:lnTo>
                  <a:cubicBezTo>
                    <a:pt x="3908012" y="312416"/>
                    <a:pt x="3918585" y="312416"/>
                    <a:pt x="3918585" y="308892"/>
                  </a:cubicBezTo>
                  <a:lnTo>
                    <a:pt x="3932682" y="319464"/>
                  </a:lnTo>
                  <a:lnTo>
                    <a:pt x="3911536" y="337086"/>
                  </a:lnTo>
                  <a:close/>
                  <a:moveTo>
                    <a:pt x="3911536" y="125155"/>
                  </a:moveTo>
                  <a:cubicBezTo>
                    <a:pt x="3915061" y="128679"/>
                    <a:pt x="3918585" y="128679"/>
                    <a:pt x="3918585" y="139251"/>
                  </a:cubicBezTo>
                  <a:cubicBezTo>
                    <a:pt x="3918585" y="149824"/>
                    <a:pt x="3908012" y="156873"/>
                    <a:pt x="3900964" y="164017"/>
                  </a:cubicBezTo>
                  <a:cubicBezTo>
                    <a:pt x="3900964" y="164017"/>
                    <a:pt x="3893915" y="156968"/>
                    <a:pt x="3890391" y="156968"/>
                  </a:cubicBezTo>
                  <a:cubicBezTo>
                    <a:pt x="3893915" y="146395"/>
                    <a:pt x="3900964" y="135727"/>
                    <a:pt x="3911536" y="125155"/>
                  </a:cubicBezTo>
                  <a:close/>
                  <a:moveTo>
                    <a:pt x="3886867" y="990691"/>
                  </a:moveTo>
                  <a:lnTo>
                    <a:pt x="3908012" y="990691"/>
                  </a:lnTo>
                  <a:lnTo>
                    <a:pt x="3908012" y="997740"/>
                  </a:lnTo>
                  <a:lnTo>
                    <a:pt x="3886867" y="997740"/>
                  </a:lnTo>
                  <a:lnTo>
                    <a:pt x="3886867" y="990691"/>
                  </a:lnTo>
                  <a:close/>
                  <a:moveTo>
                    <a:pt x="3893915" y="1036697"/>
                  </a:moveTo>
                  <a:lnTo>
                    <a:pt x="3922204" y="1043746"/>
                  </a:lnTo>
                  <a:cubicBezTo>
                    <a:pt x="3936587" y="1106515"/>
                    <a:pt x="3838670" y="1075369"/>
                    <a:pt x="3893915" y="1036697"/>
                  </a:cubicBezTo>
                  <a:close/>
                  <a:moveTo>
                    <a:pt x="3872675" y="1566573"/>
                  </a:moveTo>
                  <a:lnTo>
                    <a:pt x="3865626" y="1538283"/>
                  </a:lnTo>
                  <a:cubicBezTo>
                    <a:pt x="3896677" y="1532473"/>
                    <a:pt x="3910013" y="1558762"/>
                    <a:pt x="3872675" y="1566573"/>
                  </a:cubicBezTo>
                  <a:close/>
                  <a:moveTo>
                    <a:pt x="3883343" y="1669062"/>
                  </a:moveTo>
                  <a:cubicBezTo>
                    <a:pt x="3873436" y="1670490"/>
                    <a:pt x="3857149" y="1667538"/>
                    <a:pt x="3848005" y="1665538"/>
                  </a:cubicBezTo>
                  <a:cubicBezTo>
                    <a:pt x="3848005" y="1651440"/>
                    <a:pt x="3855053" y="1637248"/>
                    <a:pt x="3869151" y="1623151"/>
                  </a:cubicBezTo>
                  <a:cubicBezTo>
                    <a:pt x="3877151" y="1637058"/>
                    <a:pt x="3879247" y="1655155"/>
                    <a:pt x="3883247" y="1669062"/>
                  </a:cubicBezTo>
                  <a:close/>
                  <a:moveTo>
                    <a:pt x="3844481" y="1195669"/>
                  </a:moveTo>
                  <a:lnTo>
                    <a:pt x="3865626" y="1170904"/>
                  </a:lnTo>
                  <a:cubicBezTo>
                    <a:pt x="3865626" y="1170904"/>
                    <a:pt x="3872675" y="1185001"/>
                    <a:pt x="3872675" y="1195669"/>
                  </a:cubicBezTo>
                  <a:lnTo>
                    <a:pt x="3844385" y="1195669"/>
                  </a:lnTo>
                  <a:close/>
                  <a:moveTo>
                    <a:pt x="3830384" y="1336925"/>
                  </a:moveTo>
                  <a:cubicBezTo>
                    <a:pt x="3823335" y="1322828"/>
                    <a:pt x="3826860" y="1308636"/>
                    <a:pt x="3833908" y="1294539"/>
                  </a:cubicBezTo>
                  <a:cubicBezTo>
                    <a:pt x="3844766" y="1306540"/>
                    <a:pt x="3867912" y="1336354"/>
                    <a:pt x="3830384" y="1336925"/>
                  </a:cubicBezTo>
                  <a:close/>
                  <a:moveTo>
                    <a:pt x="3872675" y="1365214"/>
                  </a:moveTo>
                  <a:lnTo>
                    <a:pt x="3900868" y="1358166"/>
                  </a:lnTo>
                  <a:lnTo>
                    <a:pt x="3900868" y="1375787"/>
                  </a:lnTo>
                  <a:lnTo>
                    <a:pt x="3872675" y="1382836"/>
                  </a:lnTo>
                  <a:lnTo>
                    <a:pt x="3872675" y="1365214"/>
                  </a:lnTo>
                  <a:close/>
                  <a:moveTo>
                    <a:pt x="3844481" y="185257"/>
                  </a:moveTo>
                  <a:cubicBezTo>
                    <a:pt x="3848005" y="192306"/>
                    <a:pt x="3855053" y="195830"/>
                    <a:pt x="3851529" y="206498"/>
                  </a:cubicBezTo>
                  <a:lnTo>
                    <a:pt x="3833908" y="206498"/>
                  </a:lnTo>
                  <a:cubicBezTo>
                    <a:pt x="3833908" y="199450"/>
                    <a:pt x="3840956" y="192401"/>
                    <a:pt x="3844481" y="185257"/>
                  </a:cubicBezTo>
                  <a:close/>
                  <a:moveTo>
                    <a:pt x="3865626" y="294700"/>
                  </a:moveTo>
                  <a:cubicBezTo>
                    <a:pt x="3865626" y="294700"/>
                    <a:pt x="3858577" y="301748"/>
                    <a:pt x="3858577" y="305272"/>
                  </a:cubicBezTo>
                  <a:cubicBezTo>
                    <a:pt x="3851529" y="301748"/>
                    <a:pt x="3833908" y="259362"/>
                    <a:pt x="3826764" y="248789"/>
                  </a:cubicBezTo>
                  <a:cubicBezTo>
                    <a:pt x="3847909" y="248789"/>
                    <a:pt x="3854958" y="287651"/>
                    <a:pt x="3865626" y="294700"/>
                  </a:cubicBezTo>
                  <a:close/>
                  <a:moveTo>
                    <a:pt x="3784473" y="149920"/>
                  </a:moveTo>
                  <a:lnTo>
                    <a:pt x="3812667" y="149920"/>
                  </a:lnTo>
                  <a:cubicBezTo>
                    <a:pt x="3811905" y="154777"/>
                    <a:pt x="3816953" y="166302"/>
                    <a:pt x="3816191" y="171160"/>
                  </a:cubicBezTo>
                  <a:lnTo>
                    <a:pt x="3795046" y="171160"/>
                  </a:lnTo>
                  <a:cubicBezTo>
                    <a:pt x="3797046" y="168017"/>
                    <a:pt x="3785807" y="155825"/>
                    <a:pt x="3784473" y="153539"/>
                  </a:cubicBezTo>
                  <a:lnTo>
                    <a:pt x="3784473" y="150015"/>
                  </a:lnTo>
                  <a:close/>
                  <a:moveTo>
                    <a:pt x="3784473" y="245265"/>
                  </a:moveTo>
                  <a:lnTo>
                    <a:pt x="3787997" y="312416"/>
                  </a:lnTo>
                  <a:lnTo>
                    <a:pt x="3752659" y="312416"/>
                  </a:lnTo>
                  <a:cubicBezTo>
                    <a:pt x="3756184" y="301843"/>
                    <a:pt x="3773805" y="252313"/>
                    <a:pt x="3784473" y="245265"/>
                  </a:cubicBezTo>
                  <a:close/>
                  <a:moveTo>
                    <a:pt x="3766852" y="149920"/>
                  </a:moveTo>
                  <a:lnTo>
                    <a:pt x="3759803" y="164017"/>
                  </a:lnTo>
                  <a:lnTo>
                    <a:pt x="3724466" y="156968"/>
                  </a:lnTo>
                  <a:cubicBezTo>
                    <a:pt x="3727609" y="129822"/>
                    <a:pt x="3755327" y="142395"/>
                    <a:pt x="3766852" y="149920"/>
                  </a:cubicBezTo>
                  <a:close/>
                  <a:moveTo>
                    <a:pt x="3745611" y="206403"/>
                  </a:moveTo>
                  <a:lnTo>
                    <a:pt x="3745611" y="224024"/>
                  </a:lnTo>
                  <a:lnTo>
                    <a:pt x="3735038" y="224024"/>
                  </a:lnTo>
                  <a:lnTo>
                    <a:pt x="3735038" y="206403"/>
                  </a:lnTo>
                  <a:lnTo>
                    <a:pt x="3745611" y="206403"/>
                  </a:lnTo>
                  <a:close/>
                  <a:moveTo>
                    <a:pt x="3678555" y="164017"/>
                  </a:moveTo>
                  <a:cubicBezTo>
                    <a:pt x="3673983" y="178113"/>
                    <a:pt x="3646551" y="192020"/>
                    <a:pt x="3653885" y="213451"/>
                  </a:cubicBezTo>
                  <a:lnTo>
                    <a:pt x="3629216" y="202879"/>
                  </a:lnTo>
                  <a:cubicBezTo>
                    <a:pt x="3640931" y="188972"/>
                    <a:pt x="3654361" y="140299"/>
                    <a:pt x="3678651" y="164017"/>
                  </a:cubicBezTo>
                  <a:close/>
                  <a:moveTo>
                    <a:pt x="3615023" y="266505"/>
                  </a:moveTo>
                  <a:lnTo>
                    <a:pt x="3660934" y="270030"/>
                  </a:lnTo>
                  <a:lnTo>
                    <a:pt x="3660934" y="308892"/>
                  </a:lnTo>
                  <a:cubicBezTo>
                    <a:pt x="3625596" y="301843"/>
                    <a:pt x="3622072" y="305367"/>
                    <a:pt x="3615023" y="301843"/>
                  </a:cubicBezTo>
                  <a:lnTo>
                    <a:pt x="3615023" y="266505"/>
                  </a:lnTo>
                  <a:close/>
                  <a:moveTo>
                    <a:pt x="3593783" y="114582"/>
                  </a:moveTo>
                  <a:cubicBezTo>
                    <a:pt x="3604355" y="125155"/>
                    <a:pt x="3618453" y="146395"/>
                    <a:pt x="3611404" y="160492"/>
                  </a:cubicBezTo>
                  <a:lnTo>
                    <a:pt x="3586734" y="160492"/>
                  </a:lnTo>
                  <a:cubicBezTo>
                    <a:pt x="3579686" y="146395"/>
                    <a:pt x="3576161" y="128679"/>
                    <a:pt x="3593783" y="114582"/>
                  </a:cubicBezTo>
                  <a:close/>
                  <a:moveTo>
                    <a:pt x="3586734" y="1255677"/>
                  </a:moveTo>
                  <a:lnTo>
                    <a:pt x="3586734" y="1234436"/>
                  </a:lnTo>
                  <a:lnTo>
                    <a:pt x="3604355" y="1252057"/>
                  </a:lnTo>
                  <a:lnTo>
                    <a:pt x="3586734" y="1255581"/>
                  </a:lnTo>
                  <a:close/>
                  <a:moveTo>
                    <a:pt x="3604450" y="1117945"/>
                  </a:moveTo>
                  <a:cubicBezTo>
                    <a:pt x="3590354" y="1117945"/>
                    <a:pt x="3579781" y="1114421"/>
                    <a:pt x="3590354" y="1089656"/>
                  </a:cubicBezTo>
                  <a:cubicBezTo>
                    <a:pt x="3582162" y="887631"/>
                    <a:pt x="3601974" y="972498"/>
                    <a:pt x="3579781" y="888297"/>
                  </a:cubicBezTo>
                  <a:cubicBezTo>
                    <a:pt x="3579781" y="888297"/>
                    <a:pt x="3586829" y="492629"/>
                    <a:pt x="3586829" y="492629"/>
                  </a:cubicBezTo>
                  <a:cubicBezTo>
                    <a:pt x="3578352" y="448242"/>
                    <a:pt x="3562064" y="340229"/>
                    <a:pt x="3618643" y="333657"/>
                  </a:cubicBezTo>
                  <a:cubicBezTo>
                    <a:pt x="3729418" y="316797"/>
                    <a:pt x="3839718" y="392807"/>
                    <a:pt x="3851624" y="496153"/>
                  </a:cubicBezTo>
                  <a:cubicBezTo>
                    <a:pt x="3844576" y="482056"/>
                    <a:pt x="3894011" y="644553"/>
                    <a:pt x="3876294" y="665698"/>
                  </a:cubicBezTo>
                  <a:cubicBezTo>
                    <a:pt x="3882295" y="780951"/>
                    <a:pt x="3893820" y="1013551"/>
                    <a:pt x="3788093" y="1086132"/>
                  </a:cubicBezTo>
                  <a:cubicBezTo>
                    <a:pt x="3734276" y="1115755"/>
                    <a:pt x="3678460" y="1126518"/>
                    <a:pt x="3604546" y="1117945"/>
                  </a:cubicBezTo>
                  <a:close/>
                  <a:moveTo>
                    <a:pt x="3809143" y="1231007"/>
                  </a:moveTo>
                  <a:cubicBezTo>
                    <a:pt x="3798570" y="1223958"/>
                    <a:pt x="3791522" y="1209766"/>
                    <a:pt x="3784473" y="1188621"/>
                  </a:cubicBezTo>
                  <a:lnTo>
                    <a:pt x="3809143" y="1188621"/>
                  </a:lnTo>
                  <a:cubicBezTo>
                    <a:pt x="3816191" y="1199194"/>
                    <a:pt x="3816191" y="1216910"/>
                    <a:pt x="3809143" y="1231007"/>
                  </a:cubicBezTo>
                  <a:close/>
                  <a:moveTo>
                    <a:pt x="3745611" y="1181477"/>
                  </a:moveTo>
                  <a:lnTo>
                    <a:pt x="3745611" y="1192050"/>
                  </a:lnTo>
                  <a:cubicBezTo>
                    <a:pt x="3752659" y="1192050"/>
                    <a:pt x="3766757" y="1195574"/>
                    <a:pt x="3777425" y="1209671"/>
                  </a:cubicBezTo>
                  <a:cubicBezTo>
                    <a:pt x="3777425" y="1209671"/>
                    <a:pt x="3763327" y="1220244"/>
                    <a:pt x="3745611" y="1220244"/>
                  </a:cubicBezTo>
                  <a:lnTo>
                    <a:pt x="3745611" y="1195479"/>
                  </a:lnTo>
                  <a:cubicBezTo>
                    <a:pt x="3689795" y="1202623"/>
                    <a:pt x="3752755" y="1134233"/>
                    <a:pt x="3745611" y="1181382"/>
                  </a:cubicBezTo>
                  <a:close/>
                  <a:moveTo>
                    <a:pt x="3777425" y="1252153"/>
                  </a:moveTo>
                  <a:lnTo>
                    <a:pt x="3784473" y="1287490"/>
                  </a:lnTo>
                  <a:cubicBezTo>
                    <a:pt x="3804380" y="1291777"/>
                    <a:pt x="3825145" y="1269583"/>
                    <a:pt x="3826860" y="1305112"/>
                  </a:cubicBezTo>
                  <a:lnTo>
                    <a:pt x="3773901" y="1287490"/>
                  </a:lnTo>
                  <a:lnTo>
                    <a:pt x="3745706" y="1287490"/>
                  </a:lnTo>
                  <a:cubicBezTo>
                    <a:pt x="3752755" y="1273393"/>
                    <a:pt x="3763327" y="1259201"/>
                    <a:pt x="3777520" y="1252153"/>
                  </a:cubicBezTo>
                  <a:close/>
                  <a:moveTo>
                    <a:pt x="3780949" y="1389979"/>
                  </a:moveTo>
                  <a:cubicBezTo>
                    <a:pt x="3777425" y="1386455"/>
                    <a:pt x="3770376" y="1382931"/>
                    <a:pt x="3763327" y="1382931"/>
                  </a:cubicBezTo>
                  <a:cubicBezTo>
                    <a:pt x="3765519" y="1374835"/>
                    <a:pt x="3756088" y="1324257"/>
                    <a:pt x="3773901" y="1326448"/>
                  </a:cubicBezTo>
                  <a:cubicBezTo>
                    <a:pt x="3778186" y="1320637"/>
                    <a:pt x="3778186" y="1326162"/>
                    <a:pt x="3784473" y="1315875"/>
                  </a:cubicBezTo>
                  <a:cubicBezTo>
                    <a:pt x="3799141" y="1338735"/>
                    <a:pt x="3806285" y="1369691"/>
                    <a:pt x="3780949" y="1390074"/>
                  </a:cubicBezTo>
                  <a:close/>
                  <a:moveTo>
                    <a:pt x="3819811" y="1464179"/>
                  </a:moveTo>
                  <a:lnTo>
                    <a:pt x="3805714" y="1464179"/>
                  </a:lnTo>
                  <a:cubicBezTo>
                    <a:pt x="3802190" y="1464179"/>
                    <a:pt x="3795141" y="1464179"/>
                    <a:pt x="3788093" y="1460655"/>
                  </a:cubicBezTo>
                  <a:cubicBezTo>
                    <a:pt x="3791236" y="1437414"/>
                    <a:pt x="3822573" y="1431699"/>
                    <a:pt x="3819906" y="1464179"/>
                  </a:cubicBezTo>
                  <a:close/>
                  <a:moveTo>
                    <a:pt x="3837432" y="1386455"/>
                  </a:moveTo>
                  <a:cubicBezTo>
                    <a:pt x="3836956" y="1397885"/>
                    <a:pt x="3839242" y="1410934"/>
                    <a:pt x="3833908" y="1421793"/>
                  </a:cubicBezTo>
                  <a:cubicBezTo>
                    <a:pt x="3799237" y="1428270"/>
                    <a:pt x="3802666" y="1383026"/>
                    <a:pt x="3837432" y="1386455"/>
                  </a:cubicBezTo>
                  <a:close/>
                  <a:moveTo>
                    <a:pt x="3830384" y="1453511"/>
                  </a:moveTo>
                  <a:cubicBezTo>
                    <a:pt x="3830384" y="1442938"/>
                    <a:pt x="3837432" y="1428746"/>
                    <a:pt x="3851529" y="1421698"/>
                  </a:cubicBezTo>
                  <a:cubicBezTo>
                    <a:pt x="3858577" y="1432270"/>
                    <a:pt x="3858577" y="1446463"/>
                    <a:pt x="3851529" y="1453511"/>
                  </a:cubicBezTo>
                  <a:lnTo>
                    <a:pt x="3830384" y="1453511"/>
                  </a:lnTo>
                  <a:close/>
                  <a:moveTo>
                    <a:pt x="3862102" y="1722021"/>
                  </a:moveTo>
                  <a:cubicBezTo>
                    <a:pt x="3855053" y="1722021"/>
                    <a:pt x="3844481" y="1718497"/>
                    <a:pt x="3837432" y="1707924"/>
                  </a:cubicBezTo>
                  <a:cubicBezTo>
                    <a:pt x="3849529" y="1692493"/>
                    <a:pt x="3883724" y="1698018"/>
                    <a:pt x="3862102" y="1722021"/>
                  </a:cubicBezTo>
                  <a:close/>
                  <a:moveTo>
                    <a:pt x="3890391" y="1700875"/>
                  </a:moveTo>
                  <a:lnTo>
                    <a:pt x="3876294" y="1693827"/>
                  </a:lnTo>
                  <a:lnTo>
                    <a:pt x="3886867" y="1676206"/>
                  </a:lnTo>
                  <a:lnTo>
                    <a:pt x="3900964" y="1683254"/>
                  </a:lnTo>
                  <a:lnTo>
                    <a:pt x="3890391" y="1700875"/>
                  </a:lnTo>
                  <a:close/>
                  <a:moveTo>
                    <a:pt x="3876294" y="1495993"/>
                  </a:moveTo>
                  <a:cubicBezTo>
                    <a:pt x="3876294" y="1478371"/>
                    <a:pt x="3876294" y="1471228"/>
                    <a:pt x="3869245" y="1457131"/>
                  </a:cubicBezTo>
                  <a:cubicBezTo>
                    <a:pt x="3895344" y="1452178"/>
                    <a:pt x="3917633" y="1468846"/>
                    <a:pt x="3911632" y="1495993"/>
                  </a:cubicBezTo>
                  <a:cubicBezTo>
                    <a:pt x="3897535" y="1495993"/>
                    <a:pt x="3890486" y="1503041"/>
                    <a:pt x="3876294" y="1495993"/>
                  </a:cubicBezTo>
                  <a:close/>
                  <a:moveTo>
                    <a:pt x="3911536" y="1972909"/>
                  </a:moveTo>
                  <a:cubicBezTo>
                    <a:pt x="3911536" y="1972909"/>
                    <a:pt x="3915061" y="1965861"/>
                    <a:pt x="3922110" y="1962337"/>
                  </a:cubicBezTo>
                  <a:cubicBezTo>
                    <a:pt x="3925634" y="1965861"/>
                    <a:pt x="3925634" y="1972909"/>
                    <a:pt x="3925634" y="1979958"/>
                  </a:cubicBezTo>
                  <a:lnTo>
                    <a:pt x="3911536" y="1972909"/>
                  </a:lnTo>
                  <a:close/>
                  <a:moveTo>
                    <a:pt x="3918585" y="1697351"/>
                  </a:moveTo>
                  <a:lnTo>
                    <a:pt x="3950399" y="1704399"/>
                  </a:lnTo>
                  <a:cubicBezTo>
                    <a:pt x="3932111" y="1725545"/>
                    <a:pt x="3900773" y="1728307"/>
                    <a:pt x="3918585" y="1697351"/>
                  </a:cubicBezTo>
                  <a:close/>
                  <a:moveTo>
                    <a:pt x="3978593" y="1121470"/>
                  </a:moveTo>
                  <a:lnTo>
                    <a:pt x="3964495" y="1114421"/>
                  </a:lnTo>
                  <a:lnTo>
                    <a:pt x="3971544" y="1096800"/>
                  </a:lnTo>
                  <a:lnTo>
                    <a:pt x="3985641" y="1103848"/>
                  </a:lnTo>
                  <a:lnTo>
                    <a:pt x="3978593" y="1121470"/>
                  </a:lnTo>
                  <a:close/>
                  <a:moveTo>
                    <a:pt x="3968020" y="863533"/>
                  </a:moveTo>
                  <a:cubicBezTo>
                    <a:pt x="3989165" y="867057"/>
                    <a:pt x="3996309" y="874105"/>
                    <a:pt x="4006882" y="898870"/>
                  </a:cubicBezTo>
                  <a:lnTo>
                    <a:pt x="3968020" y="863533"/>
                  </a:lnTo>
                  <a:close/>
                  <a:moveTo>
                    <a:pt x="4028028" y="587974"/>
                  </a:moveTo>
                  <a:cubicBezTo>
                    <a:pt x="4028028" y="587974"/>
                    <a:pt x="4035076" y="591498"/>
                    <a:pt x="4042124" y="591498"/>
                  </a:cubicBezTo>
                  <a:cubicBezTo>
                    <a:pt x="4042124" y="598547"/>
                    <a:pt x="4035076" y="612739"/>
                    <a:pt x="4031552" y="616264"/>
                  </a:cubicBezTo>
                  <a:cubicBezTo>
                    <a:pt x="4006501" y="608072"/>
                    <a:pt x="4004691" y="611596"/>
                    <a:pt x="4028028" y="587974"/>
                  </a:cubicBezTo>
                  <a:close/>
                  <a:moveTo>
                    <a:pt x="4066889" y="951829"/>
                  </a:moveTo>
                  <a:lnTo>
                    <a:pt x="4035076" y="951829"/>
                  </a:lnTo>
                  <a:lnTo>
                    <a:pt x="4035076" y="937732"/>
                  </a:lnTo>
                  <a:lnTo>
                    <a:pt x="4066889" y="937732"/>
                  </a:lnTo>
                  <a:lnTo>
                    <a:pt x="4066889" y="951829"/>
                  </a:lnTo>
                  <a:close/>
                  <a:moveTo>
                    <a:pt x="4225766" y="2181316"/>
                  </a:moveTo>
                  <a:cubicBezTo>
                    <a:pt x="4225766" y="2184841"/>
                    <a:pt x="4225766" y="2191889"/>
                    <a:pt x="4218718" y="2198938"/>
                  </a:cubicBezTo>
                  <a:cubicBezTo>
                    <a:pt x="4215194" y="2191889"/>
                    <a:pt x="4208145" y="2184841"/>
                    <a:pt x="4208145" y="2181316"/>
                  </a:cubicBezTo>
                  <a:lnTo>
                    <a:pt x="4225766" y="2181316"/>
                  </a:lnTo>
                  <a:close/>
                  <a:moveTo>
                    <a:pt x="4218718" y="2227227"/>
                  </a:moveTo>
                  <a:lnTo>
                    <a:pt x="4236339" y="2227227"/>
                  </a:lnTo>
                  <a:lnTo>
                    <a:pt x="4246912" y="2269613"/>
                  </a:lnTo>
                  <a:cubicBezTo>
                    <a:pt x="4222813" y="2267803"/>
                    <a:pt x="4214908" y="2250373"/>
                    <a:pt x="4218718" y="2227227"/>
                  </a:cubicBezTo>
                  <a:close/>
                  <a:moveTo>
                    <a:pt x="1613440" y="1591338"/>
                  </a:moveTo>
                  <a:lnTo>
                    <a:pt x="1613440" y="1587814"/>
                  </a:lnTo>
                  <a:lnTo>
                    <a:pt x="1606391" y="1587814"/>
                  </a:lnTo>
                  <a:lnTo>
                    <a:pt x="1613440" y="1591338"/>
                  </a:lnTo>
                  <a:close/>
                  <a:moveTo>
                    <a:pt x="1225201" y="75720"/>
                  </a:moveTo>
                  <a:cubicBezTo>
                    <a:pt x="1225201" y="33334"/>
                    <a:pt x="1211104" y="8568"/>
                    <a:pt x="1154620" y="22761"/>
                  </a:cubicBezTo>
                  <a:cubicBezTo>
                    <a:pt x="1129284" y="18665"/>
                    <a:pt x="949452" y="7045"/>
                    <a:pt x="882777" y="15712"/>
                  </a:cubicBezTo>
                  <a:cubicBezTo>
                    <a:pt x="796290" y="-17149"/>
                    <a:pt x="804005" y="100485"/>
                    <a:pt x="801529" y="142871"/>
                  </a:cubicBezTo>
                  <a:cubicBezTo>
                    <a:pt x="807339" y="431574"/>
                    <a:pt x="784669" y="1079750"/>
                    <a:pt x="822674" y="1372358"/>
                  </a:cubicBezTo>
                  <a:cubicBezTo>
                    <a:pt x="804101" y="1389027"/>
                    <a:pt x="793051" y="1366833"/>
                    <a:pt x="787336" y="1358261"/>
                  </a:cubicBezTo>
                  <a:cubicBezTo>
                    <a:pt x="710755" y="1069939"/>
                    <a:pt x="583978" y="753519"/>
                    <a:pt x="480155" y="475008"/>
                  </a:cubicBezTo>
                  <a:cubicBezTo>
                    <a:pt x="463296" y="469674"/>
                    <a:pt x="467487" y="444051"/>
                    <a:pt x="462534" y="432622"/>
                  </a:cubicBezTo>
                  <a:cubicBezTo>
                    <a:pt x="450723" y="394141"/>
                    <a:pt x="413480" y="356993"/>
                    <a:pt x="416623" y="312511"/>
                  </a:cubicBezTo>
                  <a:cubicBezTo>
                    <a:pt x="386905" y="267267"/>
                    <a:pt x="381286" y="224310"/>
                    <a:pt x="370713" y="178304"/>
                  </a:cubicBezTo>
                  <a:cubicBezTo>
                    <a:pt x="352711" y="128679"/>
                    <a:pt x="334804" y="105438"/>
                    <a:pt x="331851" y="54670"/>
                  </a:cubicBezTo>
                  <a:cubicBezTo>
                    <a:pt x="342424" y="-22007"/>
                    <a:pt x="95155" y="24094"/>
                    <a:pt x="56483" y="12283"/>
                  </a:cubicBezTo>
                  <a:cubicBezTo>
                    <a:pt x="14097" y="12283"/>
                    <a:pt x="10573" y="37048"/>
                    <a:pt x="10573" y="51145"/>
                  </a:cubicBezTo>
                  <a:cubicBezTo>
                    <a:pt x="3524" y="128869"/>
                    <a:pt x="0" y="241931"/>
                    <a:pt x="0" y="252504"/>
                  </a:cubicBezTo>
                  <a:cubicBezTo>
                    <a:pt x="22098" y="634361"/>
                    <a:pt x="22384" y="1638963"/>
                    <a:pt x="20193" y="2026059"/>
                  </a:cubicBezTo>
                  <a:cubicBezTo>
                    <a:pt x="20574" y="2064921"/>
                    <a:pt x="24384" y="2435824"/>
                    <a:pt x="17621" y="2463256"/>
                  </a:cubicBezTo>
                  <a:cubicBezTo>
                    <a:pt x="9620" y="2555077"/>
                    <a:pt x="12763" y="2596035"/>
                    <a:pt x="123539" y="2584224"/>
                  </a:cubicBezTo>
                  <a:cubicBezTo>
                    <a:pt x="509683" y="2599464"/>
                    <a:pt x="369380" y="2605846"/>
                    <a:pt x="388334" y="2241514"/>
                  </a:cubicBezTo>
                  <a:cubicBezTo>
                    <a:pt x="386810" y="1939477"/>
                    <a:pt x="358426" y="1531045"/>
                    <a:pt x="384810" y="1379502"/>
                  </a:cubicBezTo>
                  <a:cubicBezTo>
                    <a:pt x="419195" y="1434366"/>
                    <a:pt x="447484" y="1584480"/>
                    <a:pt x="497776" y="1658584"/>
                  </a:cubicBezTo>
                  <a:cubicBezTo>
                    <a:pt x="508254" y="1707066"/>
                    <a:pt x="508540" y="1765264"/>
                    <a:pt x="540163" y="1803460"/>
                  </a:cubicBezTo>
                  <a:cubicBezTo>
                    <a:pt x="557974" y="1918807"/>
                    <a:pt x="638937" y="2022915"/>
                    <a:pt x="649605" y="2139121"/>
                  </a:cubicBezTo>
                  <a:cubicBezTo>
                    <a:pt x="656939" y="2160457"/>
                    <a:pt x="720661" y="2287044"/>
                    <a:pt x="713137" y="2308761"/>
                  </a:cubicBezTo>
                  <a:cubicBezTo>
                    <a:pt x="760857" y="2403249"/>
                    <a:pt x="782193" y="2484021"/>
                    <a:pt x="812006" y="2580795"/>
                  </a:cubicBezTo>
                  <a:cubicBezTo>
                    <a:pt x="820007" y="2600131"/>
                    <a:pt x="1132903" y="2584510"/>
                    <a:pt x="1154430" y="2584319"/>
                  </a:cubicBezTo>
                  <a:cubicBezTo>
                    <a:pt x="1228534" y="2584319"/>
                    <a:pt x="1214438" y="2527836"/>
                    <a:pt x="1214438" y="2499547"/>
                  </a:cubicBezTo>
                  <a:cubicBezTo>
                    <a:pt x="1214438" y="2499547"/>
                    <a:pt x="1214438" y="1831844"/>
                    <a:pt x="1214438" y="1831749"/>
                  </a:cubicBezTo>
                  <a:cubicBezTo>
                    <a:pt x="1245013" y="1826605"/>
                    <a:pt x="1214438" y="89817"/>
                    <a:pt x="1225010" y="75910"/>
                  </a:cubicBezTo>
                  <a:close/>
                  <a:moveTo>
                    <a:pt x="374332" y="531491"/>
                  </a:moveTo>
                  <a:cubicBezTo>
                    <a:pt x="367284" y="538539"/>
                    <a:pt x="360235" y="545588"/>
                    <a:pt x="346138" y="545588"/>
                  </a:cubicBezTo>
                  <a:cubicBezTo>
                    <a:pt x="340328" y="516918"/>
                    <a:pt x="354616" y="510250"/>
                    <a:pt x="374332" y="531491"/>
                  </a:cubicBezTo>
                  <a:close/>
                  <a:moveTo>
                    <a:pt x="363760" y="849435"/>
                  </a:moveTo>
                  <a:lnTo>
                    <a:pt x="363760" y="870676"/>
                  </a:lnTo>
                  <a:lnTo>
                    <a:pt x="328422" y="870676"/>
                  </a:lnTo>
                  <a:lnTo>
                    <a:pt x="328422" y="849435"/>
                  </a:lnTo>
                  <a:lnTo>
                    <a:pt x="363760" y="849435"/>
                  </a:lnTo>
                  <a:close/>
                  <a:moveTo>
                    <a:pt x="349663" y="503202"/>
                  </a:moveTo>
                  <a:lnTo>
                    <a:pt x="332041" y="510250"/>
                  </a:lnTo>
                  <a:cubicBezTo>
                    <a:pt x="328517" y="503202"/>
                    <a:pt x="324993" y="492629"/>
                    <a:pt x="324993" y="471388"/>
                  </a:cubicBezTo>
                  <a:cubicBezTo>
                    <a:pt x="339090" y="485485"/>
                    <a:pt x="346138" y="496153"/>
                    <a:pt x="349663" y="503202"/>
                  </a:cubicBezTo>
                  <a:close/>
                  <a:moveTo>
                    <a:pt x="208502" y="499677"/>
                  </a:moveTo>
                  <a:lnTo>
                    <a:pt x="236791" y="499677"/>
                  </a:lnTo>
                  <a:lnTo>
                    <a:pt x="236791" y="513775"/>
                  </a:lnTo>
                  <a:lnTo>
                    <a:pt x="300323" y="513775"/>
                  </a:lnTo>
                  <a:cubicBezTo>
                    <a:pt x="283369" y="548731"/>
                    <a:pt x="254889" y="540254"/>
                    <a:pt x="236791" y="513775"/>
                  </a:cubicBezTo>
                  <a:lnTo>
                    <a:pt x="236791" y="517299"/>
                  </a:lnTo>
                  <a:lnTo>
                    <a:pt x="208502" y="517299"/>
                  </a:lnTo>
                  <a:lnTo>
                    <a:pt x="208502" y="499677"/>
                  </a:lnTo>
                  <a:close/>
                  <a:moveTo>
                    <a:pt x="261366" y="559685"/>
                  </a:moveTo>
                  <a:cubicBezTo>
                    <a:pt x="247269" y="566734"/>
                    <a:pt x="236696" y="563209"/>
                    <a:pt x="229552" y="552637"/>
                  </a:cubicBezTo>
                  <a:cubicBezTo>
                    <a:pt x="240125" y="549112"/>
                    <a:pt x="250698" y="552637"/>
                    <a:pt x="261366" y="559685"/>
                  </a:cubicBezTo>
                  <a:close/>
                  <a:moveTo>
                    <a:pt x="229648" y="1216815"/>
                  </a:moveTo>
                  <a:lnTo>
                    <a:pt x="229648" y="1238056"/>
                  </a:lnTo>
                  <a:lnTo>
                    <a:pt x="201454" y="1238056"/>
                  </a:lnTo>
                  <a:lnTo>
                    <a:pt x="201454" y="1216815"/>
                  </a:lnTo>
                  <a:lnTo>
                    <a:pt x="229648" y="1216815"/>
                  </a:lnTo>
                  <a:close/>
                  <a:moveTo>
                    <a:pt x="201359" y="1153283"/>
                  </a:moveTo>
                  <a:lnTo>
                    <a:pt x="158972" y="1153283"/>
                  </a:lnTo>
                  <a:cubicBezTo>
                    <a:pt x="156019" y="1126232"/>
                    <a:pt x="161068" y="1111087"/>
                    <a:pt x="197834" y="1110897"/>
                  </a:cubicBezTo>
                  <a:cubicBezTo>
                    <a:pt x="197453" y="1125089"/>
                    <a:pt x="202692" y="1139377"/>
                    <a:pt x="201359" y="1153283"/>
                  </a:cubicBezTo>
                  <a:close/>
                  <a:moveTo>
                    <a:pt x="187261" y="1305207"/>
                  </a:moveTo>
                  <a:cubicBezTo>
                    <a:pt x="194310" y="1312255"/>
                    <a:pt x="197834" y="1322828"/>
                    <a:pt x="201359" y="1340545"/>
                  </a:cubicBezTo>
                  <a:lnTo>
                    <a:pt x="169545" y="1340545"/>
                  </a:lnTo>
                  <a:cubicBezTo>
                    <a:pt x="169545" y="1319304"/>
                    <a:pt x="180118" y="1308731"/>
                    <a:pt x="187166" y="1305207"/>
                  </a:cubicBezTo>
                  <a:close/>
                  <a:moveTo>
                    <a:pt x="162592" y="1223958"/>
                  </a:moveTo>
                  <a:lnTo>
                    <a:pt x="162592" y="1192145"/>
                  </a:lnTo>
                  <a:cubicBezTo>
                    <a:pt x="190786" y="1202718"/>
                    <a:pt x="194405" y="1220434"/>
                    <a:pt x="183737" y="1234531"/>
                  </a:cubicBezTo>
                  <a:lnTo>
                    <a:pt x="162592" y="1223958"/>
                  </a:lnTo>
                  <a:close/>
                  <a:moveTo>
                    <a:pt x="201359" y="828195"/>
                  </a:moveTo>
                  <a:lnTo>
                    <a:pt x="173164" y="828195"/>
                  </a:lnTo>
                  <a:lnTo>
                    <a:pt x="173164" y="806954"/>
                  </a:lnTo>
                  <a:lnTo>
                    <a:pt x="201359" y="806954"/>
                  </a:lnTo>
                  <a:lnTo>
                    <a:pt x="201359" y="828195"/>
                  </a:lnTo>
                  <a:close/>
                  <a:moveTo>
                    <a:pt x="183737" y="506726"/>
                  </a:moveTo>
                  <a:cubicBezTo>
                    <a:pt x="180213" y="496153"/>
                    <a:pt x="173164" y="485485"/>
                    <a:pt x="173164" y="474913"/>
                  </a:cubicBezTo>
                  <a:lnTo>
                    <a:pt x="197834" y="474913"/>
                  </a:lnTo>
                  <a:cubicBezTo>
                    <a:pt x="197834" y="485485"/>
                    <a:pt x="194310" y="496153"/>
                    <a:pt x="183737" y="506726"/>
                  </a:cubicBezTo>
                  <a:close/>
                  <a:moveTo>
                    <a:pt x="173164" y="259457"/>
                  </a:moveTo>
                  <a:lnTo>
                    <a:pt x="152019" y="248884"/>
                  </a:lnTo>
                  <a:cubicBezTo>
                    <a:pt x="160401" y="221547"/>
                    <a:pt x="174022" y="228596"/>
                    <a:pt x="173164" y="259457"/>
                  </a:cubicBezTo>
                  <a:close/>
                  <a:moveTo>
                    <a:pt x="141351" y="1556000"/>
                  </a:moveTo>
                  <a:lnTo>
                    <a:pt x="162496" y="1541903"/>
                  </a:lnTo>
                  <a:lnTo>
                    <a:pt x="169545" y="1563144"/>
                  </a:lnTo>
                  <a:lnTo>
                    <a:pt x="141256" y="1577241"/>
                  </a:lnTo>
                  <a:lnTo>
                    <a:pt x="141256" y="1556000"/>
                  </a:lnTo>
                  <a:close/>
                  <a:moveTo>
                    <a:pt x="106108" y="467864"/>
                  </a:moveTo>
                  <a:lnTo>
                    <a:pt x="123730" y="467864"/>
                  </a:lnTo>
                  <a:lnTo>
                    <a:pt x="123730" y="485485"/>
                  </a:lnTo>
                  <a:lnTo>
                    <a:pt x="106108" y="485485"/>
                  </a:lnTo>
                  <a:lnTo>
                    <a:pt x="106108" y="467864"/>
                  </a:lnTo>
                  <a:close/>
                  <a:moveTo>
                    <a:pt x="137827" y="1354641"/>
                  </a:moveTo>
                  <a:lnTo>
                    <a:pt x="137827" y="1386455"/>
                  </a:lnTo>
                  <a:lnTo>
                    <a:pt x="113157" y="1386455"/>
                  </a:lnTo>
                  <a:lnTo>
                    <a:pt x="113157" y="1354641"/>
                  </a:lnTo>
                  <a:lnTo>
                    <a:pt x="137827" y="1354641"/>
                  </a:lnTo>
                  <a:close/>
                  <a:moveTo>
                    <a:pt x="60198" y="1563048"/>
                  </a:moveTo>
                  <a:cubicBezTo>
                    <a:pt x="60198" y="1545427"/>
                    <a:pt x="70771" y="1534759"/>
                    <a:pt x="88487" y="1520662"/>
                  </a:cubicBezTo>
                  <a:lnTo>
                    <a:pt x="99060" y="1552476"/>
                  </a:lnTo>
                  <a:cubicBezTo>
                    <a:pt x="88487" y="1559524"/>
                    <a:pt x="77914" y="1563048"/>
                    <a:pt x="60198" y="1563048"/>
                  </a:cubicBezTo>
                  <a:close/>
                  <a:moveTo>
                    <a:pt x="113157" y="1626675"/>
                  </a:moveTo>
                  <a:lnTo>
                    <a:pt x="106108" y="1580765"/>
                  </a:lnTo>
                  <a:cubicBezTo>
                    <a:pt x="152686" y="1592481"/>
                    <a:pt x="128683" y="1588956"/>
                    <a:pt x="180213" y="1623151"/>
                  </a:cubicBezTo>
                  <a:cubicBezTo>
                    <a:pt x="156877" y="1621627"/>
                    <a:pt x="138208" y="1627723"/>
                    <a:pt x="113157" y="1626675"/>
                  </a:cubicBezTo>
                  <a:close/>
                  <a:moveTo>
                    <a:pt x="166116" y="1863372"/>
                  </a:moveTo>
                  <a:cubicBezTo>
                    <a:pt x="166116" y="1870420"/>
                    <a:pt x="166116" y="1888137"/>
                    <a:pt x="159067" y="1905758"/>
                  </a:cubicBezTo>
                  <a:lnTo>
                    <a:pt x="137922" y="1884517"/>
                  </a:lnTo>
                  <a:cubicBezTo>
                    <a:pt x="141446" y="1873945"/>
                    <a:pt x="144970" y="1863277"/>
                    <a:pt x="166116" y="1863277"/>
                  </a:cubicBezTo>
                  <a:close/>
                  <a:moveTo>
                    <a:pt x="169640" y="2216654"/>
                  </a:moveTo>
                  <a:lnTo>
                    <a:pt x="144970" y="2216654"/>
                  </a:lnTo>
                  <a:lnTo>
                    <a:pt x="144970" y="2184841"/>
                  </a:lnTo>
                  <a:lnTo>
                    <a:pt x="169640" y="2184841"/>
                  </a:lnTo>
                  <a:lnTo>
                    <a:pt x="169640" y="2216654"/>
                  </a:lnTo>
                  <a:close/>
                  <a:moveTo>
                    <a:pt x="169640" y="1686683"/>
                  </a:moveTo>
                  <a:lnTo>
                    <a:pt x="201454" y="1686683"/>
                  </a:lnTo>
                  <a:lnTo>
                    <a:pt x="201454" y="1711448"/>
                  </a:lnTo>
                  <a:lnTo>
                    <a:pt x="169640" y="1711448"/>
                  </a:lnTo>
                  <a:lnTo>
                    <a:pt x="169640" y="1686683"/>
                  </a:lnTo>
                  <a:close/>
                  <a:moveTo>
                    <a:pt x="176689" y="2273233"/>
                  </a:moveTo>
                  <a:lnTo>
                    <a:pt x="176689" y="2237895"/>
                  </a:lnTo>
                  <a:cubicBezTo>
                    <a:pt x="190786" y="2237895"/>
                    <a:pt x="201359" y="2237895"/>
                    <a:pt x="212026" y="2248468"/>
                  </a:cubicBezTo>
                  <a:cubicBezTo>
                    <a:pt x="208502" y="2255516"/>
                    <a:pt x="201454" y="2262565"/>
                    <a:pt x="176689" y="2273233"/>
                  </a:cubicBezTo>
                  <a:close/>
                  <a:moveTo>
                    <a:pt x="212026" y="1785648"/>
                  </a:moveTo>
                  <a:lnTo>
                    <a:pt x="190881" y="1785648"/>
                  </a:lnTo>
                  <a:lnTo>
                    <a:pt x="190881" y="1753834"/>
                  </a:lnTo>
                  <a:lnTo>
                    <a:pt x="212026" y="1753834"/>
                  </a:lnTo>
                  <a:lnTo>
                    <a:pt x="212026" y="1785648"/>
                  </a:lnTo>
                  <a:close/>
                  <a:moveTo>
                    <a:pt x="254317" y="2365054"/>
                  </a:moveTo>
                  <a:lnTo>
                    <a:pt x="218980" y="2365054"/>
                  </a:lnTo>
                  <a:lnTo>
                    <a:pt x="218980" y="2340289"/>
                  </a:lnTo>
                  <a:lnTo>
                    <a:pt x="254317" y="2340289"/>
                  </a:lnTo>
                  <a:lnTo>
                    <a:pt x="254317" y="2365054"/>
                  </a:lnTo>
                  <a:close/>
                  <a:moveTo>
                    <a:pt x="243745" y="1050794"/>
                  </a:moveTo>
                  <a:lnTo>
                    <a:pt x="279082" y="1050794"/>
                  </a:lnTo>
                  <a:cubicBezTo>
                    <a:pt x="275558" y="1068415"/>
                    <a:pt x="261461" y="1079083"/>
                    <a:pt x="243745" y="1050794"/>
                  </a:cubicBezTo>
                  <a:close/>
                  <a:moveTo>
                    <a:pt x="296704" y="1386455"/>
                  </a:moveTo>
                  <a:lnTo>
                    <a:pt x="275558" y="1386455"/>
                  </a:lnTo>
                  <a:lnTo>
                    <a:pt x="275558" y="1347593"/>
                  </a:lnTo>
                  <a:lnTo>
                    <a:pt x="296704" y="1347593"/>
                  </a:lnTo>
                  <a:lnTo>
                    <a:pt x="296704" y="1386455"/>
                  </a:lnTo>
                  <a:close/>
                  <a:moveTo>
                    <a:pt x="300228" y="517299"/>
                  </a:moveTo>
                  <a:lnTo>
                    <a:pt x="328517" y="527872"/>
                  </a:lnTo>
                  <a:lnTo>
                    <a:pt x="321469" y="541968"/>
                  </a:lnTo>
                  <a:lnTo>
                    <a:pt x="300323" y="531396"/>
                  </a:lnTo>
                  <a:lnTo>
                    <a:pt x="300323" y="517299"/>
                  </a:lnTo>
                  <a:close/>
                  <a:moveTo>
                    <a:pt x="307276" y="994311"/>
                  </a:moveTo>
                  <a:lnTo>
                    <a:pt x="331946" y="994311"/>
                  </a:lnTo>
                  <a:lnTo>
                    <a:pt x="331946" y="1026124"/>
                  </a:lnTo>
                  <a:lnTo>
                    <a:pt x="307276" y="1026124"/>
                  </a:lnTo>
                  <a:lnTo>
                    <a:pt x="307276" y="994311"/>
                  </a:lnTo>
                  <a:close/>
                  <a:moveTo>
                    <a:pt x="342614" y="1969385"/>
                  </a:moveTo>
                  <a:lnTo>
                    <a:pt x="317944" y="1969385"/>
                  </a:lnTo>
                  <a:lnTo>
                    <a:pt x="317944" y="1941096"/>
                  </a:lnTo>
                  <a:lnTo>
                    <a:pt x="342614" y="1941096"/>
                  </a:lnTo>
                  <a:lnTo>
                    <a:pt x="342614" y="1969385"/>
                  </a:lnTo>
                  <a:close/>
                  <a:moveTo>
                    <a:pt x="349663" y="1121470"/>
                  </a:moveTo>
                  <a:lnTo>
                    <a:pt x="314325" y="1121470"/>
                  </a:lnTo>
                  <a:lnTo>
                    <a:pt x="314325" y="1100229"/>
                  </a:lnTo>
                  <a:lnTo>
                    <a:pt x="349663" y="1100229"/>
                  </a:lnTo>
                  <a:lnTo>
                    <a:pt x="349663" y="1121470"/>
                  </a:lnTo>
                  <a:close/>
                  <a:moveTo>
                    <a:pt x="370808" y="1022505"/>
                  </a:moveTo>
                  <a:cubicBezTo>
                    <a:pt x="360235" y="1008408"/>
                    <a:pt x="356711" y="997740"/>
                    <a:pt x="353187" y="976594"/>
                  </a:cubicBezTo>
                  <a:cubicBezTo>
                    <a:pt x="377857" y="990691"/>
                    <a:pt x="385000" y="1004884"/>
                    <a:pt x="370808" y="1022505"/>
                  </a:cubicBezTo>
                  <a:close/>
                  <a:moveTo>
                    <a:pt x="392049" y="1061367"/>
                  </a:moveTo>
                  <a:lnTo>
                    <a:pt x="441484" y="1061367"/>
                  </a:lnTo>
                  <a:cubicBezTo>
                    <a:pt x="427387" y="1078988"/>
                    <a:pt x="413290" y="1075464"/>
                    <a:pt x="392049" y="1061367"/>
                  </a:cubicBezTo>
                  <a:close/>
                  <a:moveTo>
                    <a:pt x="1023938" y="1492373"/>
                  </a:moveTo>
                  <a:lnTo>
                    <a:pt x="1038034" y="1495897"/>
                  </a:lnTo>
                  <a:lnTo>
                    <a:pt x="1027462" y="1517138"/>
                  </a:lnTo>
                  <a:lnTo>
                    <a:pt x="1013365" y="1510090"/>
                  </a:lnTo>
                  <a:lnTo>
                    <a:pt x="1023938" y="1492468"/>
                  </a:lnTo>
                  <a:close/>
                  <a:moveTo>
                    <a:pt x="1016889" y="1672586"/>
                  </a:moveTo>
                  <a:lnTo>
                    <a:pt x="1030986" y="1672586"/>
                  </a:lnTo>
                  <a:cubicBezTo>
                    <a:pt x="1034510" y="1683159"/>
                    <a:pt x="1034510" y="1690207"/>
                    <a:pt x="1027462" y="1697351"/>
                  </a:cubicBezTo>
                  <a:cubicBezTo>
                    <a:pt x="1020413" y="1690303"/>
                    <a:pt x="1016889" y="1683254"/>
                    <a:pt x="1013365" y="1669062"/>
                  </a:cubicBezTo>
                  <a:lnTo>
                    <a:pt x="1016889" y="1672586"/>
                  </a:lnTo>
                  <a:close/>
                  <a:moveTo>
                    <a:pt x="1034510" y="2036536"/>
                  </a:moveTo>
                  <a:cubicBezTo>
                    <a:pt x="1054132" y="2063682"/>
                    <a:pt x="1036987" y="2078065"/>
                    <a:pt x="1013365" y="2057777"/>
                  </a:cubicBezTo>
                  <a:lnTo>
                    <a:pt x="1034510" y="2036536"/>
                  </a:lnTo>
                  <a:close/>
                  <a:moveTo>
                    <a:pt x="1013365" y="2266089"/>
                  </a:moveTo>
                  <a:lnTo>
                    <a:pt x="1013365" y="2269613"/>
                  </a:lnTo>
                  <a:cubicBezTo>
                    <a:pt x="1006316" y="2273137"/>
                    <a:pt x="1002792" y="2273137"/>
                    <a:pt x="999268" y="2269613"/>
                  </a:cubicBezTo>
                  <a:cubicBezTo>
                    <a:pt x="990790" y="2293235"/>
                    <a:pt x="987838" y="2333145"/>
                    <a:pt x="953357" y="2333240"/>
                  </a:cubicBezTo>
                  <a:lnTo>
                    <a:pt x="932212" y="2276757"/>
                  </a:lnTo>
                  <a:cubicBezTo>
                    <a:pt x="948880" y="2262946"/>
                    <a:pt x="982885" y="2227417"/>
                    <a:pt x="992219" y="2259136"/>
                  </a:cubicBezTo>
                  <a:cubicBezTo>
                    <a:pt x="999649" y="2250563"/>
                    <a:pt x="992505" y="2234466"/>
                    <a:pt x="999268" y="2223798"/>
                  </a:cubicBezTo>
                  <a:cubicBezTo>
                    <a:pt x="1010888" y="2225131"/>
                    <a:pt x="1026319" y="2241419"/>
                    <a:pt x="1038130" y="2245039"/>
                  </a:cubicBezTo>
                  <a:cubicBezTo>
                    <a:pt x="1031176" y="2255230"/>
                    <a:pt x="1009840" y="2266279"/>
                    <a:pt x="1013460" y="2266279"/>
                  </a:cubicBezTo>
                  <a:close/>
                  <a:moveTo>
                    <a:pt x="1023938" y="2329716"/>
                  </a:moveTo>
                  <a:lnTo>
                    <a:pt x="1041559" y="2329716"/>
                  </a:lnTo>
                  <a:lnTo>
                    <a:pt x="1038034" y="2358005"/>
                  </a:lnTo>
                  <a:lnTo>
                    <a:pt x="1020413" y="2354481"/>
                  </a:lnTo>
                  <a:lnTo>
                    <a:pt x="1023938" y="2329716"/>
                  </a:lnTo>
                  <a:close/>
                  <a:moveTo>
                    <a:pt x="1016889" y="2202557"/>
                  </a:moveTo>
                  <a:cubicBezTo>
                    <a:pt x="947928" y="2230180"/>
                    <a:pt x="981742" y="2151789"/>
                    <a:pt x="914495" y="2160171"/>
                  </a:cubicBezTo>
                  <a:cubicBezTo>
                    <a:pt x="921544" y="2153122"/>
                    <a:pt x="925068" y="2146074"/>
                    <a:pt x="932116" y="2142550"/>
                  </a:cubicBezTo>
                  <a:lnTo>
                    <a:pt x="970978" y="2121309"/>
                  </a:lnTo>
                  <a:cubicBezTo>
                    <a:pt x="966883" y="2160075"/>
                    <a:pt x="973741" y="2174268"/>
                    <a:pt x="1016889" y="2202557"/>
                  </a:cubicBezTo>
                  <a:close/>
                  <a:moveTo>
                    <a:pt x="970978" y="1976433"/>
                  </a:moveTo>
                  <a:lnTo>
                    <a:pt x="967454" y="1976433"/>
                  </a:lnTo>
                  <a:cubicBezTo>
                    <a:pt x="968693" y="1967575"/>
                    <a:pt x="939165" y="1976433"/>
                    <a:pt x="946309" y="1994055"/>
                  </a:cubicBezTo>
                  <a:lnTo>
                    <a:pt x="942784" y="1994055"/>
                  </a:lnTo>
                  <a:cubicBezTo>
                    <a:pt x="928211" y="1960431"/>
                    <a:pt x="967454" y="1930047"/>
                    <a:pt x="971074" y="1976433"/>
                  </a:cubicBezTo>
                  <a:close/>
                  <a:moveTo>
                    <a:pt x="925068" y="1905758"/>
                  </a:moveTo>
                  <a:lnTo>
                    <a:pt x="935641" y="1934047"/>
                  </a:lnTo>
                  <a:lnTo>
                    <a:pt x="918019" y="1941096"/>
                  </a:lnTo>
                  <a:lnTo>
                    <a:pt x="907447" y="1912806"/>
                  </a:lnTo>
                  <a:lnTo>
                    <a:pt x="925068" y="1905758"/>
                  </a:lnTo>
                  <a:close/>
                  <a:moveTo>
                    <a:pt x="829818" y="1958812"/>
                  </a:moveTo>
                  <a:cubicBezTo>
                    <a:pt x="858869" y="1940905"/>
                    <a:pt x="880015" y="1952145"/>
                    <a:pt x="879253" y="1987102"/>
                  </a:cubicBezTo>
                  <a:cubicBezTo>
                    <a:pt x="864108" y="1990626"/>
                    <a:pt x="822198" y="1987006"/>
                    <a:pt x="829818" y="1958812"/>
                  </a:cubicBezTo>
                  <a:close/>
                  <a:moveTo>
                    <a:pt x="840391" y="2181316"/>
                  </a:moveTo>
                  <a:lnTo>
                    <a:pt x="826294" y="2142454"/>
                  </a:lnTo>
                  <a:cubicBezTo>
                    <a:pt x="843915" y="2153027"/>
                    <a:pt x="858107" y="2163695"/>
                    <a:pt x="840391" y="2181316"/>
                  </a:cubicBezTo>
                  <a:close/>
                  <a:moveTo>
                    <a:pt x="872109" y="2054157"/>
                  </a:moveTo>
                  <a:lnTo>
                    <a:pt x="893255" y="2121309"/>
                  </a:lnTo>
                  <a:lnTo>
                    <a:pt x="875633" y="2124833"/>
                  </a:lnTo>
                  <a:lnTo>
                    <a:pt x="854488" y="2061206"/>
                  </a:lnTo>
                  <a:lnTo>
                    <a:pt x="872109" y="2054157"/>
                  </a:lnTo>
                  <a:close/>
                  <a:moveTo>
                    <a:pt x="836866" y="1916331"/>
                  </a:moveTo>
                  <a:cubicBezTo>
                    <a:pt x="825722" y="1934619"/>
                    <a:pt x="819817" y="1926141"/>
                    <a:pt x="815721" y="1898710"/>
                  </a:cubicBezTo>
                  <a:cubicBezTo>
                    <a:pt x="827818" y="1893185"/>
                    <a:pt x="836009" y="1896900"/>
                    <a:pt x="851059" y="1891661"/>
                  </a:cubicBezTo>
                  <a:cubicBezTo>
                    <a:pt x="847534" y="1895185"/>
                    <a:pt x="847534" y="1902234"/>
                    <a:pt x="844010" y="1905758"/>
                  </a:cubicBezTo>
                  <a:cubicBezTo>
                    <a:pt x="861060" y="1890994"/>
                    <a:pt x="861631" y="1898710"/>
                    <a:pt x="861631" y="1898710"/>
                  </a:cubicBezTo>
                  <a:lnTo>
                    <a:pt x="889921" y="1888137"/>
                  </a:lnTo>
                  <a:lnTo>
                    <a:pt x="896969" y="1905758"/>
                  </a:lnTo>
                  <a:cubicBezTo>
                    <a:pt x="883253" y="1915378"/>
                    <a:pt x="853154" y="1918140"/>
                    <a:pt x="836962" y="1916331"/>
                  </a:cubicBezTo>
                  <a:close/>
                  <a:moveTo>
                    <a:pt x="875633" y="587974"/>
                  </a:moveTo>
                  <a:cubicBezTo>
                    <a:pt x="868585" y="580926"/>
                    <a:pt x="861536" y="577401"/>
                    <a:pt x="861536" y="566734"/>
                  </a:cubicBezTo>
                  <a:cubicBezTo>
                    <a:pt x="878681" y="567972"/>
                    <a:pt x="883063" y="573115"/>
                    <a:pt x="875633" y="587974"/>
                  </a:cubicBezTo>
                  <a:close/>
                  <a:moveTo>
                    <a:pt x="872109" y="1768027"/>
                  </a:moveTo>
                  <a:cubicBezTo>
                    <a:pt x="874109" y="1769741"/>
                    <a:pt x="882301" y="1784886"/>
                    <a:pt x="886206" y="1782123"/>
                  </a:cubicBezTo>
                  <a:cubicBezTo>
                    <a:pt x="898017" y="1802983"/>
                    <a:pt x="880301" y="1822890"/>
                    <a:pt x="889730" y="1842226"/>
                  </a:cubicBezTo>
                  <a:lnTo>
                    <a:pt x="886206" y="1845750"/>
                  </a:lnTo>
                  <a:cubicBezTo>
                    <a:pt x="880301" y="1828891"/>
                    <a:pt x="878014" y="1828034"/>
                    <a:pt x="871728" y="1804507"/>
                  </a:cubicBezTo>
                  <a:lnTo>
                    <a:pt x="861536" y="1799745"/>
                  </a:lnTo>
                  <a:lnTo>
                    <a:pt x="854488" y="1785648"/>
                  </a:lnTo>
                  <a:lnTo>
                    <a:pt x="872109" y="1768027"/>
                  </a:lnTo>
                  <a:close/>
                  <a:moveTo>
                    <a:pt x="833342" y="1563048"/>
                  </a:moveTo>
                  <a:lnTo>
                    <a:pt x="833342" y="1566573"/>
                  </a:lnTo>
                  <a:cubicBezTo>
                    <a:pt x="833342" y="1566573"/>
                    <a:pt x="844201" y="1622199"/>
                    <a:pt x="829818" y="1630200"/>
                  </a:cubicBezTo>
                  <a:cubicBezTo>
                    <a:pt x="825055" y="1634200"/>
                    <a:pt x="816578" y="1636200"/>
                    <a:pt x="815721" y="1644297"/>
                  </a:cubicBezTo>
                  <a:lnTo>
                    <a:pt x="812197" y="1640773"/>
                  </a:lnTo>
                  <a:cubicBezTo>
                    <a:pt x="826294" y="1619913"/>
                    <a:pt x="815721" y="1619722"/>
                    <a:pt x="815721" y="1608959"/>
                  </a:cubicBezTo>
                  <a:lnTo>
                    <a:pt x="808672" y="1570097"/>
                  </a:lnTo>
                  <a:lnTo>
                    <a:pt x="833342" y="1563048"/>
                  </a:lnTo>
                  <a:close/>
                  <a:moveTo>
                    <a:pt x="794480" y="1686683"/>
                  </a:moveTo>
                  <a:lnTo>
                    <a:pt x="808577" y="1679635"/>
                  </a:lnTo>
                  <a:lnTo>
                    <a:pt x="812101" y="1714972"/>
                  </a:lnTo>
                  <a:lnTo>
                    <a:pt x="794480" y="1714972"/>
                  </a:lnTo>
                  <a:lnTo>
                    <a:pt x="794480" y="1686683"/>
                  </a:lnTo>
                  <a:close/>
                  <a:moveTo>
                    <a:pt x="815626" y="1859848"/>
                  </a:moveTo>
                  <a:cubicBezTo>
                    <a:pt x="831437" y="1847751"/>
                    <a:pt x="829627" y="1856514"/>
                    <a:pt x="858012" y="1845750"/>
                  </a:cubicBezTo>
                  <a:cubicBezTo>
                    <a:pt x="833342" y="1866991"/>
                    <a:pt x="822674" y="1881088"/>
                    <a:pt x="808577" y="1895185"/>
                  </a:cubicBezTo>
                  <a:cubicBezTo>
                    <a:pt x="798005" y="1881088"/>
                    <a:pt x="780288" y="1859848"/>
                    <a:pt x="780288" y="1835178"/>
                  </a:cubicBezTo>
                  <a:cubicBezTo>
                    <a:pt x="802862" y="1823367"/>
                    <a:pt x="806482" y="1844607"/>
                    <a:pt x="815626" y="1859943"/>
                  </a:cubicBezTo>
                  <a:close/>
                  <a:moveTo>
                    <a:pt x="769810" y="1492373"/>
                  </a:moveTo>
                  <a:lnTo>
                    <a:pt x="759238" y="1495897"/>
                  </a:lnTo>
                  <a:cubicBezTo>
                    <a:pt x="742855" y="1508756"/>
                    <a:pt x="724757" y="1496755"/>
                    <a:pt x="720376" y="1471132"/>
                  </a:cubicBezTo>
                  <a:cubicBezTo>
                    <a:pt x="737997" y="1471132"/>
                    <a:pt x="752189" y="1478181"/>
                    <a:pt x="769810" y="1492373"/>
                  </a:cubicBezTo>
                  <a:close/>
                  <a:moveTo>
                    <a:pt x="716851" y="1958812"/>
                  </a:moveTo>
                  <a:lnTo>
                    <a:pt x="730948" y="1958812"/>
                  </a:lnTo>
                  <a:lnTo>
                    <a:pt x="730948" y="1983577"/>
                  </a:lnTo>
                  <a:lnTo>
                    <a:pt x="716851" y="1983577"/>
                  </a:lnTo>
                  <a:lnTo>
                    <a:pt x="716851" y="1958812"/>
                  </a:lnTo>
                  <a:close/>
                  <a:moveTo>
                    <a:pt x="685038" y="1428841"/>
                  </a:moveTo>
                  <a:lnTo>
                    <a:pt x="685038" y="1460655"/>
                  </a:lnTo>
                  <a:cubicBezTo>
                    <a:pt x="667417" y="1457131"/>
                    <a:pt x="656749" y="1450082"/>
                    <a:pt x="653224" y="1428841"/>
                  </a:cubicBezTo>
                  <a:lnTo>
                    <a:pt x="685038" y="1428841"/>
                  </a:lnTo>
                  <a:close/>
                  <a:moveTo>
                    <a:pt x="628555" y="987167"/>
                  </a:moveTo>
                  <a:lnTo>
                    <a:pt x="646176" y="994216"/>
                  </a:lnTo>
                  <a:lnTo>
                    <a:pt x="600265" y="1040126"/>
                  </a:lnTo>
                  <a:lnTo>
                    <a:pt x="593217" y="1022505"/>
                  </a:lnTo>
                  <a:cubicBezTo>
                    <a:pt x="628555" y="1022505"/>
                    <a:pt x="628555" y="1015456"/>
                    <a:pt x="628555" y="987167"/>
                  </a:cubicBezTo>
                  <a:close/>
                  <a:moveTo>
                    <a:pt x="649700" y="1132042"/>
                  </a:moveTo>
                  <a:lnTo>
                    <a:pt x="649700" y="1149664"/>
                  </a:lnTo>
                  <a:lnTo>
                    <a:pt x="635603" y="1149664"/>
                  </a:lnTo>
                  <a:lnTo>
                    <a:pt x="635603" y="1132042"/>
                  </a:lnTo>
                  <a:lnTo>
                    <a:pt x="649700" y="1132042"/>
                  </a:lnTo>
                  <a:close/>
                  <a:moveTo>
                    <a:pt x="621506" y="1086132"/>
                  </a:moveTo>
                  <a:lnTo>
                    <a:pt x="617982" y="1086132"/>
                  </a:lnTo>
                  <a:cubicBezTo>
                    <a:pt x="614458" y="1072035"/>
                    <a:pt x="610934" y="1068510"/>
                    <a:pt x="614458" y="1054318"/>
                  </a:cubicBezTo>
                  <a:cubicBezTo>
                    <a:pt x="626269" y="1062510"/>
                    <a:pt x="622554" y="1071463"/>
                    <a:pt x="621506" y="1086132"/>
                  </a:cubicBezTo>
                  <a:close/>
                  <a:moveTo>
                    <a:pt x="589693" y="1177953"/>
                  </a:moveTo>
                  <a:lnTo>
                    <a:pt x="614363" y="1177953"/>
                  </a:lnTo>
                  <a:lnTo>
                    <a:pt x="614363" y="1195574"/>
                  </a:lnTo>
                  <a:lnTo>
                    <a:pt x="589693" y="1195574"/>
                  </a:lnTo>
                  <a:lnTo>
                    <a:pt x="589693" y="1177953"/>
                  </a:lnTo>
                  <a:close/>
                  <a:moveTo>
                    <a:pt x="490918" y="1283966"/>
                  </a:moveTo>
                  <a:cubicBezTo>
                    <a:pt x="503872" y="1293777"/>
                    <a:pt x="507873" y="1292920"/>
                    <a:pt x="508540" y="1315780"/>
                  </a:cubicBezTo>
                  <a:lnTo>
                    <a:pt x="483870" y="1315780"/>
                  </a:lnTo>
                  <a:cubicBezTo>
                    <a:pt x="484346" y="1304064"/>
                    <a:pt x="481393" y="1291872"/>
                    <a:pt x="490918" y="1283966"/>
                  </a:cubicBezTo>
                  <a:close/>
                  <a:moveTo>
                    <a:pt x="483775" y="1591338"/>
                  </a:moveTo>
                  <a:cubicBezTo>
                    <a:pt x="499205" y="1576383"/>
                    <a:pt x="492157" y="1579813"/>
                    <a:pt x="497872" y="1566573"/>
                  </a:cubicBezTo>
                  <a:cubicBezTo>
                    <a:pt x="497205" y="1555048"/>
                    <a:pt x="527685" y="1543046"/>
                    <a:pt x="536734" y="1552476"/>
                  </a:cubicBezTo>
                  <a:lnTo>
                    <a:pt x="554355" y="1545427"/>
                  </a:lnTo>
                  <a:cubicBezTo>
                    <a:pt x="533209" y="1566668"/>
                    <a:pt x="508444" y="1584289"/>
                    <a:pt x="483775" y="1591338"/>
                  </a:cubicBezTo>
                  <a:close/>
                  <a:moveTo>
                    <a:pt x="557974" y="1036697"/>
                  </a:moveTo>
                  <a:lnTo>
                    <a:pt x="575596" y="1036697"/>
                  </a:lnTo>
                  <a:lnTo>
                    <a:pt x="575596" y="1061462"/>
                  </a:lnTo>
                  <a:lnTo>
                    <a:pt x="557974" y="1061462"/>
                  </a:lnTo>
                  <a:lnTo>
                    <a:pt x="557974" y="1036697"/>
                  </a:lnTo>
                  <a:close/>
                  <a:moveTo>
                    <a:pt x="596836" y="1563048"/>
                  </a:moveTo>
                  <a:lnTo>
                    <a:pt x="565023" y="1541808"/>
                  </a:lnTo>
                  <a:cubicBezTo>
                    <a:pt x="579120" y="1538283"/>
                    <a:pt x="586168" y="1531235"/>
                    <a:pt x="589693" y="1520567"/>
                  </a:cubicBezTo>
                  <a:cubicBezTo>
                    <a:pt x="603790" y="1527615"/>
                    <a:pt x="610838" y="1538188"/>
                    <a:pt x="614363" y="1548856"/>
                  </a:cubicBezTo>
                  <a:cubicBezTo>
                    <a:pt x="614363" y="1548856"/>
                    <a:pt x="603790" y="1559429"/>
                    <a:pt x="596741" y="1562953"/>
                  </a:cubicBezTo>
                  <a:close/>
                  <a:moveTo>
                    <a:pt x="607409" y="1262821"/>
                  </a:moveTo>
                  <a:cubicBezTo>
                    <a:pt x="610076" y="1258058"/>
                    <a:pt x="629507" y="1239961"/>
                    <a:pt x="628555" y="1234531"/>
                  </a:cubicBezTo>
                  <a:lnTo>
                    <a:pt x="635603" y="1223958"/>
                  </a:lnTo>
                  <a:cubicBezTo>
                    <a:pt x="639127" y="1245199"/>
                    <a:pt x="639127" y="1255772"/>
                    <a:pt x="646176" y="1273393"/>
                  </a:cubicBezTo>
                  <a:cubicBezTo>
                    <a:pt x="625126" y="1286633"/>
                    <a:pt x="618268" y="1280823"/>
                    <a:pt x="607314" y="1262821"/>
                  </a:cubicBezTo>
                  <a:close/>
                  <a:moveTo>
                    <a:pt x="635603" y="1492373"/>
                  </a:moveTo>
                  <a:lnTo>
                    <a:pt x="656749" y="1499422"/>
                  </a:lnTo>
                  <a:lnTo>
                    <a:pt x="653224" y="1506470"/>
                  </a:lnTo>
                  <a:lnTo>
                    <a:pt x="692086" y="1492373"/>
                  </a:lnTo>
                  <a:lnTo>
                    <a:pt x="699135" y="1509994"/>
                  </a:lnTo>
                  <a:lnTo>
                    <a:pt x="656749" y="1524091"/>
                  </a:lnTo>
                  <a:lnTo>
                    <a:pt x="653224" y="1506470"/>
                  </a:lnTo>
                  <a:lnTo>
                    <a:pt x="642652" y="1527711"/>
                  </a:lnTo>
                  <a:lnTo>
                    <a:pt x="625030" y="1517138"/>
                  </a:lnTo>
                  <a:lnTo>
                    <a:pt x="635603" y="1492373"/>
                  </a:lnTo>
                  <a:close/>
                  <a:moveTo>
                    <a:pt x="713327" y="1750310"/>
                  </a:moveTo>
                  <a:lnTo>
                    <a:pt x="706279" y="1767931"/>
                  </a:lnTo>
                  <a:lnTo>
                    <a:pt x="688657" y="1757358"/>
                  </a:lnTo>
                  <a:lnTo>
                    <a:pt x="695706" y="1743262"/>
                  </a:lnTo>
                  <a:lnTo>
                    <a:pt x="713327" y="1750310"/>
                  </a:lnTo>
                  <a:close/>
                  <a:moveTo>
                    <a:pt x="656844" y="1676110"/>
                  </a:moveTo>
                  <a:cubicBezTo>
                    <a:pt x="667417" y="1676110"/>
                    <a:pt x="674465" y="1679635"/>
                    <a:pt x="685133" y="1686683"/>
                  </a:cubicBezTo>
                  <a:cubicBezTo>
                    <a:pt x="674751" y="1695160"/>
                    <a:pt x="674084" y="1704876"/>
                    <a:pt x="656844" y="1704304"/>
                  </a:cubicBezTo>
                  <a:lnTo>
                    <a:pt x="656844" y="1676015"/>
                  </a:lnTo>
                  <a:close/>
                  <a:moveTo>
                    <a:pt x="639127" y="1658489"/>
                  </a:moveTo>
                  <a:cubicBezTo>
                    <a:pt x="628840" y="1631533"/>
                    <a:pt x="657987" y="1649059"/>
                    <a:pt x="660273" y="1672586"/>
                  </a:cubicBezTo>
                  <a:cubicBezTo>
                    <a:pt x="660273" y="1672586"/>
                    <a:pt x="639127" y="1658489"/>
                    <a:pt x="639127" y="1658489"/>
                  </a:cubicBezTo>
                  <a:close/>
                  <a:moveTo>
                    <a:pt x="646176" y="1789172"/>
                  </a:moveTo>
                  <a:lnTo>
                    <a:pt x="660273" y="1803269"/>
                  </a:lnTo>
                  <a:cubicBezTo>
                    <a:pt x="641413" y="1819938"/>
                    <a:pt x="624935" y="1798697"/>
                    <a:pt x="646176" y="1789172"/>
                  </a:cubicBezTo>
                  <a:close/>
                  <a:moveTo>
                    <a:pt x="649700" y="1926999"/>
                  </a:moveTo>
                  <a:lnTo>
                    <a:pt x="649700" y="1909378"/>
                  </a:lnTo>
                  <a:cubicBezTo>
                    <a:pt x="663797" y="1909378"/>
                    <a:pt x="674370" y="1916426"/>
                    <a:pt x="681514" y="1926999"/>
                  </a:cubicBezTo>
                  <a:cubicBezTo>
                    <a:pt x="670941" y="1934047"/>
                    <a:pt x="660368" y="1934047"/>
                    <a:pt x="649700" y="1926999"/>
                  </a:cubicBezTo>
                  <a:close/>
                  <a:moveTo>
                    <a:pt x="674465" y="1842131"/>
                  </a:moveTo>
                  <a:lnTo>
                    <a:pt x="699135" y="1835082"/>
                  </a:lnTo>
                  <a:lnTo>
                    <a:pt x="706184" y="1852704"/>
                  </a:lnTo>
                  <a:lnTo>
                    <a:pt x="681514" y="1859752"/>
                  </a:lnTo>
                  <a:lnTo>
                    <a:pt x="674465" y="1842131"/>
                  </a:lnTo>
                  <a:close/>
                  <a:moveTo>
                    <a:pt x="737997" y="2128357"/>
                  </a:moveTo>
                  <a:cubicBezTo>
                    <a:pt x="728948" y="2120071"/>
                    <a:pt x="711232" y="2119308"/>
                    <a:pt x="706184" y="2107116"/>
                  </a:cubicBezTo>
                  <a:lnTo>
                    <a:pt x="741521" y="2093020"/>
                  </a:lnTo>
                  <a:cubicBezTo>
                    <a:pt x="737997" y="2103592"/>
                    <a:pt x="734473" y="2114260"/>
                    <a:pt x="737997" y="2128357"/>
                  </a:cubicBezTo>
                  <a:close/>
                  <a:moveTo>
                    <a:pt x="741521" y="2082447"/>
                  </a:moveTo>
                  <a:lnTo>
                    <a:pt x="716851" y="2082447"/>
                  </a:lnTo>
                  <a:lnTo>
                    <a:pt x="716851" y="2061206"/>
                  </a:lnTo>
                  <a:lnTo>
                    <a:pt x="741521" y="2061206"/>
                  </a:lnTo>
                  <a:lnTo>
                    <a:pt x="741521" y="2082447"/>
                  </a:lnTo>
                  <a:close/>
                  <a:moveTo>
                    <a:pt x="745045" y="1520662"/>
                  </a:moveTo>
                  <a:lnTo>
                    <a:pt x="773239" y="1513614"/>
                  </a:lnTo>
                  <a:lnTo>
                    <a:pt x="780288" y="1531235"/>
                  </a:lnTo>
                  <a:lnTo>
                    <a:pt x="748474" y="1538283"/>
                  </a:lnTo>
                  <a:lnTo>
                    <a:pt x="744950" y="1520662"/>
                  </a:lnTo>
                  <a:close/>
                  <a:moveTo>
                    <a:pt x="766286" y="1965861"/>
                  </a:moveTo>
                  <a:cubicBezTo>
                    <a:pt x="784860" y="1980720"/>
                    <a:pt x="798957" y="1968147"/>
                    <a:pt x="805148" y="1990626"/>
                  </a:cubicBezTo>
                  <a:lnTo>
                    <a:pt x="776954" y="2001198"/>
                  </a:lnTo>
                  <a:lnTo>
                    <a:pt x="766381" y="1965861"/>
                  </a:lnTo>
                  <a:close/>
                  <a:moveTo>
                    <a:pt x="794480" y="2269708"/>
                  </a:moveTo>
                  <a:cubicBezTo>
                    <a:pt x="820674" y="2250944"/>
                    <a:pt x="871061" y="2244658"/>
                    <a:pt x="900398" y="2234371"/>
                  </a:cubicBezTo>
                  <a:lnTo>
                    <a:pt x="822769" y="2290949"/>
                  </a:lnTo>
                  <a:lnTo>
                    <a:pt x="794480" y="2269708"/>
                  </a:lnTo>
                  <a:close/>
                  <a:moveTo>
                    <a:pt x="925068" y="2213130"/>
                  </a:moveTo>
                  <a:cubicBezTo>
                    <a:pt x="918877" y="2200081"/>
                    <a:pt x="914876" y="2191032"/>
                    <a:pt x="914495" y="2174268"/>
                  </a:cubicBezTo>
                  <a:cubicBezTo>
                    <a:pt x="928592" y="2187793"/>
                    <a:pt x="933450" y="2175506"/>
                    <a:pt x="946309" y="2184841"/>
                  </a:cubicBezTo>
                  <a:cubicBezTo>
                    <a:pt x="963739" y="2224560"/>
                    <a:pt x="953452" y="2235895"/>
                    <a:pt x="900398" y="2255516"/>
                  </a:cubicBezTo>
                  <a:cubicBezTo>
                    <a:pt x="931545" y="2231894"/>
                    <a:pt x="926973" y="2228275"/>
                    <a:pt x="925068" y="2213130"/>
                  </a:cubicBezTo>
                  <a:close/>
                  <a:moveTo>
                    <a:pt x="939260" y="2460399"/>
                  </a:moveTo>
                  <a:cubicBezTo>
                    <a:pt x="939260" y="2467447"/>
                    <a:pt x="939260" y="2470972"/>
                    <a:pt x="935736" y="2478020"/>
                  </a:cubicBezTo>
                  <a:cubicBezTo>
                    <a:pt x="935736" y="2478020"/>
                    <a:pt x="921639" y="2478020"/>
                    <a:pt x="911066" y="2470972"/>
                  </a:cubicBezTo>
                  <a:lnTo>
                    <a:pt x="925163" y="2442682"/>
                  </a:lnTo>
                  <a:lnTo>
                    <a:pt x="928688" y="2446207"/>
                  </a:lnTo>
                  <a:lnTo>
                    <a:pt x="932212" y="2439158"/>
                  </a:lnTo>
                  <a:cubicBezTo>
                    <a:pt x="939260" y="2446207"/>
                    <a:pt x="942784" y="2453255"/>
                    <a:pt x="942784" y="2460399"/>
                  </a:cubicBezTo>
                  <a:lnTo>
                    <a:pt x="939260" y="2460399"/>
                  </a:lnTo>
                  <a:close/>
                  <a:moveTo>
                    <a:pt x="946309" y="2393343"/>
                  </a:moveTo>
                  <a:cubicBezTo>
                    <a:pt x="946309" y="2393343"/>
                    <a:pt x="942784" y="2382770"/>
                    <a:pt x="932212" y="2379246"/>
                  </a:cubicBezTo>
                  <a:lnTo>
                    <a:pt x="953357" y="2347432"/>
                  </a:lnTo>
                  <a:lnTo>
                    <a:pt x="978027" y="2382770"/>
                  </a:lnTo>
                  <a:lnTo>
                    <a:pt x="946213" y="2393343"/>
                  </a:lnTo>
                  <a:close/>
                  <a:moveTo>
                    <a:pt x="995743" y="2379150"/>
                  </a:moveTo>
                  <a:cubicBezTo>
                    <a:pt x="999268" y="2382675"/>
                    <a:pt x="1006316" y="2389723"/>
                    <a:pt x="1009840" y="2386199"/>
                  </a:cubicBezTo>
                  <a:lnTo>
                    <a:pt x="1013365" y="2393248"/>
                  </a:lnTo>
                  <a:cubicBezTo>
                    <a:pt x="1003268" y="2399153"/>
                    <a:pt x="985838" y="2401153"/>
                    <a:pt x="995743" y="2379150"/>
                  </a:cubicBezTo>
                  <a:close/>
                  <a:moveTo>
                    <a:pt x="1052227" y="2425156"/>
                  </a:moveTo>
                  <a:cubicBezTo>
                    <a:pt x="1029367" y="2434586"/>
                    <a:pt x="1022509" y="2444587"/>
                    <a:pt x="1009840" y="2453446"/>
                  </a:cubicBezTo>
                  <a:lnTo>
                    <a:pt x="1006316" y="2453446"/>
                  </a:lnTo>
                  <a:lnTo>
                    <a:pt x="1006316" y="2449921"/>
                  </a:lnTo>
                  <a:lnTo>
                    <a:pt x="1020413" y="2421632"/>
                  </a:lnTo>
                  <a:cubicBezTo>
                    <a:pt x="1026223" y="2420870"/>
                    <a:pt x="1046702" y="2414869"/>
                    <a:pt x="1055751" y="2421632"/>
                  </a:cubicBezTo>
                  <a:lnTo>
                    <a:pt x="1052227" y="2425156"/>
                  </a:lnTo>
                  <a:close/>
                  <a:moveTo>
                    <a:pt x="1052227" y="2283805"/>
                  </a:moveTo>
                  <a:lnTo>
                    <a:pt x="1045178" y="2266184"/>
                  </a:lnTo>
                  <a:cubicBezTo>
                    <a:pt x="1076992" y="2266184"/>
                    <a:pt x="1080516" y="2259136"/>
                    <a:pt x="1080516" y="2230846"/>
                  </a:cubicBezTo>
                  <a:lnTo>
                    <a:pt x="1098137" y="2237895"/>
                  </a:lnTo>
                  <a:lnTo>
                    <a:pt x="1052227" y="2283805"/>
                  </a:lnTo>
                  <a:close/>
                  <a:moveTo>
                    <a:pt x="1853470" y="771712"/>
                  </a:moveTo>
                  <a:cubicBezTo>
                    <a:pt x="1853470" y="771712"/>
                    <a:pt x="1853470" y="40382"/>
                    <a:pt x="1853470" y="40382"/>
                  </a:cubicBezTo>
                  <a:cubicBezTo>
                    <a:pt x="1861090" y="-19530"/>
                    <a:pt x="1640110" y="3520"/>
                    <a:pt x="1602772" y="8568"/>
                  </a:cubicBezTo>
                  <a:cubicBezTo>
                    <a:pt x="1538288" y="4282"/>
                    <a:pt x="1389412" y="-18578"/>
                    <a:pt x="1397984" y="72196"/>
                  </a:cubicBezTo>
                  <a:cubicBezTo>
                    <a:pt x="1399318" y="128964"/>
                    <a:pt x="1409224" y="298605"/>
                    <a:pt x="1397984" y="347754"/>
                  </a:cubicBezTo>
                  <a:lnTo>
                    <a:pt x="1401508" y="492629"/>
                  </a:lnTo>
                  <a:cubicBezTo>
                    <a:pt x="1426178" y="524443"/>
                    <a:pt x="1397984" y="531491"/>
                    <a:pt x="1397984" y="538539"/>
                  </a:cubicBezTo>
                  <a:cubicBezTo>
                    <a:pt x="1397984" y="538539"/>
                    <a:pt x="1397984" y="750471"/>
                    <a:pt x="1397984" y="750471"/>
                  </a:cubicBezTo>
                  <a:cubicBezTo>
                    <a:pt x="1416939" y="969831"/>
                    <a:pt x="1420558" y="1220530"/>
                    <a:pt x="1422654" y="1446463"/>
                  </a:cubicBezTo>
                  <a:cubicBezTo>
                    <a:pt x="1396174" y="1686683"/>
                    <a:pt x="1433608" y="1762597"/>
                    <a:pt x="1426178" y="1880993"/>
                  </a:cubicBezTo>
                  <a:cubicBezTo>
                    <a:pt x="1411510" y="1956526"/>
                    <a:pt x="1423892" y="2051872"/>
                    <a:pt x="1429703" y="2121214"/>
                  </a:cubicBezTo>
                  <a:cubicBezTo>
                    <a:pt x="1429703" y="2153027"/>
                    <a:pt x="1419130" y="2311999"/>
                    <a:pt x="1419130" y="2326096"/>
                  </a:cubicBezTo>
                  <a:cubicBezTo>
                    <a:pt x="1415224" y="2650994"/>
                    <a:pt x="1352931" y="2588796"/>
                    <a:pt x="1807464" y="2598130"/>
                  </a:cubicBezTo>
                  <a:cubicBezTo>
                    <a:pt x="1807464" y="2591082"/>
                    <a:pt x="1814513" y="2594606"/>
                    <a:pt x="1825085" y="2594606"/>
                  </a:cubicBezTo>
                  <a:cubicBezTo>
                    <a:pt x="1853279" y="2594606"/>
                    <a:pt x="1853279" y="2559268"/>
                    <a:pt x="1853279" y="2545171"/>
                  </a:cubicBezTo>
                  <a:lnTo>
                    <a:pt x="1846231" y="2248372"/>
                  </a:lnTo>
                  <a:cubicBezTo>
                    <a:pt x="1860709" y="2064445"/>
                    <a:pt x="1848422" y="1564668"/>
                    <a:pt x="1846231" y="1382836"/>
                  </a:cubicBezTo>
                  <a:cubicBezTo>
                    <a:pt x="1861280" y="1158617"/>
                    <a:pt x="1861661" y="1015361"/>
                    <a:pt x="1853279" y="771616"/>
                  </a:cubicBezTo>
                  <a:close/>
                  <a:moveTo>
                    <a:pt x="1814703" y="114582"/>
                  </a:moveTo>
                  <a:cubicBezTo>
                    <a:pt x="1818704" y="139061"/>
                    <a:pt x="1800511" y="136584"/>
                    <a:pt x="1782889" y="128679"/>
                  </a:cubicBezTo>
                  <a:cubicBezTo>
                    <a:pt x="1782508" y="120963"/>
                    <a:pt x="1803273" y="94865"/>
                    <a:pt x="1814703" y="114582"/>
                  </a:cubicBezTo>
                  <a:close/>
                  <a:moveTo>
                    <a:pt x="1768792" y="1471228"/>
                  </a:moveTo>
                  <a:lnTo>
                    <a:pt x="1736979" y="1474752"/>
                  </a:lnTo>
                  <a:cubicBezTo>
                    <a:pt x="1728502" y="1442462"/>
                    <a:pt x="1758982" y="1441700"/>
                    <a:pt x="1768792" y="1471228"/>
                  </a:cubicBezTo>
                  <a:close/>
                  <a:moveTo>
                    <a:pt x="1772317" y="1697351"/>
                  </a:moveTo>
                  <a:lnTo>
                    <a:pt x="1765268" y="1697351"/>
                  </a:lnTo>
                  <a:lnTo>
                    <a:pt x="1765268" y="1665538"/>
                  </a:lnTo>
                  <a:cubicBezTo>
                    <a:pt x="1781365" y="1659918"/>
                    <a:pt x="1801558" y="1662585"/>
                    <a:pt x="1818227" y="1662013"/>
                  </a:cubicBezTo>
                  <a:cubicBezTo>
                    <a:pt x="1825276" y="1676110"/>
                    <a:pt x="1828800" y="1697351"/>
                    <a:pt x="1821751" y="1704399"/>
                  </a:cubicBezTo>
                  <a:cubicBezTo>
                    <a:pt x="1814703" y="1700875"/>
                    <a:pt x="1804130" y="1700875"/>
                    <a:pt x="1797082" y="1697351"/>
                  </a:cubicBezTo>
                  <a:cubicBezTo>
                    <a:pt x="1795463" y="1708210"/>
                    <a:pt x="1802035" y="1729831"/>
                    <a:pt x="1790033" y="1736213"/>
                  </a:cubicBezTo>
                  <a:cubicBezTo>
                    <a:pt x="1795367" y="1743738"/>
                    <a:pt x="1802606" y="1740880"/>
                    <a:pt x="1807655" y="1753834"/>
                  </a:cubicBezTo>
                  <a:cubicBezTo>
                    <a:pt x="1782985" y="1757358"/>
                    <a:pt x="1761744" y="1750310"/>
                    <a:pt x="1733550" y="1736213"/>
                  </a:cubicBezTo>
                  <a:cubicBezTo>
                    <a:pt x="1752505" y="1724593"/>
                    <a:pt x="1761934" y="1712591"/>
                    <a:pt x="1772412" y="1697351"/>
                  </a:cubicBezTo>
                  <a:close/>
                  <a:moveTo>
                    <a:pt x="1772317" y="2068255"/>
                  </a:moveTo>
                  <a:lnTo>
                    <a:pt x="1793462" y="2050633"/>
                  </a:lnTo>
                  <a:cubicBezTo>
                    <a:pt x="1837849" y="2083399"/>
                    <a:pt x="1839182" y="2088162"/>
                    <a:pt x="1779365" y="2075398"/>
                  </a:cubicBezTo>
                  <a:lnTo>
                    <a:pt x="1779365" y="2071874"/>
                  </a:lnTo>
                  <a:cubicBezTo>
                    <a:pt x="1777016" y="2071874"/>
                    <a:pt x="1774666" y="2070699"/>
                    <a:pt x="1772317" y="2068350"/>
                  </a:cubicBezTo>
                  <a:close/>
                  <a:moveTo>
                    <a:pt x="1733455" y="2078923"/>
                  </a:moveTo>
                  <a:lnTo>
                    <a:pt x="1758124" y="2078923"/>
                  </a:lnTo>
                  <a:cubicBezTo>
                    <a:pt x="1757648" y="2082352"/>
                    <a:pt x="1758124" y="2087686"/>
                    <a:pt x="1761649" y="2089495"/>
                  </a:cubicBezTo>
                  <a:lnTo>
                    <a:pt x="1761649" y="2103592"/>
                  </a:lnTo>
                  <a:lnTo>
                    <a:pt x="1733359" y="2110641"/>
                  </a:lnTo>
                  <a:lnTo>
                    <a:pt x="1733359" y="2078827"/>
                  </a:lnTo>
                  <a:close/>
                  <a:moveTo>
                    <a:pt x="1740503" y="1884613"/>
                  </a:moveTo>
                  <a:cubicBezTo>
                    <a:pt x="1762030" y="1881088"/>
                    <a:pt x="1763554" y="1899757"/>
                    <a:pt x="1761649" y="1916426"/>
                  </a:cubicBezTo>
                  <a:cubicBezTo>
                    <a:pt x="1732216" y="1941667"/>
                    <a:pt x="1718310" y="1910044"/>
                    <a:pt x="1740503" y="1884613"/>
                  </a:cubicBezTo>
                  <a:close/>
                  <a:moveTo>
                    <a:pt x="1765268" y="2188365"/>
                  </a:moveTo>
                  <a:cubicBezTo>
                    <a:pt x="1775841" y="2195413"/>
                    <a:pt x="1775841" y="2209606"/>
                    <a:pt x="1765268" y="2216654"/>
                  </a:cubicBezTo>
                  <a:cubicBezTo>
                    <a:pt x="1759648" y="2210082"/>
                    <a:pt x="1751266" y="2206081"/>
                    <a:pt x="1751171" y="2195413"/>
                  </a:cubicBezTo>
                  <a:cubicBezTo>
                    <a:pt x="1751171" y="2195413"/>
                    <a:pt x="1761744" y="2195413"/>
                    <a:pt x="1765268" y="2188365"/>
                  </a:cubicBezTo>
                  <a:close/>
                  <a:moveTo>
                    <a:pt x="1814703" y="1944620"/>
                  </a:moveTo>
                  <a:cubicBezTo>
                    <a:pt x="1808131" y="1949478"/>
                    <a:pt x="1813084" y="1953669"/>
                    <a:pt x="1807655" y="1969385"/>
                  </a:cubicBezTo>
                  <a:lnTo>
                    <a:pt x="1772317" y="2001198"/>
                  </a:lnTo>
                  <a:cubicBezTo>
                    <a:pt x="1765459" y="1955860"/>
                    <a:pt x="1750600" y="1909949"/>
                    <a:pt x="1796987" y="1888137"/>
                  </a:cubicBezTo>
                  <a:cubicBezTo>
                    <a:pt x="1800415" y="1887661"/>
                    <a:pt x="1805749" y="1888137"/>
                    <a:pt x="1807559" y="1891661"/>
                  </a:cubicBezTo>
                  <a:lnTo>
                    <a:pt x="1821656" y="1891661"/>
                  </a:lnTo>
                  <a:cubicBezTo>
                    <a:pt x="1819847" y="1899757"/>
                    <a:pt x="1827086" y="1944715"/>
                    <a:pt x="1814608" y="1944620"/>
                  </a:cubicBezTo>
                  <a:close/>
                  <a:moveTo>
                    <a:pt x="1729931" y="708085"/>
                  </a:moveTo>
                  <a:cubicBezTo>
                    <a:pt x="1729931" y="718657"/>
                    <a:pt x="1733455" y="725706"/>
                    <a:pt x="1726406" y="732850"/>
                  </a:cubicBezTo>
                  <a:cubicBezTo>
                    <a:pt x="1726406" y="732850"/>
                    <a:pt x="1715833" y="729325"/>
                    <a:pt x="1705261" y="722277"/>
                  </a:cubicBezTo>
                  <a:cubicBezTo>
                    <a:pt x="1716596" y="714466"/>
                    <a:pt x="1714500" y="709037"/>
                    <a:pt x="1729931" y="708180"/>
                  </a:cubicBezTo>
                  <a:close/>
                  <a:moveTo>
                    <a:pt x="1701737" y="1700875"/>
                  </a:moveTo>
                  <a:cubicBezTo>
                    <a:pt x="1690497" y="1695541"/>
                    <a:pt x="1688497" y="1680968"/>
                    <a:pt x="1680591" y="1676110"/>
                  </a:cubicBezTo>
                  <a:cubicBezTo>
                    <a:pt x="1677162" y="1675634"/>
                    <a:pt x="1671828" y="1676110"/>
                    <a:pt x="1670018" y="1679635"/>
                  </a:cubicBezTo>
                  <a:cubicBezTo>
                    <a:pt x="1663160" y="1682968"/>
                    <a:pt x="1652968" y="1669157"/>
                    <a:pt x="1648873" y="1665538"/>
                  </a:cubicBezTo>
                  <a:cubicBezTo>
                    <a:pt x="1659541" y="1649631"/>
                    <a:pt x="1664494" y="1645630"/>
                    <a:pt x="1684211" y="1647916"/>
                  </a:cubicBezTo>
                  <a:cubicBezTo>
                    <a:pt x="1696593" y="1664204"/>
                    <a:pt x="1726025" y="1677348"/>
                    <a:pt x="1701832" y="1700875"/>
                  </a:cubicBezTo>
                  <a:close/>
                  <a:moveTo>
                    <a:pt x="1687544" y="1905758"/>
                  </a:moveTo>
                  <a:cubicBezTo>
                    <a:pt x="1659160" y="1912045"/>
                    <a:pt x="1641157" y="1889565"/>
                    <a:pt x="1669923" y="1866896"/>
                  </a:cubicBezTo>
                  <a:cubicBezTo>
                    <a:pt x="1676590" y="1857847"/>
                    <a:pt x="1693355" y="1870706"/>
                    <a:pt x="1701737" y="1877469"/>
                  </a:cubicBezTo>
                  <a:cubicBezTo>
                    <a:pt x="1701737" y="1884517"/>
                    <a:pt x="1694688" y="1898710"/>
                    <a:pt x="1687639" y="1905758"/>
                  </a:cubicBezTo>
                  <a:close/>
                  <a:moveTo>
                    <a:pt x="1701737" y="2145979"/>
                  </a:moveTo>
                  <a:cubicBezTo>
                    <a:pt x="1687639" y="2145979"/>
                    <a:pt x="1662874" y="2153027"/>
                    <a:pt x="1655826" y="2142454"/>
                  </a:cubicBezTo>
                  <a:cubicBezTo>
                    <a:pt x="1666399" y="2128357"/>
                    <a:pt x="1680496" y="2121214"/>
                    <a:pt x="1694688" y="2114165"/>
                  </a:cubicBezTo>
                  <a:lnTo>
                    <a:pt x="1701737" y="2145979"/>
                  </a:lnTo>
                  <a:close/>
                  <a:moveTo>
                    <a:pt x="1560481" y="1962337"/>
                  </a:moveTo>
                  <a:lnTo>
                    <a:pt x="1595818" y="1972909"/>
                  </a:lnTo>
                  <a:cubicBezTo>
                    <a:pt x="1591120" y="1977608"/>
                    <a:pt x="1588770" y="1981133"/>
                    <a:pt x="1588770" y="1983482"/>
                  </a:cubicBezTo>
                  <a:cubicBezTo>
                    <a:pt x="1561909" y="2009199"/>
                    <a:pt x="1564576" y="1976529"/>
                    <a:pt x="1560481" y="1962241"/>
                  </a:cubicBezTo>
                  <a:close/>
                  <a:moveTo>
                    <a:pt x="1567529" y="2064730"/>
                  </a:moveTo>
                  <a:cubicBezTo>
                    <a:pt x="1549527" y="2080923"/>
                    <a:pt x="1540288" y="2089305"/>
                    <a:pt x="1518095" y="2068255"/>
                  </a:cubicBezTo>
                  <a:lnTo>
                    <a:pt x="1532191" y="2054157"/>
                  </a:lnTo>
                  <a:lnTo>
                    <a:pt x="1567529" y="2064730"/>
                  </a:lnTo>
                  <a:close/>
                  <a:moveTo>
                    <a:pt x="1535811" y="1881088"/>
                  </a:moveTo>
                  <a:lnTo>
                    <a:pt x="1542859" y="1859848"/>
                  </a:lnTo>
                  <a:lnTo>
                    <a:pt x="1574673" y="1859848"/>
                  </a:lnTo>
                  <a:lnTo>
                    <a:pt x="1567624" y="1895185"/>
                  </a:lnTo>
                  <a:cubicBezTo>
                    <a:pt x="1557052" y="1895185"/>
                    <a:pt x="1542955" y="1888137"/>
                    <a:pt x="1535811" y="1881088"/>
                  </a:cubicBezTo>
                  <a:close/>
                  <a:moveTo>
                    <a:pt x="1535811" y="1778599"/>
                  </a:moveTo>
                  <a:cubicBezTo>
                    <a:pt x="1546574" y="1761169"/>
                    <a:pt x="1548574" y="1754501"/>
                    <a:pt x="1571149" y="1757358"/>
                  </a:cubicBezTo>
                  <a:cubicBezTo>
                    <a:pt x="1575435" y="1775361"/>
                    <a:pt x="1593628" y="1777932"/>
                    <a:pt x="1606487" y="1785648"/>
                  </a:cubicBezTo>
                  <a:lnTo>
                    <a:pt x="1606487" y="1817461"/>
                  </a:lnTo>
                  <a:lnTo>
                    <a:pt x="1602962" y="1817461"/>
                  </a:lnTo>
                  <a:cubicBezTo>
                    <a:pt x="1580959" y="1842131"/>
                    <a:pt x="1553813" y="1791648"/>
                    <a:pt x="1535906" y="1778599"/>
                  </a:cubicBezTo>
                  <a:close/>
                  <a:moveTo>
                    <a:pt x="1585246" y="1594862"/>
                  </a:moveTo>
                  <a:lnTo>
                    <a:pt x="1592294" y="1573621"/>
                  </a:lnTo>
                  <a:cubicBezTo>
                    <a:pt x="1599343" y="1573621"/>
                    <a:pt x="1609915" y="1573621"/>
                    <a:pt x="1616964" y="1580670"/>
                  </a:cubicBezTo>
                  <a:lnTo>
                    <a:pt x="1613440" y="1587718"/>
                  </a:lnTo>
                  <a:cubicBezTo>
                    <a:pt x="1624013" y="1587718"/>
                    <a:pt x="1627537" y="1587718"/>
                    <a:pt x="1627537" y="1580670"/>
                  </a:cubicBezTo>
                  <a:cubicBezTo>
                    <a:pt x="1638109" y="1580670"/>
                    <a:pt x="1652206" y="1591243"/>
                    <a:pt x="1652206" y="1601911"/>
                  </a:cubicBezTo>
                  <a:cubicBezTo>
                    <a:pt x="1626680" y="1609721"/>
                    <a:pt x="1629251" y="1612674"/>
                    <a:pt x="1613345" y="1591338"/>
                  </a:cubicBezTo>
                  <a:lnTo>
                    <a:pt x="1606296" y="1608959"/>
                  </a:lnTo>
                  <a:cubicBezTo>
                    <a:pt x="1600390" y="1597720"/>
                    <a:pt x="1594104" y="1595624"/>
                    <a:pt x="1585150" y="1594862"/>
                  </a:cubicBezTo>
                  <a:close/>
                  <a:moveTo>
                    <a:pt x="1634681" y="1485324"/>
                  </a:moveTo>
                  <a:lnTo>
                    <a:pt x="1680591" y="1492373"/>
                  </a:lnTo>
                  <a:cubicBezTo>
                    <a:pt x="1682496" y="1507708"/>
                    <a:pt x="1679829" y="1518472"/>
                    <a:pt x="1666494" y="1524187"/>
                  </a:cubicBezTo>
                  <a:cubicBezTo>
                    <a:pt x="1673542" y="1524187"/>
                    <a:pt x="1677067" y="1520662"/>
                    <a:pt x="1680591" y="1517138"/>
                  </a:cubicBezTo>
                  <a:cubicBezTo>
                    <a:pt x="1690211" y="1542665"/>
                    <a:pt x="1688782" y="1549999"/>
                    <a:pt x="1659446" y="1548952"/>
                  </a:cubicBezTo>
                  <a:lnTo>
                    <a:pt x="1659446" y="1573716"/>
                  </a:lnTo>
                  <a:cubicBezTo>
                    <a:pt x="1656779" y="1572478"/>
                    <a:pt x="1625822" y="1577050"/>
                    <a:pt x="1627632" y="1570192"/>
                  </a:cubicBezTo>
                  <a:lnTo>
                    <a:pt x="1624108" y="1570192"/>
                  </a:lnTo>
                  <a:cubicBezTo>
                    <a:pt x="1610868" y="1565811"/>
                    <a:pt x="1613345" y="1552857"/>
                    <a:pt x="1613535" y="1541903"/>
                  </a:cubicBezTo>
                  <a:cubicBezTo>
                    <a:pt x="1627632" y="1534855"/>
                    <a:pt x="1645348" y="1531330"/>
                    <a:pt x="1666494" y="1524282"/>
                  </a:cubicBezTo>
                  <a:cubicBezTo>
                    <a:pt x="1638109" y="1528758"/>
                    <a:pt x="1632775" y="1517710"/>
                    <a:pt x="1634681" y="1485420"/>
                  </a:cubicBezTo>
                  <a:close/>
                  <a:moveTo>
                    <a:pt x="1624013" y="1319304"/>
                  </a:moveTo>
                  <a:lnTo>
                    <a:pt x="1624013" y="1294539"/>
                  </a:lnTo>
                  <a:lnTo>
                    <a:pt x="1648682" y="1294539"/>
                  </a:lnTo>
                  <a:cubicBezTo>
                    <a:pt x="1648682" y="1301587"/>
                    <a:pt x="1648682" y="1305112"/>
                    <a:pt x="1652206" y="1305112"/>
                  </a:cubicBezTo>
                  <a:lnTo>
                    <a:pt x="1652206" y="1319208"/>
                  </a:lnTo>
                  <a:lnTo>
                    <a:pt x="1624013" y="1319208"/>
                  </a:lnTo>
                  <a:close/>
                  <a:moveTo>
                    <a:pt x="1648778" y="1651440"/>
                  </a:moveTo>
                  <a:lnTo>
                    <a:pt x="1620583" y="1651440"/>
                  </a:lnTo>
                  <a:cubicBezTo>
                    <a:pt x="1620583" y="1651440"/>
                    <a:pt x="1617059" y="1640868"/>
                    <a:pt x="1610011" y="1633819"/>
                  </a:cubicBezTo>
                  <a:cubicBezTo>
                    <a:pt x="1624108" y="1630295"/>
                    <a:pt x="1638205" y="1633819"/>
                    <a:pt x="1648873" y="1651440"/>
                  </a:cubicBezTo>
                  <a:close/>
                  <a:moveTo>
                    <a:pt x="1609915" y="1683159"/>
                  </a:moveTo>
                  <a:lnTo>
                    <a:pt x="1627537" y="1672586"/>
                  </a:lnTo>
                  <a:lnTo>
                    <a:pt x="1631061" y="1686683"/>
                  </a:lnTo>
                  <a:lnTo>
                    <a:pt x="1609915" y="1697256"/>
                  </a:lnTo>
                  <a:lnTo>
                    <a:pt x="1609915" y="1683159"/>
                  </a:lnTo>
                  <a:close/>
                  <a:moveTo>
                    <a:pt x="1634681" y="1760883"/>
                  </a:moveTo>
                  <a:lnTo>
                    <a:pt x="1620583" y="1746786"/>
                  </a:lnTo>
                  <a:cubicBezTo>
                    <a:pt x="1649921" y="1703638"/>
                    <a:pt x="1677638" y="1757740"/>
                    <a:pt x="1634681" y="1760883"/>
                  </a:cubicBezTo>
                  <a:close/>
                  <a:moveTo>
                    <a:pt x="1624013" y="1778599"/>
                  </a:moveTo>
                  <a:lnTo>
                    <a:pt x="1687544" y="1789172"/>
                  </a:lnTo>
                  <a:lnTo>
                    <a:pt x="1624013" y="1799745"/>
                  </a:lnTo>
                  <a:lnTo>
                    <a:pt x="1624013" y="1778504"/>
                  </a:lnTo>
                  <a:close/>
                  <a:moveTo>
                    <a:pt x="1648778" y="1990531"/>
                  </a:moveTo>
                  <a:lnTo>
                    <a:pt x="1666399" y="1990531"/>
                  </a:lnTo>
                  <a:lnTo>
                    <a:pt x="1666399" y="2008152"/>
                  </a:lnTo>
                  <a:lnTo>
                    <a:pt x="1648778" y="2008152"/>
                  </a:lnTo>
                  <a:lnTo>
                    <a:pt x="1648778" y="1990531"/>
                  </a:lnTo>
                  <a:close/>
                  <a:moveTo>
                    <a:pt x="1698212" y="1418173"/>
                  </a:moveTo>
                  <a:lnTo>
                    <a:pt x="1684115" y="1432270"/>
                  </a:lnTo>
                  <a:cubicBezTo>
                    <a:pt x="1675257" y="1434366"/>
                    <a:pt x="1664780" y="1423031"/>
                    <a:pt x="1655921" y="1425222"/>
                  </a:cubicBezTo>
                  <a:cubicBezTo>
                    <a:pt x="1657350" y="1393980"/>
                    <a:pt x="1681353" y="1387789"/>
                    <a:pt x="1698307" y="1418173"/>
                  </a:cubicBezTo>
                  <a:close/>
                  <a:moveTo>
                    <a:pt x="1687544" y="1266345"/>
                  </a:moveTo>
                  <a:lnTo>
                    <a:pt x="1666399" y="1266345"/>
                  </a:lnTo>
                  <a:lnTo>
                    <a:pt x="1666399" y="1252248"/>
                  </a:lnTo>
                  <a:lnTo>
                    <a:pt x="1687544" y="1252248"/>
                  </a:lnTo>
                  <a:lnTo>
                    <a:pt x="1687544" y="1266345"/>
                  </a:lnTo>
                  <a:close/>
                  <a:moveTo>
                    <a:pt x="1662874" y="273554"/>
                  </a:moveTo>
                  <a:lnTo>
                    <a:pt x="1684020" y="280602"/>
                  </a:lnTo>
                  <a:cubicBezTo>
                    <a:pt x="1672018" y="308034"/>
                    <a:pt x="1637062" y="297176"/>
                    <a:pt x="1662874" y="273554"/>
                  </a:cubicBezTo>
                  <a:close/>
                  <a:moveTo>
                    <a:pt x="1680496" y="870581"/>
                  </a:moveTo>
                  <a:cubicBezTo>
                    <a:pt x="1669923" y="877630"/>
                    <a:pt x="1662874" y="881154"/>
                    <a:pt x="1655826" y="881154"/>
                  </a:cubicBezTo>
                  <a:cubicBezTo>
                    <a:pt x="1648778" y="874105"/>
                    <a:pt x="1645253" y="849340"/>
                    <a:pt x="1645253" y="849340"/>
                  </a:cubicBezTo>
                  <a:cubicBezTo>
                    <a:pt x="1655826" y="849340"/>
                    <a:pt x="1673447" y="859913"/>
                    <a:pt x="1680591" y="870581"/>
                  </a:cubicBezTo>
                  <a:close/>
                  <a:moveTo>
                    <a:pt x="1641729" y="990691"/>
                  </a:moveTo>
                  <a:lnTo>
                    <a:pt x="1655826" y="990691"/>
                  </a:lnTo>
                  <a:lnTo>
                    <a:pt x="1655826" y="1004788"/>
                  </a:lnTo>
                  <a:lnTo>
                    <a:pt x="1641729" y="1004788"/>
                  </a:lnTo>
                  <a:lnTo>
                    <a:pt x="1641729" y="990691"/>
                  </a:lnTo>
                  <a:close/>
                  <a:moveTo>
                    <a:pt x="1641729" y="1050794"/>
                  </a:moveTo>
                  <a:lnTo>
                    <a:pt x="1666399" y="1050794"/>
                  </a:lnTo>
                  <a:cubicBezTo>
                    <a:pt x="1681353" y="1062796"/>
                    <a:pt x="1674971" y="1078417"/>
                    <a:pt x="1666399" y="1093180"/>
                  </a:cubicBezTo>
                  <a:cubicBezTo>
                    <a:pt x="1643539" y="1094990"/>
                    <a:pt x="1639157" y="1069177"/>
                    <a:pt x="1641729" y="1050794"/>
                  </a:cubicBezTo>
                  <a:close/>
                  <a:moveTo>
                    <a:pt x="1613440" y="1061367"/>
                  </a:moveTo>
                  <a:cubicBezTo>
                    <a:pt x="1648873" y="1059367"/>
                    <a:pt x="1631442" y="1097562"/>
                    <a:pt x="1609915" y="1110802"/>
                  </a:cubicBezTo>
                  <a:cubicBezTo>
                    <a:pt x="1609439" y="1101753"/>
                    <a:pt x="1609915" y="1065272"/>
                    <a:pt x="1613440" y="1061367"/>
                  </a:cubicBezTo>
                  <a:close/>
                  <a:moveTo>
                    <a:pt x="1606391" y="273554"/>
                  </a:moveTo>
                  <a:lnTo>
                    <a:pt x="1585246" y="273554"/>
                  </a:lnTo>
                  <a:cubicBezTo>
                    <a:pt x="1593342" y="252409"/>
                    <a:pt x="1598295" y="261838"/>
                    <a:pt x="1606391" y="273554"/>
                  </a:cubicBezTo>
                  <a:close/>
                  <a:moveTo>
                    <a:pt x="1567529" y="1174429"/>
                  </a:moveTo>
                  <a:cubicBezTo>
                    <a:pt x="1609725" y="1185192"/>
                    <a:pt x="1627632" y="1204718"/>
                    <a:pt x="1581626" y="1230912"/>
                  </a:cubicBezTo>
                  <a:cubicBezTo>
                    <a:pt x="1552004" y="1212624"/>
                    <a:pt x="1563338" y="1202813"/>
                    <a:pt x="1567529" y="1174429"/>
                  </a:cubicBezTo>
                  <a:close/>
                  <a:moveTo>
                    <a:pt x="1556956" y="1004884"/>
                  </a:moveTo>
                  <a:lnTo>
                    <a:pt x="1556956" y="1029648"/>
                  </a:lnTo>
                  <a:lnTo>
                    <a:pt x="1532287" y="1029648"/>
                  </a:lnTo>
                  <a:cubicBezTo>
                    <a:pt x="1532287" y="1019076"/>
                    <a:pt x="1546384" y="1004884"/>
                    <a:pt x="1556956" y="1004884"/>
                  </a:cubicBezTo>
                  <a:close/>
                  <a:moveTo>
                    <a:pt x="1549908" y="1972909"/>
                  </a:moveTo>
                  <a:lnTo>
                    <a:pt x="1549908" y="1997674"/>
                  </a:lnTo>
                  <a:lnTo>
                    <a:pt x="1507522" y="1983577"/>
                  </a:lnTo>
                  <a:lnTo>
                    <a:pt x="1549908" y="1973005"/>
                  </a:lnTo>
                  <a:close/>
                  <a:moveTo>
                    <a:pt x="1518095" y="2135406"/>
                  </a:moveTo>
                  <a:lnTo>
                    <a:pt x="1549908" y="2135406"/>
                  </a:lnTo>
                  <a:lnTo>
                    <a:pt x="1549908" y="2149503"/>
                  </a:lnTo>
                  <a:lnTo>
                    <a:pt x="1518095" y="2149503"/>
                  </a:lnTo>
                  <a:lnTo>
                    <a:pt x="1518095" y="2135406"/>
                  </a:lnTo>
                  <a:close/>
                  <a:moveTo>
                    <a:pt x="1539335" y="2206081"/>
                  </a:moveTo>
                  <a:cubicBezTo>
                    <a:pt x="1557147" y="2212463"/>
                    <a:pt x="1570482" y="2219512"/>
                    <a:pt x="1592294" y="2220178"/>
                  </a:cubicBezTo>
                  <a:cubicBezTo>
                    <a:pt x="1580102" y="2232275"/>
                    <a:pt x="1585627" y="2234371"/>
                    <a:pt x="1574673" y="2244943"/>
                  </a:cubicBezTo>
                  <a:lnTo>
                    <a:pt x="1553528" y="2244943"/>
                  </a:lnTo>
                  <a:cubicBezTo>
                    <a:pt x="1543812" y="2225417"/>
                    <a:pt x="1525333" y="2237704"/>
                    <a:pt x="1539431" y="2206081"/>
                  </a:cubicBezTo>
                  <a:close/>
                  <a:moveTo>
                    <a:pt x="1606391" y="2400391"/>
                  </a:moveTo>
                  <a:lnTo>
                    <a:pt x="1574578" y="2400391"/>
                  </a:lnTo>
                  <a:lnTo>
                    <a:pt x="1574578" y="2382770"/>
                  </a:lnTo>
                  <a:lnTo>
                    <a:pt x="1606391" y="2382770"/>
                  </a:lnTo>
                  <a:lnTo>
                    <a:pt x="1606391" y="2400391"/>
                  </a:lnTo>
                  <a:close/>
                  <a:moveTo>
                    <a:pt x="1634681" y="2110641"/>
                  </a:moveTo>
                  <a:lnTo>
                    <a:pt x="1595818" y="2103592"/>
                  </a:lnTo>
                  <a:cubicBezTo>
                    <a:pt x="1599343" y="2096544"/>
                    <a:pt x="1606391" y="2093020"/>
                    <a:pt x="1606391" y="2082352"/>
                  </a:cubicBezTo>
                  <a:lnTo>
                    <a:pt x="1634681" y="2089400"/>
                  </a:lnTo>
                  <a:lnTo>
                    <a:pt x="1634681" y="2110641"/>
                  </a:lnTo>
                  <a:close/>
                  <a:moveTo>
                    <a:pt x="1602867" y="2064730"/>
                  </a:moveTo>
                  <a:cubicBezTo>
                    <a:pt x="1617155" y="2059777"/>
                    <a:pt x="1633252" y="2029869"/>
                    <a:pt x="1652302" y="2050633"/>
                  </a:cubicBezTo>
                  <a:lnTo>
                    <a:pt x="1655826" y="2050633"/>
                  </a:lnTo>
                  <a:cubicBezTo>
                    <a:pt x="1655826" y="2047109"/>
                    <a:pt x="1655826" y="2043585"/>
                    <a:pt x="1659350" y="2036536"/>
                  </a:cubicBezTo>
                  <a:lnTo>
                    <a:pt x="1691164" y="2043585"/>
                  </a:lnTo>
                  <a:cubicBezTo>
                    <a:pt x="1691449" y="2049490"/>
                    <a:pt x="1685830" y="2057777"/>
                    <a:pt x="1687639" y="2064825"/>
                  </a:cubicBezTo>
                  <a:lnTo>
                    <a:pt x="1655826" y="2064825"/>
                  </a:lnTo>
                  <a:lnTo>
                    <a:pt x="1655826" y="2061301"/>
                  </a:lnTo>
                  <a:cubicBezTo>
                    <a:pt x="1650873" y="2094448"/>
                    <a:pt x="1613440" y="2081304"/>
                    <a:pt x="1602867" y="2064825"/>
                  </a:cubicBezTo>
                  <a:close/>
                  <a:moveTo>
                    <a:pt x="1694688" y="2393343"/>
                  </a:moveTo>
                  <a:cubicBezTo>
                    <a:pt x="1687639" y="2389819"/>
                    <a:pt x="1684115" y="2386294"/>
                    <a:pt x="1677067" y="2386294"/>
                  </a:cubicBezTo>
                  <a:cubicBezTo>
                    <a:pt x="1677067" y="2379246"/>
                    <a:pt x="1673542" y="2375722"/>
                    <a:pt x="1673542" y="2372197"/>
                  </a:cubicBezTo>
                  <a:cubicBezTo>
                    <a:pt x="1675066" y="2357529"/>
                    <a:pt x="1667256" y="2346289"/>
                    <a:pt x="1673542" y="2329811"/>
                  </a:cubicBezTo>
                  <a:cubicBezTo>
                    <a:pt x="1714119" y="2326096"/>
                    <a:pt x="1696498" y="2370388"/>
                    <a:pt x="1694688" y="2393438"/>
                  </a:cubicBezTo>
                  <a:close/>
                  <a:moveTo>
                    <a:pt x="1648778" y="2322667"/>
                  </a:moveTo>
                  <a:cubicBezTo>
                    <a:pt x="1636395" y="2295045"/>
                    <a:pt x="1672018" y="2284377"/>
                    <a:pt x="1701737" y="2290854"/>
                  </a:cubicBezTo>
                  <a:cubicBezTo>
                    <a:pt x="1698212" y="2308475"/>
                    <a:pt x="1669923" y="2322667"/>
                    <a:pt x="1648778" y="2322667"/>
                  </a:cubicBezTo>
                  <a:close/>
                  <a:moveTo>
                    <a:pt x="1705261" y="2188365"/>
                  </a:moveTo>
                  <a:lnTo>
                    <a:pt x="1684115" y="2188365"/>
                  </a:lnTo>
                  <a:lnTo>
                    <a:pt x="1684115" y="2177792"/>
                  </a:lnTo>
                  <a:lnTo>
                    <a:pt x="1705261" y="2177792"/>
                  </a:lnTo>
                  <a:lnTo>
                    <a:pt x="1705261" y="2188365"/>
                  </a:lnTo>
                  <a:close/>
                  <a:moveTo>
                    <a:pt x="1705261" y="2054157"/>
                  </a:moveTo>
                  <a:lnTo>
                    <a:pt x="1726406" y="2054157"/>
                  </a:lnTo>
                  <a:lnTo>
                    <a:pt x="1726406" y="2064730"/>
                  </a:lnTo>
                  <a:lnTo>
                    <a:pt x="1705261" y="2064730"/>
                  </a:lnTo>
                  <a:lnTo>
                    <a:pt x="1705261" y="2054157"/>
                  </a:lnTo>
                  <a:close/>
                  <a:moveTo>
                    <a:pt x="1729931" y="2273233"/>
                  </a:moveTo>
                  <a:lnTo>
                    <a:pt x="1744028" y="2276757"/>
                  </a:lnTo>
                  <a:lnTo>
                    <a:pt x="1733455" y="2297998"/>
                  </a:lnTo>
                  <a:lnTo>
                    <a:pt x="1719358" y="2290949"/>
                  </a:lnTo>
                  <a:lnTo>
                    <a:pt x="1729931" y="2273328"/>
                  </a:lnTo>
                  <a:close/>
                  <a:moveTo>
                    <a:pt x="1722882" y="2389819"/>
                  </a:moveTo>
                  <a:lnTo>
                    <a:pt x="1729931" y="2365054"/>
                  </a:lnTo>
                  <a:cubicBezTo>
                    <a:pt x="1744028" y="2372102"/>
                    <a:pt x="1765268" y="2372102"/>
                    <a:pt x="1786414" y="2372102"/>
                  </a:cubicBezTo>
                  <a:cubicBezTo>
                    <a:pt x="1786985" y="2408773"/>
                    <a:pt x="1747838" y="2392581"/>
                    <a:pt x="1722882" y="2389723"/>
                  </a:cubicBezTo>
                  <a:close/>
                  <a:moveTo>
                    <a:pt x="1786414" y="2269708"/>
                  </a:moveTo>
                  <a:cubicBezTo>
                    <a:pt x="1751266" y="2298474"/>
                    <a:pt x="1712214" y="2242467"/>
                    <a:pt x="1744028" y="2220274"/>
                  </a:cubicBezTo>
                  <a:lnTo>
                    <a:pt x="1751076" y="2230846"/>
                  </a:lnTo>
                  <a:cubicBezTo>
                    <a:pt x="1758124" y="2227322"/>
                    <a:pt x="1761649" y="2227322"/>
                    <a:pt x="1765173" y="2220274"/>
                  </a:cubicBezTo>
                  <a:cubicBezTo>
                    <a:pt x="1772222" y="2227322"/>
                    <a:pt x="1779270" y="2234371"/>
                    <a:pt x="1786318" y="2234371"/>
                  </a:cubicBezTo>
                  <a:lnTo>
                    <a:pt x="1786318" y="2269708"/>
                  </a:lnTo>
                  <a:close/>
                  <a:moveTo>
                    <a:pt x="1800511" y="2343813"/>
                  </a:moveTo>
                  <a:cubicBezTo>
                    <a:pt x="1797558" y="2329716"/>
                    <a:pt x="1793939" y="2324858"/>
                    <a:pt x="1793462" y="2304951"/>
                  </a:cubicBezTo>
                  <a:cubicBezTo>
                    <a:pt x="1837754" y="2291711"/>
                    <a:pt x="1855661" y="2360958"/>
                    <a:pt x="1800511" y="2343813"/>
                  </a:cubicBezTo>
                  <a:close/>
                  <a:moveTo>
                    <a:pt x="1814703" y="2174268"/>
                  </a:moveTo>
                  <a:lnTo>
                    <a:pt x="1814703" y="2170744"/>
                  </a:lnTo>
                  <a:cubicBezTo>
                    <a:pt x="1809559" y="2161219"/>
                    <a:pt x="1806892" y="2158075"/>
                    <a:pt x="1807655" y="2142454"/>
                  </a:cubicBezTo>
                  <a:cubicBezTo>
                    <a:pt x="1818227" y="2138930"/>
                    <a:pt x="1835944" y="2149503"/>
                    <a:pt x="1839468" y="2163695"/>
                  </a:cubicBezTo>
                  <a:cubicBezTo>
                    <a:pt x="1831467" y="2169029"/>
                    <a:pt x="1826228" y="2173220"/>
                    <a:pt x="1814798" y="2174268"/>
                  </a:cubicBezTo>
                  <a:close/>
                </a:path>
              </a:pathLst>
            </a:custGeom>
            <a:solidFill>
              <a:srgbClr val="FFFFFF"/>
            </a:solidFill>
            <a:ln w="9525" cap="flat">
              <a:noFill/>
              <a:prstDash val="solid"/>
              <a:miter/>
            </a:ln>
          </p:spPr>
          <p:txBody>
            <a:bodyPr rtlCol="0" anchor="ctr"/>
            <a:lstStyle/>
            <a:p>
              <a:endParaRPr lang="nl-NL"/>
            </a:p>
          </p:txBody>
        </p:sp>
        <p:sp>
          <p:nvSpPr>
            <p:cNvPr id="13" name="Vrije vorm: vorm 12">
              <a:extLst>
                <a:ext uri="{FF2B5EF4-FFF2-40B4-BE49-F238E27FC236}">
                  <a16:creationId xmlns:a16="http://schemas.microsoft.com/office/drawing/2014/main" id="{3245CCE0-32CC-8952-B667-7794F10798D2}"/>
                </a:ext>
              </a:extLst>
            </p:cNvPr>
            <p:cNvSpPr/>
            <p:nvPr/>
          </p:nvSpPr>
          <p:spPr>
            <a:xfrm>
              <a:off x="3887247" y="4385571"/>
              <a:ext cx="404526" cy="876704"/>
            </a:xfrm>
            <a:custGeom>
              <a:avLst/>
              <a:gdLst>
                <a:gd name="connsiteX0" fmla="*/ 207645 w 404526"/>
                <a:gd name="connsiteY0" fmla="*/ 876705 h 876704"/>
                <a:gd name="connsiteX1" fmla="*/ 139255 w 404526"/>
                <a:gd name="connsiteY1" fmla="*/ 874323 h 876704"/>
                <a:gd name="connsiteX2" fmla="*/ 116491 w 404526"/>
                <a:gd name="connsiteY2" fmla="*/ 849178 h 876704"/>
                <a:gd name="connsiteX3" fmla="*/ 109252 w 404526"/>
                <a:gd name="connsiteY3" fmla="*/ 778598 h 876704"/>
                <a:gd name="connsiteX4" fmla="*/ 103251 w 404526"/>
                <a:gd name="connsiteY4" fmla="*/ 759452 h 876704"/>
                <a:gd name="connsiteX5" fmla="*/ 98488 w 404526"/>
                <a:gd name="connsiteY5" fmla="*/ 715256 h 876704"/>
                <a:gd name="connsiteX6" fmla="*/ 88868 w 404526"/>
                <a:gd name="connsiteY6" fmla="*/ 647152 h 876704"/>
                <a:gd name="connsiteX7" fmla="*/ 86487 w 404526"/>
                <a:gd name="connsiteY7" fmla="*/ 628007 h 876704"/>
                <a:gd name="connsiteX8" fmla="*/ 82867 w 404526"/>
                <a:gd name="connsiteY8" fmla="*/ 614863 h 876704"/>
                <a:gd name="connsiteX9" fmla="*/ 75629 w 404526"/>
                <a:gd name="connsiteY9" fmla="*/ 551521 h 876704"/>
                <a:gd name="connsiteX10" fmla="*/ 63627 w 404526"/>
                <a:gd name="connsiteY10" fmla="*/ 464273 h 876704"/>
                <a:gd name="connsiteX11" fmla="*/ 61246 w 404526"/>
                <a:gd name="connsiteY11" fmla="*/ 454748 h 876704"/>
                <a:gd name="connsiteX12" fmla="*/ 56483 w 404526"/>
                <a:gd name="connsiteY12" fmla="*/ 417695 h 876704"/>
                <a:gd name="connsiteX13" fmla="*/ 54102 w 404526"/>
                <a:gd name="connsiteY13" fmla="*/ 414076 h 876704"/>
                <a:gd name="connsiteX14" fmla="*/ 34862 w 404526"/>
                <a:gd name="connsiteY14" fmla="*/ 279011 h 876704"/>
                <a:gd name="connsiteX15" fmla="*/ 34862 w 404526"/>
                <a:gd name="connsiteY15" fmla="*/ 275392 h 876704"/>
                <a:gd name="connsiteX16" fmla="*/ 32480 w 404526"/>
                <a:gd name="connsiteY16" fmla="*/ 269391 h 876704"/>
                <a:gd name="connsiteX17" fmla="*/ 30099 w 404526"/>
                <a:gd name="connsiteY17" fmla="*/ 250246 h 876704"/>
                <a:gd name="connsiteX18" fmla="*/ 27718 w 404526"/>
                <a:gd name="connsiteY18" fmla="*/ 241864 h 876704"/>
                <a:gd name="connsiteX19" fmla="*/ 25337 w 404526"/>
                <a:gd name="connsiteY19" fmla="*/ 214336 h 876704"/>
                <a:gd name="connsiteX20" fmla="*/ 21717 w 404526"/>
                <a:gd name="connsiteY20" fmla="*/ 198811 h 876704"/>
                <a:gd name="connsiteX21" fmla="*/ 19336 w 404526"/>
                <a:gd name="connsiteY21" fmla="*/ 190429 h 876704"/>
                <a:gd name="connsiteX22" fmla="*/ 12097 w 404526"/>
                <a:gd name="connsiteY22" fmla="*/ 127087 h 876704"/>
                <a:gd name="connsiteX23" fmla="*/ 8477 w 404526"/>
                <a:gd name="connsiteY23" fmla="*/ 112705 h 876704"/>
                <a:gd name="connsiteX24" fmla="*/ 8477 w 404526"/>
                <a:gd name="connsiteY24" fmla="*/ 106704 h 876704"/>
                <a:gd name="connsiteX25" fmla="*/ 7239 w 404526"/>
                <a:gd name="connsiteY25" fmla="*/ 91178 h 876704"/>
                <a:gd name="connsiteX26" fmla="*/ 7239 w 404526"/>
                <a:gd name="connsiteY26" fmla="*/ 85177 h 876704"/>
                <a:gd name="connsiteX27" fmla="*/ 3620 w 404526"/>
                <a:gd name="connsiteY27" fmla="*/ 63651 h 876704"/>
                <a:gd name="connsiteX28" fmla="*/ 3620 w 404526"/>
                <a:gd name="connsiteY28" fmla="*/ 39743 h 876704"/>
                <a:gd name="connsiteX29" fmla="*/ 0 w 404526"/>
                <a:gd name="connsiteY29" fmla="*/ 15835 h 876704"/>
                <a:gd name="connsiteX30" fmla="*/ 14383 w 404526"/>
                <a:gd name="connsiteY30" fmla="*/ 1453 h 876704"/>
                <a:gd name="connsiteX31" fmla="*/ 25146 w 404526"/>
                <a:gd name="connsiteY31" fmla="*/ 2691 h 876704"/>
                <a:gd name="connsiteX32" fmla="*/ 53912 w 404526"/>
                <a:gd name="connsiteY32" fmla="*/ 2691 h 876704"/>
                <a:gd name="connsiteX33" fmla="*/ 67151 w 404526"/>
                <a:gd name="connsiteY33" fmla="*/ 1453 h 876704"/>
                <a:gd name="connsiteX34" fmla="*/ 75533 w 404526"/>
                <a:gd name="connsiteY34" fmla="*/ 1453 h 876704"/>
                <a:gd name="connsiteX35" fmla="*/ 79153 w 404526"/>
                <a:gd name="connsiteY35" fmla="*/ 2691 h 876704"/>
                <a:gd name="connsiteX36" fmla="*/ 91154 w 404526"/>
                <a:gd name="connsiteY36" fmla="*/ 2691 h 876704"/>
                <a:gd name="connsiteX37" fmla="*/ 103156 w 404526"/>
                <a:gd name="connsiteY37" fmla="*/ 1453 h 876704"/>
                <a:gd name="connsiteX38" fmla="*/ 121158 w 404526"/>
                <a:gd name="connsiteY38" fmla="*/ 1453 h 876704"/>
                <a:gd name="connsiteX39" fmla="*/ 128397 w 404526"/>
                <a:gd name="connsiteY39" fmla="*/ 8596 h 876704"/>
                <a:gd name="connsiteX40" fmla="*/ 133159 w 404526"/>
                <a:gd name="connsiteY40" fmla="*/ 40886 h 876704"/>
                <a:gd name="connsiteX41" fmla="*/ 143923 w 404526"/>
                <a:gd name="connsiteY41" fmla="*/ 118610 h 876704"/>
                <a:gd name="connsiteX42" fmla="*/ 142684 w 404526"/>
                <a:gd name="connsiteY42" fmla="*/ 126992 h 876704"/>
                <a:gd name="connsiteX43" fmla="*/ 146304 w 404526"/>
                <a:gd name="connsiteY43" fmla="*/ 143756 h 876704"/>
                <a:gd name="connsiteX44" fmla="*/ 147542 w 404526"/>
                <a:gd name="connsiteY44" fmla="*/ 158139 h 876704"/>
                <a:gd name="connsiteX45" fmla="*/ 151162 w 404526"/>
                <a:gd name="connsiteY45" fmla="*/ 204811 h 876704"/>
                <a:gd name="connsiteX46" fmla="*/ 154781 w 404526"/>
                <a:gd name="connsiteY46" fmla="*/ 237101 h 876704"/>
                <a:gd name="connsiteX47" fmla="*/ 156020 w 404526"/>
                <a:gd name="connsiteY47" fmla="*/ 244245 h 876704"/>
                <a:gd name="connsiteX48" fmla="*/ 163259 w 404526"/>
                <a:gd name="connsiteY48" fmla="*/ 272915 h 876704"/>
                <a:gd name="connsiteX49" fmla="*/ 164497 w 404526"/>
                <a:gd name="connsiteY49" fmla="*/ 280059 h 876704"/>
                <a:gd name="connsiteX50" fmla="*/ 164497 w 404526"/>
                <a:gd name="connsiteY50" fmla="*/ 311110 h 876704"/>
                <a:gd name="connsiteX51" fmla="*/ 174117 w 404526"/>
                <a:gd name="connsiteY51" fmla="*/ 338638 h 876704"/>
                <a:gd name="connsiteX52" fmla="*/ 176498 w 404526"/>
                <a:gd name="connsiteY52" fmla="*/ 388834 h 876704"/>
                <a:gd name="connsiteX53" fmla="*/ 183737 w 404526"/>
                <a:gd name="connsiteY53" fmla="*/ 431887 h 876704"/>
                <a:gd name="connsiteX54" fmla="*/ 186118 w 404526"/>
                <a:gd name="connsiteY54" fmla="*/ 449794 h 876704"/>
                <a:gd name="connsiteX55" fmla="*/ 189738 w 404526"/>
                <a:gd name="connsiteY55" fmla="*/ 499991 h 876704"/>
                <a:gd name="connsiteX56" fmla="*/ 193358 w 404526"/>
                <a:gd name="connsiteY56" fmla="*/ 525137 h 876704"/>
                <a:gd name="connsiteX57" fmla="*/ 194596 w 404526"/>
                <a:gd name="connsiteY57" fmla="*/ 527518 h 876704"/>
                <a:gd name="connsiteX58" fmla="*/ 196977 w 404526"/>
                <a:gd name="connsiteY58" fmla="*/ 534662 h 876704"/>
                <a:gd name="connsiteX59" fmla="*/ 198215 w 404526"/>
                <a:gd name="connsiteY59" fmla="*/ 537043 h 876704"/>
                <a:gd name="connsiteX60" fmla="*/ 201835 w 404526"/>
                <a:gd name="connsiteY60" fmla="*/ 569333 h 876704"/>
                <a:gd name="connsiteX61" fmla="*/ 206597 w 404526"/>
                <a:gd name="connsiteY61" fmla="*/ 575334 h 876704"/>
                <a:gd name="connsiteX62" fmla="*/ 216217 w 404526"/>
                <a:gd name="connsiteY62" fmla="*/ 529900 h 876704"/>
                <a:gd name="connsiteX63" fmla="*/ 220980 w 404526"/>
                <a:gd name="connsiteY63" fmla="*/ 471321 h 876704"/>
                <a:gd name="connsiteX64" fmla="*/ 243745 w 404526"/>
                <a:gd name="connsiteY64" fmla="*/ 277678 h 876704"/>
                <a:gd name="connsiteX65" fmla="*/ 243745 w 404526"/>
                <a:gd name="connsiteY65" fmla="*/ 266915 h 876704"/>
                <a:gd name="connsiteX66" fmla="*/ 244983 w 404526"/>
                <a:gd name="connsiteY66" fmla="*/ 251389 h 876704"/>
                <a:gd name="connsiteX67" fmla="*/ 250984 w 404526"/>
                <a:gd name="connsiteY67" fmla="*/ 226243 h 876704"/>
                <a:gd name="connsiteX68" fmla="*/ 250984 w 404526"/>
                <a:gd name="connsiteY68" fmla="*/ 216718 h 876704"/>
                <a:gd name="connsiteX69" fmla="*/ 254603 w 404526"/>
                <a:gd name="connsiteY69" fmla="*/ 190429 h 876704"/>
                <a:gd name="connsiteX70" fmla="*/ 260604 w 404526"/>
                <a:gd name="connsiteY70" fmla="*/ 153376 h 876704"/>
                <a:gd name="connsiteX71" fmla="*/ 264224 w 404526"/>
                <a:gd name="connsiteY71" fmla="*/ 124706 h 876704"/>
                <a:gd name="connsiteX72" fmla="*/ 268986 w 404526"/>
                <a:gd name="connsiteY72" fmla="*/ 90035 h 876704"/>
                <a:gd name="connsiteX73" fmla="*/ 268986 w 404526"/>
                <a:gd name="connsiteY73" fmla="*/ 86416 h 876704"/>
                <a:gd name="connsiteX74" fmla="*/ 270224 w 404526"/>
                <a:gd name="connsiteY74" fmla="*/ 78034 h 876704"/>
                <a:gd name="connsiteX75" fmla="*/ 270224 w 404526"/>
                <a:gd name="connsiteY75" fmla="*/ 74414 h 876704"/>
                <a:gd name="connsiteX76" fmla="*/ 273844 w 404526"/>
                <a:gd name="connsiteY76" fmla="*/ 40982 h 876704"/>
                <a:gd name="connsiteX77" fmla="*/ 276225 w 404526"/>
                <a:gd name="connsiteY77" fmla="*/ 9930 h 876704"/>
                <a:gd name="connsiteX78" fmla="*/ 303847 w 404526"/>
                <a:gd name="connsiteY78" fmla="*/ 1548 h 876704"/>
                <a:gd name="connsiteX79" fmla="*/ 326612 w 404526"/>
                <a:gd name="connsiteY79" fmla="*/ 310 h 876704"/>
                <a:gd name="connsiteX80" fmla="*/ 377000 w 404526"/>
                <a:gd name="connsiteY80" fmla="*/ 1548 h 876704"/>
                <a:gd name="connsiteX81" fmla="*/ 393763 w 404526"/>
                <a:gd name="connsiteY81" fmla="*/ 2786 h 876704"/>
                <a:gd name="connsiteX82" fmla="*/ 404527 w 404526"/>
                <a:gd name="connsiteY82" fmla="*/ 15931 h 876704"/>
                <a:gd name="connsiteX83" fmla="*/ 399764 w 404526"/>
                <a:gd name="connsiteY83" fmla="*/ 45839 h 876704"/>
                <a:gd name="connsiteX84" fmla="*/ 398526 w 404526"/>
                <a:gd name="connsiteY84" fmla="*/ 54221 h 876704"/>
                <a:gd name="connsiteX85" fmla="*/ 397288 w 404526"/>
                <a:gd name="connsiteY85" fmla="*/ 62603 h 876704"/>
                <a:gd name="connsiteX86" fmla="*/ 393668 w 404526"/>
                <a:gd name="connsiteY86" fmla="*/ 96036 h 876704"/>
                <a:gd name="connsiteX87" fmla="*/ 388906 w 404526"/>
                <a:gd name="connsiteY87" fmla="*/ 140232 h 876704"/>
                <a:gd name="connsiteX88" fmla="*/ 387667 w 404526"/>
                <a:gd name="connsiteY88" fmla="*/ 150995 h 876704"/>
                <a:gd name="connsiteX89" fmla="*/ 384048 w 404526"/>
                <a:gd name="connsiteY89" fmla="*/ 191667 h 876704"/>
                <a:gd name="connsiteX90" fmla="*/ 380429 w 404526"/>
                <a:gd name="connsiteY90" fmla="*/ 217956 h 876704"/>
                <a:gd name="connsiteX91" fmla="*/ 373189 w 404526"/>
                <a:gd name="connsiteY91" fmla="*/ 259771 h 876704"/>
                <a:gd name="connsiteX92" fmla="*/ 368427 w 404526"/>
                <a:gd name="connsiteY92" fmla="*/ 278916 h 876704"/>
                <a:gd name="connsiteX93" fmla="*/ 366046 w 404526"/>
                <a:gd name="connsiteY93" fmla="*/ 295680 h 876704"/>
                <a:gd name="connsiteX94" fmla="*/ 351663 w 404526"/>
                <a:gd name="connsiteY94" fmla="*/ 382929 h 876704"/>
                <a:gd name="connsiteX95" fmla="*/ 346900 w 404526"/>
                <a:gd name="connsiteY95" fmla="*/ 404456 h 876704"/>
                <a:gd name="connsiteX96" fmla="*/ 342138 w 404526"/>
                <a:gd name="connsiteY96" fmla="*/ 454652 h 876704"/>
                <a:gd name="connsiteX97" fmla="*/ 337375 w 404526"/>
                <a:gd name="connsiteY97" fmla="*/ 474941 h 876704"/>
                <a:gd name="connsiteX98" fmla="*/ 331375 w 404526"/>
                <a:gd name="connsiteY98" fmla="*/ 526375 h 876704"/>
                <a:gd name="connsiteX99" fmla="*/ 327755 w 404526"/>
                <a:gd name="connsiteY99" fmla="*/ 545521 h 876704"/>
                <a:gd name="connsiteX100" fmla="*/ 325374 w 404526"/>
                <a:gd name="connsiteY100" fmla="*/ 581430 h 876704"/>
                <a:gd name="connsiteX101" fmla="*/ 318135 w 404526"/>
                <a:gd name="connsiteY101" fmla="*/ 618482 h 876704"/>
                <a:gd name="connsiteX102" fmla="*/ 313372 w 404526"/>
                <a:gd name="connsiteY102" fmla="*/ 651915 h 876704"/>
                <a:gd name="connsiteX103" fmla="*/ 308610 w 404526"/>
                <a:gd name="connsiteY103" fmla="*/ 677061 h 876704"/>
                <a:gd name="connsiteX104" fmla="*/ 301371 w 404526"/>
                <a:gd name="connsiteY104" fmla="*/ 753547 h 876704"/>
                <a:gd name="connsiteX105" fmla="*/ 301371 w 404526"/>
                <a:gd name="connsiteY105" fmla="*/ 755928 h 876704"/>
                <a:gd name="connsiteX106" fmla="*/ 297751 w 404526"/>
                <a:gd name="connsiteY106" fmla="*/ 761929 h 876704"/>
                <a:gd name="connsiteX107" fmla="*/ 297751 w 404526"/>
                <a:gd name="connsiteY107" fmla="*/ 764310 h 876704"/>
                <a:gd name="connsiteX108" fmla="*/ 284512 w 404526"/>
                <a:gd name="connsiteY108" fmla="*/ 855179 h 876704"/>
                <a:gd name="connsiteX109" fmla="*/ 254508 w 404526"/>
                <a:gd name="connsiteY109" fmla="*/ 876705 h 876704"/>
                <a:gd name="connsiteX110" fmla="*/ 207740 w 404526"/>
                <a:gd name="connsiteY110" fmla="*/ 876705 h 876704"/>
                <a:gd name="connsiteX111" fmla="*/ 28861 w 404526"/>
                <a:gd name="connsiteY111" fmla="*/ 105561 h 876704"/>
                <a:gd name="connsiteX112" fmla="*/ 20479 w 404526"/>
                <a:gd name="connsiteY112" fmla="*/ 109181 h 876704"/>
                <a:gd name="connsiteX113" fmla="*/ 28861 w 404526"/>
                <a:gd name="connsiteY113" fmla="*/ 113943 h 876704"/>
                <a:gd name="connsiteX114" fmla="*/ 32480 w 404526"/>
                <a:gd name="connsiteY114" fmla="*/ 107942 h 876704"/>
                <a:gd name="connsiteX115" fmla="*/ 28861 w 404526"/>
                <a:gd name="connsiteY115" fmla="*/ 105561 h 876704"/>
                <a:gd name="connsiteX116" fmla="*/ 56483 w 404526"/>
                <a:gd name="connsiteY116" fmla="*/ 55364 h 876704"/>
                <a:gd name="connsiteX117" fmla="*/ 46863 w 404526"/>
                <a:gd name="connsiteY117" fmla="*/ 55364 h 876704"/>
                <a:gd name="connsiteX118" fmla="*/ 55245 w 404526"/>
                <a:gd name="connsiteY118" fmla="*/ 62508 h 876704"/>
                <a:gd name="connsiteX119" fmla="*/ 56483 w 404526"/>
                <a:gd name="connsiteY119" fmla="*/ 55364 h 876704"/>
                <a:gd name="connsiteX120" fmla="*/ 52864 w 404526"/>
                <a:gd name="connsiteY120" fmla="*/ 84034 h 876704"/>
                <a:gd name="connsiteX121" fmla="*/ 52864 w 404526"/>
                <a:gd name="connsiteY121" fmla="*/ 78034 h 876704"/>
                <a:gd name="connsiteX122" fmla="*/ 51625 w 404526"/>
                <a:gd name="connsiteY122" fmla="*/ 78034 h 876704"/>
                <a:gd name="connsiteX123" fmla="*/ 49244 w 404526"/>
                <a:gd name="connsiteY123" fmla="*/ 76795 h 876704"/>
                <a:gd name="connsiteX124" fmla="*/ 48006 w 404526"/>
                <a:gd name="connsiteY124" fmla="*/ 76795 h 876704"/>
                <a:gd name="connsiteX125" fmla="*/ 48006 w 404526"/>
                <a:gd name="connsiteY125" fmla="*/ 83939 h 876704"/>
                <a:gd name="connsiteX126" fmla="*/ 52768 w 404526"/>
                <a:gd name="connsiteY126" fmla="*/ 83939 h 876704"/>
                <a:gd name="connsiteX127" fmla="*/ 55245 w 404526"/>
                <a:gd name="connsiteY127" fmla="*/ 31361 h 876704"/>
                <a:gd name="connsiteX128" fmla="*/ 75629 w 404526"/>
                <a:gd name="connsiteY128" fmla="*/ 24217 h 876704"/>
                <a:gd name="connsiteX129" fmla="*/ 69628 w 404526"/>
                <a:gd name="connsiteY129" fmla="*/ 18217 h 876704"/>
                <a:gd name="connsiteX130" fmla="*/ 60008 w 404526"/>
                <a:gd name="connsiteY130" fmla="*/ 24217 h 876704"/>
                <a:gd name="connsiteX131" fmla="*/ 55245 w 404526"/>
                <a:gd name="connsiteY131" fmla="*/ 21836 h 876704"/>
                <a:gd name="connsiteX132" fmla="*/ 55245 w 404526"/>
                <a:gd name="connsiteY132" fmla="*/ 31361 h 876704"/>
                <a:gd name="connsiteX133" fmla="*/ 67246 w 404526"/>
                <a:gd name="connsiteY133" fmla="*/ 99560 h 876704"/>
                <a:gd name="connsiteX134" fmla="*/ 67246 w 404526"/>
                <a:gd name="connsiteY134" fmla="*/ 101941 h 876704"/>
                <a:gd name="connsiteX135" fmla="*/ 75629 w 404526"/>
                <a:gd name="connsiteY135" fmla="*/ 100703 h 876704"/>
                <a:gd name="connsiteX136" fmla="*/ 75629 w 404526"/>
                <a:gd name="connsiteY136" fmla="*/ 97084 h 876704"/>
                <a:gd name="connsiteX137" fmla="*/ 67246 w 404526"/>
                <a:gd name="connsiteY137" fmla="*/ 99465 h 876704"/>
                <a:gd name="connsiteX138" fmla="*/ 67246 w 404526"/>
                <a:gd name="connsiteY138" fmla="*/ 390073 h 876704"/>
                <a:gd name="connsiteX139" fmla="*/ 76867 w 404526"/>
                <a:gd name="connsiteY139" fmla="*/ 390073 h 876704"/>
                <a:gd name="connsiteX140" fmla="*/ 70866 w 404526"/>
                <a:gd name="connsiteY140" fmla="*/ 385310 h 876704"/>
                <a:gd name="connsiteX141" fmla="*/ 67246 w 404526"/>
                <a:gd name="connsiteY141" fmla="*/ 390073 h 876704"/>
                <a:gd name="connsiteX142" fmla="*/ 79248 w 404526"/>
                <a:gd name="connsiteY142" fmla="*/ 30218 h 876704"/>
                <a:gd name="connsiteX143" fmla="*/ 75629 w 404526"/>
                <a:gd name="connsiteY143" fmla="*/ 34981 h 876704"/>
                <a:gd name="connsiteX144" fmla="*/ 80391 w 404526"/>
                <a:gd name="connsiteY144" fmla="*/ 38600 h 876704"/>
                <a:gd name="connsiteX145" fmla="*/ 85154 w 404526"/>
                <a:gd name="connsiteY145" fmla="*/ 30218 h 876704"/>
                <a:gd name="connsiteX146" fmla="*/ 79153 w 404526"/>
                <a:gd name="connsiteY146" fmla="*/ 30218 h 876704"/>
                <a:gd name="connsiteX147" fmla="*/ 81629 w 404526"/>
                <a:gd name="connsiteY147" fmla="*/ 63651 h 876704"/>
                <a:gd name="connsiteX148" fmla="*/ 79248 w 404526"/>
                <a:gd name="connsiteY148" fmla="*/ 63651 h 876704"/>
                <a:gd name="connsiteX149" fmla="*/ 79248 w 404526"/>
                <a:gd name="connsiteY149" fmla="*/ 58888 h 876704"/>
                <a:gd name="connsiteX150" fmla="*/ 81629 w 404526"/>
                <a:gd name="connsiteY150" fmla="*/ 58888 h 876704"/>
                <a:gd name="connsiteX151" fmla="*/ 81629 w 404526"/>
                <a:gd name="connsiteY151" fmla="*/ 63651 h 876704"/>
                <a:gd name="connsiteX152" fmla="*/ 104489 w 404526"/>
                <a:gd name="connsiteY152" fmla="*/ 58888 h 876704"/>
                <a:gd name="connsiteX153" fmla="*/ 99727 w 404526"/>
                <a:gd name="connsiteY153" fmla="*/ 55269 h 876704"/>
                <a:gd name="connsiteX154" fmla="*/ 90107 w 404526"/>
                <a:gd name="connsiteY154" fmla="*/ 63651 h 876704"/>
                <a:gd name="connsiteX155" fmla="*/ 92488 w 404526"/>
                <a:gd name="connsiteY155" fmla="*/ 72033 h 876704"/>
                <a:gd name="connsiteX156" fmla="*/ 97250 w 404526"/>
                <a:gd name="connsiteY156" fmla="*/ 72033 h 876704"/>
                <a:gd name="connsiteX157" fmla="*/ 104489 w 404526"/>
                <a:gd name="connsiteY157" fmla="*/ 67270 h 876704"/>
                <a:gd name="connsiteX158" fmla="*/ 104489 w 404526"/>
                <a:gd name="connsiteY158" fmla="*/ 58888 h 876704"/>
                <a:gd name="connsiteX159" fmla="*/ 120015 w 404526"/>
                <a:gd name="connsiteY159" fmla="*/ 147376 h 876704"/>
                <a:gd name="connsiteX160" fmla="*/ 115253 w 404526"/>
                <a:gd name="connsiteY160" fmla="*/ 155758 h 876704"/>
                <a:gd name="connsiteX161" fmla="*/ 121253 w 404526"/>
                <a:gd name="connsiteY161" fmla="*/ 156996 h 876704"/>
                <a:gd name="connsiteX162" fmla="*/ 127254 w 404526"/>
                <a:gd name="connsiteY162" fmla="*/ 149852 h 876704"/>
                <a:gd name="connsiteX163" fmla="*/ 120015 w 404526"/>
                <a:gd name="connsiteY163" fmla="*/ 147471 h 876704"/>
                <a:gd name="connsiteX164" fmla="*/ 133255 w 404526"/>
                <a:gd name="connsiteY164" fmla="*/ 508468 h 876704"/>
                <a:gd name="connsiteX165" fmla="*/ 123634 w 404526"/>
                <a:gd name="connsiteY165" fmla="*/ 508468 h 876704"/>
                <a:gd name="connsiteX166" fmla="*/ 130874 w 404526"/>
                <a:gd name="connsiteY166" fmla="*/ 514469 h 876704"/>
                <a:gd name="connsiteX167" fmla="*/ 133255 w 404526"/>
                <a:gd name="connsiteY167" fmla="*/ 508468 h 876704"/>
                <a:gd name="connsiteX168" fmla="*/ 168021 w 404526"/>
                <a:gd name="connsiteY168" fmla="*/ 630388 h 876704"/>
                <a:gd name="connsiteX169" fmla="*/ 170402 w 404526"/>
                <a:gd name="connsiteY169" fmla="*/ 630388 h 876704"/>
                <a:gd name="connsiteX170" fmla="*/ 174022 w 404526"/>
                <a:gd name="connsiteY170" fmla="*/ 631627 h 876704"/>
                <a:gd name="connsiteX171" fmla="*/ 192024 w 404526"/>
                <a:gd name="connsiteY171" fmla="*/ 625626 h 876704"/>
                <a:gd name="connsiteX172" fmla="*/ 192024 w 404526"/>
                <a:gd name="connsiteY172" fmla="*/ 619625 h 876704"/>
                <a:gd name="connsiteX173" fmla="*/ 190786 w 404526"/>
                <a:gd name="connsiteY173" fmla="*/ 619625 h 876704"/>
                <a:gd name="connsiteX174" fmla="*/ 188404 w 404526"/>
                <a:gd name="connsiteY174" fmla="*/ 618387 h 876704"/>
                <a:gd name="connsiteX175" fmla="*/ 170402 w 404526"/>
                <a:gd name="connsiteY175" fmla="*/ 617149 h 876704"/>
                <a:gd name="connsiteX176" fmla="*/ 168021 w 404526"/>
                <a:gd name="connsiteY176" fmla="*/ 630293 h 876704"/>
                <a:gd name="connsiteX177" fmla="*/ 196882 w 404526"/>
                <a:gd name="connsiteY177" fmla="*/ 711732 h 876704"/>
                <a:gd name="connsiteX178" fmla="*/ 194500 w 404526"/>
                <a:gd name="connsiteY178" fmla="*/ 726115 h 876704"/>
                <a:gd name="connsiteX179" fmla="*/ 194500 w 404526"/>
                <a:gd name="connsiteY179" fmla="*/ 733258 h 876704"/>
                <a:gd name="connsiteX180" fmla="*/ 205264 w 404526"/>
                <a:gd name="connsiteY180" fmla="*/ 736878 h 876704"/>
                <a:gd name="connsiteX181" fmla="*/ 229267 w 404526"/>
                <a:gd name="connsiteY181" fmla="*/ 727353 h 876704"/>
                <a:gd name="connsiteX182" fmla="*/ 202883 w 404526"/>
                <a:gd name="connsiteY182" fmla="*/ 708208 h 876704"/>
                <a:gd name="connsiteX183" fmla="*/ 196882 w 404526"/>
                <a:gd name="connsiteY183" fmla="*/ 711827 h 876704"/>
                <a:gd name="connsiteX184" fmla="*/ 274892 w 404526"/>
                <a:gd name="connsiteY184" fmla="*/ 649534 h 876704"/>
                <a:gd name="connsiteX185" fmla="*/ 244888 w 404526"/>
                <a:gd name="connsiteY185" fmla="*/ 642390 h 876704"/>
                <a:gd name="connsiteX186" fmla="*/ 244888 w 404526"/>
                <a:gd name="connsiteY186" fmla="*/ 650772 h 876704"/>
                <a:gd name="connsiteX187" fmla="*/ 249650 w 404526"/>
                <a:gd name="connsiteY187" fmla="*/ 644771 h 876704"/>
                <a:gd name="connsiteX188" fmla="*/ 265271 w 404526"/>
                <a:gd name="connsiteY188" fmla="*/ 660297 h 876704"/>
                <a:gd name="connsiteX189" fmla="*/ 274892 w 404526"/>
                <a:gd name="connsiteY189" fmla="*/ 654296 h 876704"/>
                <a:gd name="connsiteX190" fmla="*/ 274892 w 404526"/>
                <a:gd name="connsiteY190" fmla="*/ 649534 h 876704"/>
                <a:gd name="connsiteX191" fmla="*/ 255651 w 404526"/>
                <a:gd name="connsiteY191" fmla="*/ 477322 h 876704"/>
                <a:gd name="connsiteX192" fmla="*/ 258032 w 404526"/>
                <a:gd name="connsiteY192" fmla="*/ 471321 h 876704"/>
                <a:gd name="connsiteX193" fmla="*/ 250793 w 404526"/>
                <a:gd name="connsiteY193" fmla="*/ 467701 h 876704"/>
                <a:gd name="connsiteX194" fmla="*/ 246031 w 404526"/>
                <a:gd name="connsiteY194" fmla="*/ 473702 h 876704"/>
                <a:gd name="connsiteX195" fmla="*/ 250793 w 404526"/>
                <a:gd name="connsiteY195" fmla="*/ 480846 h 876704"/>
                <a:gd name="connsiteX196" fmla="*/ 255556 w 404526"/>
                <a:gd name="connsiteY196" fmla="*/ 477226 h 876704"/>
                <a:gd name="connsiteX197" fmla="*/ 280892 w 404526"/>
                <a:gd name="connsiteY197" fmla="*/ 587335 h 876704"/>
                <a:gd name="connsiteX198" fmla="*/ 283274 w 404526"/>
                <a:gd name="connsiteY198" fmla="*/ 574191 h 876704"/>
                <a:gd name="connsiteX199" fmla="*/ 279654 w 404526"/>
                <a:gd name="connsiteY199" fmla="*/ 574191 h 876704"/>
                <a:gd name="connsiteX200" fmla="*/ 276034 w 404526"/>
                <a:gd name="connsiteY200" fmla="*/ 571810 h 876704"/>
                <a:gd name="connsiteX201" fmla="*/ 260413 w 404526"/>
                <a:gd name="connsiteY201" fmla="*/ 581335 h 876704"/>
                <a:gd name="connsiteX202" fmla="*/ 255651 w 404526"/>
                <a:gd name="connsiteY202" fmla="*/ 578953 h 876704"/>
                <a:gd name="connsiteX203" fmla="*/ 255651 w 404526"/>
                <a:gd name="connsiteY203" fmla="*/ 571810 h 876704"/>
                <a:gd name="connsiteX204" fmla="*/ 255651 w 404526"/>
                <a:gd name="connsiteY204" fmla="*/ 593336 h 876704"/>
                <a:gd name="connsiteX205" fmla="*/ 277273 w 404526"/>
                <a:gd name="connsiteY205" fmla="*/ 587335 h 876704"/>
                <a:gd name="connsiteX206" fmla="*/ 280892 w 404526"/>
                <a:gd name="connsiteY206" fmla="*/ 587335 h 876704"/>
                <a:gd name="connsiteX207" fmla="*/ 255651 w 404526"/>
                <a:gd name="connsiteY207" fmla="*/ 563428 h 876704"/>
                <a:gd name="connsiteX208" fmla="*/ 260413 w 404526"/>
                <a:gd name="connsiteY208" fmla="*/ 557427 h 876704"/>
                <a:gd name="connsiteX209" fmla="*/ 255651 w 404526"/>
                <a:gd name="connsiteY209" fmla="*/ 555046 h 876704"/>
                <a:gd name="connsiteX210" fmla="*/ 255651 w 404526"/>
                <a:gd name="connsiteY210" fmla="*/ 563428 h 876704"/>
                <a:gd name="connsiteX211" fmla="*/ 268891 w 404526"/>
                <a:gd name="connsiteY211" fmla="*/ 237006 h 876704"/>
                <a:gd name="connsiteX212" fmla="*/ 262890 w 404526"/>
                <a:gd name="connsiteY212" fmla="*/ 234625 h 876704"/>
                <a:gd name="connsiteX213" fmla="*/ 256889 w 404526"/>
                <a:gd name="connsiteY213" fmla="*/ 240625 h 876704"/>
                <a:gd name="connsiteX214" fmla="*/ 262890 w 404526"/>
                <a:gd name="connsiteY214" fmla="*/ 249007 h 876704"/>
                <a:gd name="connsiteX215" fmla="*/ 268891 w 404526"/>
                <a:gd name="connsiteY215" fmla="*/ 246626 h 876704"/>
                <a:gd name="connsiteX216" fmla="*/ 268891 w 404526"/>
                <a:gd name="connsiteY216" fmla="*/ 237101 h 876704"/>
                <a:gd name="connsiteX217" fmla="*/ 260509 w 404526"/>
                <a:gd name="connsiteY217" fmla="*/ 399598 h 876704"/>
                <a:gd name="connsiteX218" fmla="*/ 260509 w 404526"/>
                <a:gd name="connsiteY218" fmla="*/ 410361 h 876704"/>
                <a:gd name="connsiteX219" fmla="*/ 266509 w 404526"/>
                <a:gd name="connsiteY219" fmla="*/ 406741 h 876704"/>
                <a:gd name="connsiteX220" fmla="*/ 260509 w 404526"/>
                <a:gd name="connsiteY220" fmla="*/ 399598 h 876704"/>
                <a:gd name="connsiteX221" fmla="*/ 260509 w 404526"/>
                <a:gd name="connsiteY221" fmla="*/ 350639 h 876704"/>
                <a:gd name="connsiteX222" fmla="*/ 276130 w 404526"/>
                <a:gd name="connsiteY222" fmla="*/ 354259 h 876704"/>
                <a:gd name="connsiteX223" fmla="*/ 278511 w 404526"/>
                <a:gd name="connsiteY223" fmla="*/ 348258 h 876704"/>
                <a:gd name="connsiteX224" fmla="*/ 268891 w 404526"/>
                <a:gd name="connsiteY224" fmla="*/ 343495 h 876704"/>
                <a:gd name="connsiteX225" fmla="*/ 260509 w 404526"/>
                <a:gd name="connsiteY225" fmla="*/ 347115 h 876704"/>
                <a:gd name="connsiteX226" fmla="*/ 260509 w 404526"/>
                <a:gd name="connsiteY226" fmla="*/ 350734 h 876704"/>
                <a:gd name="connsiteX227" fmla="*/ 260509 w 404526"/>
                <a:gd name="connsiteY227" fmla="*/ 375690 h 876704"/>
                <a:gd name="connsiteX228" fmla="*/ 260509 w 404526"/>
                <a:gd name="connsiteY228" fmla="*/ 380452 h 876704"/>
                <a:gd name="connsiteX229" fmla="*/ 264128 w 404526"/>
                <a:gd name="connsiteY229" fmla="*/ 384072 h 876704"/>
                <a:gd name="connsiteX230" fmla="*/ 278511 w 404526"/>
                <a:gd name="connsiteY230" fmla="*/ 375690 h 876704"/>
                <a:gd name="connsiteX231" fmla="*/ 276130 w 404526"/>
                <a:gd name="connsiteY231" fmla="*/ 366165 h 876704"/>
                <a:gd name="connsiteX232" fmla="*/ 260509 w 404526"/>
                <a:gd name="connsiteY232" fmla="*/ 375690 h 876704"/>
                <a:gd name="connsiteX233" fmla="*/ 262890 w 404526"/>
                <a:gd name="connsiteY233" fmla="*/ 507230 h 876704"/>
                <a:gd name="connsiteX234" fmla="*/ 283274 w 404526"/>
                <a:gd name="connsiteY234" fmla="*/ 501229 h 876704"/>
                <a:gd name="connsiteX235" fmla="*/ 276034 w 404526"/>
                <a:gd name="connsiteY235" fmla="*/ 498848 h 876704"/>
                <a:gd name="connsiteX236" fmla="*/ 262795 w 404526"/>
                <a:gd name="connsiteY236" fmla="*/ 507230 h 876704"/>
                <a:gd name="connsiteX237" fmla="*/ 268891 w 404526"/>
                <a:gd name="connsiteY237" fmla="*/ 281297 h 876704"/>
                <a:gd name="connsiteX238" fmla="*/ 279654 w 404526"/>
                <a:gd name="connsiteY238" fmla="*/ 280059 h 876704"/>
                <a:gd name="connsiteX239" fmla="*/ 274892 w 404526"/>
                <a:gd name="connsiteY239" fmla="*/ 272915 h 876704"/>
                <a:gd name="connsiteX240" fmla="*/ 268891 w 404526"/>
                <a:gd name="connsiteY240" fmla="*/ 271677 h 876704"/>
                <a:gd name="connsiteX241" fmla="*/ 266509 w 404526"/>
                <a:gd name="connsiteY241" fmla="*/ 282440 h 876704"/>
                <a:gd name="connsiteX242" fmla="*/ 268891 w 404526"/>
                <a:gd name="connsiteY242" fmla="*/ 281202 h 876704"/>
                <a:gd name="connsiteX243" fmla="*/ 274892 w 404526"/>
                <a:gd name="connsiteY243" fmla="*/ 124706 h 876704"/>
                <a:gd name="connsiteX244" fmla="*/ 272510 w 404526"/>
                <a:gd name="connsiteY244" fmla="*/ 129469 h 876704"/>
                <a:gd name="connsiteX245" fmla="*/ 277273 w 404526"/>
                <a:gd name="connsiteY245" fmla="*/ 127087 h 876704"/>
                <a:gd name="connsiteX246" fmla="*/ 274892 w 404526"/>
                <a:gd name="connsiteY246" fmla="*/ 124706 h 876704"/>
                <a:gd name="connsiteX247" fmla="*/ 295275 w 404526"/>
                <a:gd name="connsiteY247" fmla="*/ 470178 h 876704"/>
                <a:gd name="connsiteX248" fmla="*/ 291655 w 404526"/>
                <a:gd name="connsiteY248" fmla="*/ 464177 h 876704"/>
                <a:gd name="connsiteX249" fmla="*/ 273653 w 404526"/>
                <a:gd name="connsiteY249" fmla="*/ 472559 h 876704"/>
                <a:gd name="connsiteX250" fmla="*/ 282035 w 404526"/>
                <a:gd name="connsiteY250" fmla="*/ 478560 h 876704"/>
                <a:gd name="connsiteX251" fmla="*/ 295275 w 404526"/>
                <a:gd name="connsiteY251" fmla="*/ 470178 h 876704"/>
                <a:gd name="connsiteX252" fmla="*/ 296513 w 404526"/>
                <a:gd name="connsiteY252" fmla="*/ 428363 h 876704"/>
                <a:gd name="connsiteX253" fmla="*/ 300133 w 404526"/>
                <a:gd name="connsiteY253" fmla="*/ 421219 h 876704"/>
                <a:gd name="connsiteX254" fmla="*/ 290513 w 404526"/>
                <a:gd name="connsiteY254" fmla="*/ 397312 h 876704"/>
                <a:gd name="connsiteX255" fmla="*/ 283274 w 404526"/>
                <a:gd name="connsiteY255" fmla="*/ 400931 h 876704"/>
                <a:gd name="connsiteX256" fmla="*/ 282035 w 404526"/>
                <a:gd name="connsiteY256" fmla="*/ 411694 h 876704"/>
                <a:gd name="connsiteX257" fmla="*/ 296418 w 404526"/>
                <a:gd name="connsiteY257" fmla="*/ 428458 h 876704"/>
                <a:gd name="connsiteX258" fmla="*/ 283274 w 404526"/>
                <a:gd name="connsiteY258" fmla="*/ 159377 h 876704"/>
                <a:gd name="connsiteX259" fmla="*/ 285655 w 404526"/>
                <a:gd name="connsiteY259" fmla="*/ 156996 h 876704"/>
                <a:gd name="connsiteX260" fmla="*/ 288036 w 404526"/>
                <a:gd name="connsiteY260" fmla="*/ 159377 h 876704"/>
                <a:gd name="connsiteX261" fmla="*/ 285655 w 404526"/>
                <a:gd name="connsiteY261" fmla="*/ 161758 h 876704"/>
                <a:gd name="connsiteX262" fmla="*/ 283274 w 404526"/>
                <a:gd name="connsiteY262" fmla="*/ 159377 h 876704"/>
                <a:gd name="connsiteX263" fmla="*/ 306038 w 404526"/>
                <a:gd name="connsiteY263" fmla="*/ 140232 h 876704"/>
                <a:gd name="connsiteX264" fmla="*/ 306038 w 404526"/>
                <a:gd name="connsiteY264" fmla="*/ 134231 h 876704"/>
                <a:gd name="connsiteX265" fmla="*/ 285655 w 404526"/>
                <a:gd name="connsiteY265" fmla="*/ 132993 h 876704"/>
                <a:gd name="connsiteX266" fmla="*/ 284417 w 404526"/>
                <a:gd name="connsiteY266" fmla="*/ 140137 h 876704"/>
                <a:gd name="connsiteX267" fmla="*/ 306038 w 404526"/>
                <a:gd name="connsiteY267" fmla="*/ 140137 h 876704"/>
                <a:gd name="connsiteX268" fmla="*/ 297656 w 404526"/>
                <a:gd name="connsiteY268" fmla="*/ 197573 h 876704"/>
                <a:gd name="connsiteX269" fmla="*/ 284417 w 404526"/>
                <a:gd name="connsiteY269" fmla="*/ 188048 h 876704"/>
                <a:gd name="connsiteX270" fmla="*/ 284417 w 404526"/>
                <a:gd name="connsiteY270" fmla="*/ 202430 h 876704"/>
                <a:gd name="connsiteX271" fmla="*/ 289179 w 404526"/>
                <a:gd name="connsiteY271" fmla="*/ 208431 h 876704"/>
                <a:gd name="connsiteX272" fmla="*/ 297561 w 404526"/>
                <a:gd name="connsiteY272" fmla="*/ 197668 h 876704"/>
                <a:gd name="connsiteX273" fmla="*/ 296513 w 404526"/>
                <a:gd name="connsiteY273" fmla="*/ 354163 h 876704"/>
                <a:gd name="connsiteX274" fmla="*/ 298895 w 404526"/>
                <a:gd name="connsiteY274" fmla="*/ 350544 h 876704"/>
                <a:gd name="connsiteX275" fmla="*/ 290513 w 404526"/>
                <a:gd name="connsiteY275" fmla="*/ 350544 h 876704"/>
                <a:gd name="connsiteX276" fmla="*/ 296513 w 404526"/>
                <a:gd name="connsiteY276" fmla="*/ 354163 h 876704"/>
                <a:gd name="connsiteX277" fmla="*/ 294037 w 404526"/>
                <a:gd name="connsiteY277" fmla="*/ 333875 h 876704"/>
                <a:gd name="connsiteX278" fmla="*/ 302419 w 404526"/>
                <a:gd name="connsiteY278" fmla="*/ 335113 h 876704"/>
                <a:gd name="connsiteX279" fmla="*/ 294037 w 404526"/>
                <a:gd name="connsiteY279" fmla="*/ 333875 h 876704"/>
                <a:gd name="connsiteX280" fmla="*/ 296513 w 404526"/>
                <a:gd name="connsiteY280" fmla="*/ 534758 h 876704"/>
                <a:gd name="connsiteX281" fmla="*/ 300133 w 404526"/>
                <a:gd name="connsiteY281" fmla="*/ 528757 h 876704"/>
                <a:gd name="connsiteX282" fmla="*/ 294132 w 404526"/>
                <a:gd name="connsiteY282" fmla="*/ 525137 h 876704"/>
                <a:gd name="connsiteX283" fmla="*/ 296513 w 404526"/>
                <a:gd name="connsiteY283" fmla="*/ 534662 h 876704"/>
                <a:gd name="connsiteX284" fmla="*/ 297656 w 404526"/>
                <a:gd name="connsiteY284" fmla="*/ 63651 h 876704"/>
                <a:gd name="connsiteX285" fmla="*/ 297656 w 404526"/>
                <a:gd name="connsiteY285" fmla="*/ 67270 h 876704"/>
                <a:gd name="connsiteX286" fmla="*/ 304895 w 404526"/>
                <a:gd name="connsiteY286" fmla="*/ 67270 h 876704"/>
                <a:gd name="connsiteX287" fmla="*/ 304895 w 404526"/>
                <a:gd name="connsiteY287" fmla="*/ 63651 h 876704"/>
                <a:gd name="connsiteX288" fmla="*/ 297656 w 404526"/>
                <a:gd name="connsiteY288" fmla="*/ 63651 h 876704"/>
                <a:gd name="connsiteX289" fmla="*/ 302514 w 404526"/>
                <a:gd name="connsiteY289" fmla="*/ 494086 h 876704"/>
                <a:gd name="connsiteX290" fmla="*/ 310896 w 404526"/>
                <a:gd name="connsiteY290" fmla="*/ 491704 h 876704"/>
                <a:gd name="connsiteX291" fmla="*/ 302514 w 404526"/>
                <a:gd name="connsiteY291" fmla="*/ 485704 h 876704"/>
                <a:gd name="connsiteX292" fmla="*/ 302514 w 404526"/>
                <a:gd name="connsiteY292" fmla="*/ 494086 h 876704"/>
                <a:gd name="connsiteX293" fmla="*/ 306038 w 404526"/>
                <a:gd name="connsiteY293" fmla="*/ 171283 h 876704"/>
                <a:gd name="connsiteX294" fmla="*/ 313277 w 404526"/>
                <a:gd name="connsiteY294" fmla="*/ 168902 h 876704"/>
                <a:gd name="connsiteX295" fmla="*/ 306038 w 404526"/>
                <a:gd name="connsiteY295" fmla="*/ 164140 h 876704"/>
                <a:gd name="connsiteX296" fmla="*/ 306038 w 404526"/>
                <a:gd name="connsiteY296" fmla="*/ 171283 h 876704"/>
                <a:gd name="connsiteX297" fmla="*/ 313277 w 404526"/>
                <a:gd name="connsiteY297" fmla="*/ 370927 h 876704"/>
                <a:gd name="connsiteX298" fmla="*/ 313277 w 404526"/>
                <a:gd name="connsiteY298" fmla="*/ 363784 h 876704"/>
                <a:gd name="connsiteX299" fmla="*/ 309658 w 404526"/>
                <a:gd name="connsiteY299" fmla="*/ 363784 h 876704"/>
                <a:gd name="connsiteX300" fmla="*/ 309658 w 404526"/>
                <a:gd name="connsiteY300" fmla="*/ 370927 h 876704"/>
                <a:gd name="connsiteX301" fmla="*/ 313277 w 404526"/>
                <a:gd name="connsiteY301" fmla="*/ 370927 h 876704"/>
                <a:gd name="connsiteX302" fmla="*/ 313277 w 404526"/>
                <a:gd name="connsiteY302" fmla="*/ 31361 h 876704"/>
                <a:gd name="connsiteX303" fmla="*/ 312039 w 404526"/>
                <a:gd name="connsiteY303" fmla="*/ 28980 h 876704"/>
                <a:gd name="connsiteX304" fmla="*/ 313277 w 404526"/>
                <a:gd name="connsiteY304" fmla="*/ 28980 h 876704"/>
                <a:gd name="connsiteX305" fmla="*/ 313277 w 404526"/>
                <a:gd name="connsiteY305" fmla="*/ 31361 h 876704"/>
                <a:gd name="connsiteX306" fmla="*/ 315659 w 404526"/>
                <a:gd name="connsiteY306" fmla="*/ 416362 h 876704"/>
                <a:gd name="connsiteX307" fmla="*/ 316897 w 404526"/>
                <a:gd name="connsiteY307" fmla="*/ 407980 h 876704"/>
                <a:gd name="connsiteX308" fmla="*/ 315659 w 404526"/>
                <a:gd name="connsiteY308" fmla="*/ 416362 h 876704"/>
                <a:gd name="connsiteX309" fmla="*/ 321659 w 404526"/>
                <a:gd name="connsiteY309" fmla="*/ 137851 h 876704"/>
                <a:gd name="connsiteX310" fmla="*/ 318040 w 404526"/>
                <a:gd name="connsiteY310" fmla="*/ 135469 h 876704"/>
                <a:gd name="connsiteX311" fmla="*/ 315659 w 404526"/>
                <a:gd name="connsiteY311" fmla="*/ 140232 h 876704"/>
                <a:gd name="connsiteX312" fmla="*/ 320421 w 404526"/>
                <a:gd name="connsiteY312" fmla="*/ 142613 h 876704"/>
                <a:gd name="connsiteX313" fmla="*/ 321659 w 404526"/>
                <a:gd name="connsiteY313" fmla="*/ 137851 h 876704"/>
                <a:gd name="connsiteX314" fmla="*/ 324041 w 404526"/>
                <a:gd name="connsiteY314" fmla="*/ 382929 h 876704"/>
                <a:gd name="connsiteX315" fmla="*/ 321659 w 404526"/>
                <a:gd name="connsiteY315" fmla="*/ 369784 h 876704"/>
                <a:gd name="connsiteX316" fmla="*/ 315659 w 404526"/>
                <a:gd name="connsiteY316" fmla="*/ 382929 h 876704"/>
                <a:gd name="connsiteX317" fmla="*/ 324041 w 404526"/>
                <a:gd name="connsiteY317" fmla="*/ 382929 h 876704"/>
                <a:gd name="connsiteX318" fmla="*/ 322897 w 404526"/>
                <a:gd name="connsiteY318" fmla="*/ 64889 h 876704"/>
                <a:gd name="connsiteX319" fmla="*/ 322897 w 404526"/>
                <a:gd name="connsiteY319" fmla="*/ 57745 h 876704"/>
                <a:gd name="connsiteX320" fmla="*/ 320516 w 404526"/>
                <a:gd name="connsiteY320" fmla="*/ 57745 h 876704"/>
                <a:gd name="connsiteX321" fmla="*/ 320516 w 404526"/>
                <a:gd name="connsiteY321" fmla="*/ 64889 h 876704"/>
                <a:gd name="connsiteX322" fmla="*/ 322897 w 404526"/>
                <a:gd name="connsiteY322" fmla="*/ 64889 h 876704"/>
                <a:gd name="connsiteX323" fmla="*/ 339662 w 404526"/>
                <a:gd name="connsiteY323" fmla="*/ 106704 h 876704"/>
                <a:gd name="connsiteX324" fmla="*/ 334899 w 404526"/>
                <a:gd name="connsiteY324" fmla="*/ 106704 h 876704"/>
                <a:gd name="connsiteX325" fmla="*/ 331280 w 404526"/>
                <a:gd name="connsiteY325" fmla="*/ 113848 h 876704"/>
                <a:gd name="connsiteX326" fmla="*/ 334899 w 404526"/>
                <a:gd name="connsiteY326" fmla="*/ 119849 h 876704"/>
                <a:gd name="connsiteX327" fmla="*/ 342138 w 404526"/>
                <a:gd name="connsiteY327" fmla="*/ 119849 h 876704"/>
                <a:gd name="connsiteX328" fmla="*/ 344519 w 404526"/>
                <a:gd name="connsiteY328" fmla="*/ 110324 h 876704"/>
                <a:gd name="connsiteX329" fmla="*/ 339757 w 404526"/>
                <a:gd name="connsiteY329" fmla="*/ 106704 h 876704"/>
                <a:gd name="connsiteX330" fmla="*/ 378047 w 404526"/>
                <a:gd name="connsiteY330" fmla="*/ 121087 h 876704"/>
                <a:gd name="connsiteX331" fmla="*/ 378047 w 404526"/>
                <a:gd name="connsiteY331" fmla="*/ 113943 h 876704"/>
                <a:gd name="connsiteX332" fmla="*/ 372046 w 404526"/>
                <a:gd name="connsiteY332" fmla="*/ 121087 h 876704"/>
                <a:gd name="connsiteX333" fmla="*/ 378047 w 404526"/>
                <a:gd name="connsiteY333" fmla="*/ 121087 h 87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404526" h="876704">
                  <a:moveTo>
                    <a:pt x="207645" y="876705"/>
                  </a:moveTo>
                  <a:lnTo>
                    <a:pt x="139255" y="874323"/>
                  </a:lnTo>
                  <a:cubicBezTo>
                    <a:pt x="117634" y="874323"/>
                    <a:pt x="117634" y="857560"/>
                    <a:pt x="116491" y="849178"/>
                  </a:cubicBezTo>
                  <a:lnTo>
                    <a:pt x="109252" y="778598"/>
                  </a:lnTo>
                  <a:cubicBezTo>
                    <a:pt x="108013" y="773835"/>
                    <a:pt x="104489" y="765453"/>
                    <a:pt x="103251" y="759452"/>
                  </a:cubicBezTo>
                  <a:cubicBezTo>
                    <a:pt x="102013" y="742688"/>
                    <a:pt x="99632" y="728401"/>
                    <a:pt x="98488" y="715256"/>
                  </a:cubicBezTo>
                  <a:cubicBezTo>
                    <a:pt x="94869" y="691349"/>
                    <a:pt x="90107" y="667441"/>
                    <a:pt x="88868" y="647152"/>
                  </a:cubicBezTo>
                  <a:cubicBezTo>
                    <a:pt x="88868" y="642390"/>
                    <a:pt x="87630" y="632770"/>
                    <a:pt x="86487" y="628007"/>
                  </a:cubicBezTo>
                  <a:cubicBezTo>
                    <a:pt x="86487" y="625626"/>
                    <a:pt x="82867" y="618482"/>
                    <a:pt x="82867" y="614863"/>
                  </a:cubicBezTo>
                  <a:cubicBezTo>
                    <a:pt x="79248" y="595717"/>
                    <a:pt x="78105" y="568190"/>
                    <a:pt x="75629" y="551521"/>
                  </a:cubicBezTo>
                  <a:lnTo>
                    <a:pt x="63627" y="464273"/>
                  </a:lnTo>
                  <a:lnTo>
                    <a:pt x="61246" y="454748"/>
                  </a:lnTo>
                  <a:lnTo>
                    <a:pt x="56483" y="417695"/>
                  </a:lnTo>
                  <a:cubicBezTo>
                    <a:pt x="55245" y="415314"/>
                    <a:pt x="54102" y="414076"/>
                    <a:pt x="54102" y="414076"/>
                  </a:cubicBezTo>
                  <a:cubicBezTo>
                    <a:pt x="52864" y="372261"/>
                    <a:pt x="36100" y="330351"/>
                    <a:pt x="34862" y="279011"/>
                  </a:cubicBezTo>
                  <a:lnTo>
                    <a:pt x="34862" y="275392"/>
                  </a:lnTo>
                  <a:lnTo>
                    <a:pt x="32480" y="269391"/>
                  </a:lnTo>
                  <a:cubicBezTo>
                    <a:pt x="32480" y="262247"/>
                    <a:pt x="31242" y="257390"/>
                    <a:pt x="30099" y="250246"/>
                  </a:cubicBezTo>
                  <a:lnTo>
                    <a:pt x="27718" y="241864"/>
                  </a:lnTo>
                  <a:lnTo>
                    <a:pt x="25337" y="214336"/>
                  </a:lnTo>
                  <a:cubicBezTo>
                    <a:pt x="24098" y="208336"/>
                    <a:pt x="21717" y="203573"/>
                    <a:pt x="21717" y="198811"/>
                  </a:cubicBezTo>
                  <a:cubicBezTo>
                    <a:pt x="20479" y="197573"/>
                    <a:pt x="20479" y="190429"/>
                    <a:pt x="19336" y="190429"/>
                  </a:cubicBezTo>
                  <a:cubicBezTo>
                    <a:pt x="16954" y="164140"/>
                    <a:pt x="13335" y="147376"/>
                    <a:pt x="12097" y="127087"/>
                  </a:cubicBezTo>
                  <a:cubicBezTo>
                    <a:pt x="9716" y="123468"/>
                    <a:pt x="9716" y="116324"/>
                    <a:pt x="8477" y="112705"/>
                  </a:cubicBezTo>
                  <a:lnTo>
                    <a:pt x="8477" y="106704"/>
                  </a:lnTo>
                  <a:lnTo>
                    <a:pt x="7239" y="91178"/>
                  </a:lnTo>
                  <a:lnTo>
                    <a:pt x="7239" y="85177"/>
                  </a:lnTo>
                  <a:cubicBezTo>
                    <a:pt x="7239" y="79177"/>
                    <a:pt x="3620" y="67270"/>
                    <a:pt x="3620" y="63651"/>
                  </a:cubicBezTo>
                  <a:cubicBezTo>
                    <a:pt x="3620" y="58888"/>
                    <a:pt x="4858" y="48125"/>
                    <a:pt x="3620" y="39743"/>
                  </a:cubicBezTo>
                  <a:cubicBezTo>
                    <a:pt x="2381" y="32599"/>
                    <a:pt x="0" y="19455"/>
                    <a:pt x="0" y="15835"/>
                  </a:cubicBezTo>
                  <a:cubicBezTo>
                    <a:pt x="0" y="12216"/>
                    <a:pt x="0" y="6310"/>
                    <a:pt x="14383" y="1453"/>
                  </a:cubicBezTo>
                  <a:cubicBezTo>
                    <a:pt x="20383" y="1453"/>
                    <a:pt x="22765" y="2691"/>
                    <a:pt x="25146" y="2691"/>
                  </a:cubicBezTo>
                  <a:lnTo>
                    <a:pt x="53912" y="2691"/>
                  </a:lnTo>
                  <a:lnTo>
                    <a:pt x="67151" y="1453"/>
                  </a:lnTo>
                  <a:lnTo>
                    <a:pt x="75533" y="1453"/>
                  </a:lnTo>
                  <a:cubicBezTo>
                    <a:pt x="76771" y="2691"/>
                    <a:pt x="79153" y="2691"/>
                    <a:pt x="79153" y="2691"/>
                  </a:cubicBezTo>
                  <a:cubicBezTo>
                    <a:pt x="82772" y="3929"/>
                    <a:pt x="87535" y="2691"/>
                    <a:pt x="91154" y="2691"/>
                  </a:cubicBezTo>
                  <a:cubicBezTo>
                    <a:pt x="95917" y="2691"/>
                    <a:pt x="99536" y="310"/>
                    <a:pt x="103156" y="1453"/>
                  </a:cubicBezTo>
                  <a:cubicBezTo>
                    <a:pt x="106775" y="2691"/>
                    <a:pt x="118777" y="215"/>
                    <a:pt x="121158" y="1453"/>
                  </a:cubicBezTo>
                  <a:cubicBezTo>
                    <a:pt x="123539" y="1453"/>
                    <a:pt x="125921" y="1453"/>
                    <a:pt x="128397" y="8596"/>
                  </a:cubicBezTo>
                  <a:cubicBezTo>
                    <a:pt x="132017" y="19360"/>
                    <a:pt x="129635" y="32504"/>
                    <a:pt x="133159" y="40886"/>
                  </a:cubicBezTo>
                  <a:cubicBezTo>
                    <a:pt x="139160" y="73176"/>
                    <a:pt x="140399" y="97084"/>
                    <a:pt x="143923" y="118610"/>
                  </a:cubicBezTo>
                  <a:lnTo>
                    <a:pt x="142684" y="126992"/>
                  </a:lnTo>
                  <a:cubicBezTo>
                    <a:pt x="145066" y="132993"/>
                    <a:pt x="145066" y="136517"/>
                    <a:pt x="146304" y="143756"/>
                  </a:cubicBezTo>
                  <a:cubicBezTo>
                    <a:pt x="142684" y="143756"/>
                    <a:pt x="147542" y="154519"/>
                    <a:pt x="147542" y="158139"/>
                  </a:cubicBezTo>
                  <a:cubicBezTo>
                    <a:pt x="153543" y="174903"/>
                    <a:pt x="146304" y="194048"/>
                    <a:pt x="151162" y="204811"/>
                  </a:cubicBezTo>
                  <a:lnTo>
                    <a:pt x="154781" y="237101"/>
                  </a:lnTo>
                  <a:cubicBezTo>
                    <a:pt x="154781" y="238340"/>
                    <a:pt x="156020" y="240721"/>
                    <a:pt x="156020" y="244245"/>
                  </a:cubicBezTo>
                  <a:lnTo>
                    <a:pt x="163259" y="272915"/>
                  </a:lnTo>
                  <a:cubicBezTo>
                    <a:pt x="164497" y="276535"/>
                    <a:pt x="164497" y="278916"/>
                    <a:pt x="164497" y="280059"/>
                  </a:cubicBezTo>
                  <a:lnTo>
                    <a:pt x="164497" y="311110"/>
                  </a:lnTo>
                  <a:cubicBezTo>
                    <a:pt x="165735" y="312349"/>
                    <a:pt x="172879" y="336257"/>
                    <a:pt x="174117" y="338638"/>
                  </a:cubicBezTo>
                  <a:cubicBezTo>
                    <a:pt x="174117" y="353020"/>
                    <a:pt x="175355" y="373309"/>
                    <a:pt x="176498" y="388834"/>
                  </a:cubicBezTo>
                  <a:cubicBezTo>
                    <a:pt x="176498" y="390073"/>
                    <a:pt x="182499" y="429506"/>
                    <a:pt x="183737" y="431887"/>
                  </a:cubicBezTo>
                  <a:cubicBezTo>
                    <a:pt x="183737" y="436650"/>
                    <a:pt x="186118" y="443889"/>
                    <a:pt x="186118" y="449794"/>
                  </a:cubicBezTo>
                  <a:cubicBezTo>
                    <a:pt x="189738" y="465320"/>
                    <a:pt x="188500" y="483227"/>
                    <a:pt x="189738" y="499991"/>
                  </a:cubicBezTo>
                  <a:cubicBezTo>
                    <a:pt x="189738" y="507135"/>
                    <a:pt x="190976" y="517898"/>
                    <a:pt x="193358" y="525137"/>
                  </a:cubicBezTo>
                  <a:cubicBezTo>
                    <a:pt x="193358" y="526375"/>
                    <a:pt x="193358" y="527518"/>
                    <a:pt x="194596" y="527518"/>
                  </a:cubicBezTo>
                  <a:lnTo>
                    <a:pt x="196977" y="534662"/>
                  </a:lnTo>
                  <a:cubicBezTo>
                    <a:pt x="198215" y="534662"/>
                    <a:pt x="198215" y="535900"/>
                    <a:pt x="198215" y="537043"/>
                  </a:cubicBezTo>
                  <a:cubicBezTo>
                    <a:pt x="199454" y="547807"/>
                    <a:pt x="199454" y="559713"/>
                    <a:pt x="201835" y="569333"/>
                  </a:cubicBezTo>
                  <a:cubicBezTo>
                    <a:pt x="203073" y="571715"/>
                    <a:pt x="203073" y="574096"/>
                    <a:pt x="206597" y="575334"/>
                  </a:cubicBezTo>
                  <a:cubicBezTo>
                    <a:pt x="208979" y="572953"/>
                    <a:pt x="213836" y="581335"/>
                    <a:pt x="216217" y="529900"/>
                  </a:cubicBezTo>
                  <a:cubicBezTo>
                    <a:pt x="216217" y="517898"/>
                    <a:pt x="219837" y="490466"/>
                    <a:pt x="220980" y="471321"/>
                  </a:cubicBezTo>
                  <a:cubicBezTo>
                    <a:pt x="226981" y="406741"/>
                    <a:pt x="234220" y="342162"/>
                    <a:pt x="243745" y="277678"/>
                  </a:cubicBezTo>
                  <a:lnTo>
                    <a:pt x="243745" y="266915"/>
                  </a:lnTo>
                  <a:lnTo>
                    <a:pt x="244983" y="251389"/>
                  </a:lnTo>
                  <a:lnTo>
                    <a:pt x="250984" y="226243"/>
                  </a:lnTo>
                  <a:lnTo>
                    <a:pt x="250984" y="216718"/>
                  </a:lnTo>
                  <a:lnTo>
                    <a:pt x="254603" y="190429"/>
                  </a:lnTo>
                  <a:cubicBezTo>
                    <a:pt x="254603" y="190429"/>
                    <a:pt x="259366" y="159377"/>
                    <a:pt x="260604" y="153376"/>
                  </a:cubicBezTo>
                  <a:cubicBezTo>
                    <a:pt x="264224" y="143851"/>
                    <a:pt x="262985" y="129469"/>
                    <a:pt x="264224" y="124706"/>
                  </a:cubicBezTo>
                  <a:lnTo>
                    <a:pt x="268986" y="90035"/>
                  </a:lnTo>
                  <a:lnTo>
                    <a:pt x="268986" y="86416"/>
                  </a:lnTo>
                  <a:lnTo>
                    <a:pt x="270224" y="78034"/>
                  </a:lnTo>
                  <a:lnTo>
                    <a:pt x="270224" y="74414"/>
                  </a:lnTo>
                  <a:cubicBezTo>
                    <a:pt x="272605" y="64889"/>
                    <a:pt x="272605" y="51745"/>
                    <a:pt x="273844" y="40982"/>
                  </a:cubicBezTo>
                  <a:cubicBezTo>
                    <a:pt x="276225" y="30218"/>
                    <a:pt x="275082" y="14692"/>
                    <a:pt x="276225" y="9930"/>
                  </a:cubicBezTo>
                  <a:cubicBezTo>
                    <a:pt x="278606" y="-833"/>
                    <a:pt x="292989" y="2786"/>
                    <a:pt x="303847" y="1548"/>
                  </a:cubicBezTo>
                  <a:cubicBezTo>
                    <a:pt x="309848" y="2786"/>
                    <a:pt x="323088" y="310"/>
                    <a:pt x="326612" y="310"/>
                  </a:cubicBezTo>
                  <a:cubicBezTo>
                    <a:pt x="331375" y="310"/>
                    <a:pt x="360235" y="-929"/>
                    <a:pt x="377000" y="1548"/>
                  </a:cubicBezTo>
                  <a:cubicBezTo>
                    <a:pt x="384238" y="2786"/>
                    <a:pt x="391382" y="2786"/>
                    <a:pt x="393763" y="2786"/>
                  </a:cubicBezTo>
                  <a:cubicBezTo>
                    <a:pt x="399764" y="2786"/>
                    <a:pt x="402146" y="8787"/>
                    <a:pt x="404527" y="15931"/>
                  </a:cubicBezTo>
                  <a:cubicBezTo>
                    <a:pt x="404527" y="19550"/>
                    <a:pt x="402146" y="33838"/>
                    <a:pt x="399764" y="45839"/>
                  </a:cubicBezTo>
                  <a:cubicBezTo>
                    <a:pt x="399764" y="48220"/>
                    <a:pt x="398526" y="52983"/>
                    <a:pt x="398526" y="54221"/>
                  </a:cubicBezTo>
                  <a:cubicBezTo>
                    <a:pt x="397288" y="56602"/>
                    <a:pt x="397288" y="60222"/>
                    <a:pt x="397288" y="62603"/>
                  </a:cubicBezTo>
                  <a:cubicBezTo>
                    <a:pt x="394907" y="75748"/>
                    <a:pt x="393668" y="87749"/>
                    <a:pt x="393668" y="96036"/>
                  </a:cubicBezTo>
                  <a:cubicBezTo>
                    <a:pt x="393668" y="112800"/>
                    <a:pt x="391287" y="127087"/>
                    <a:pt x="388906" y="140232"/>
                  </a:cubicBezTo>
                  <a:cubicBezTo>
                    <a:pt x="388906" y="142613"/>
                    <a:pt x="387667" y="147376"/>
                    <a:pt x="387667" y="150995"/>
                  </a:cubicBezTo>
                  <a:cubicBezTo>
                    <a:pt x="387667" y="166521"/>
                    <a:pt x="385286" y="180904"/>
                    <a:pt x="384048" y="191667"/>
                  </a:cubicBezTo>
                  <a:lnTo>
                    <a:pt x="380429" y="217956"/>
                  </a:lnTo>
                  <a:cubicBezTo>
                    <a:pt x="376809" y="232339"/>
                    <a:pt x="375666" y="246626"/>
                    <a:pt x="373189" y="259771"/>
                  </a:cubicBezTo>
                  <a:lnTo>
                    <a:pt x="368427" y="278916"/>
                  </a:lnTo>
                  <a:lnTo>
                    <a:pt x="366046" y="295680"/>
                  </a:lnTo>
                  <a:cubicBezTo>
                    <a:pt x="363664" y="326732"/>
                    <a:pt x="354044" y="351877"/>
                    <a:pt x="351663" y="382929"/>
                  </a:cubicBezTo>
                  <a:cubicBezTo>
                    <a:pt x="351663" y="387691"/>
                    <a:pt x="346900" y="398455"/>
                    <a:pt x="346900" y="404456"/>
                  </a:cubicBezTo>
                  <a:cubicBezTo>
                    <a:pt x="343281" y="419981"/>
                    <a:pt x="345662" y="437888"/>
                    <a:pt x="342138" y="454652"/>
                  </a:cubicBezTo>
                  <a:lnTo>
                    <a:pt x="337375" y="474941"/>
                  </a:lnTo>
                  <a:cubicBezTo>
                    <a:pt x="336137" y="492848"/>
                    <a:pt x="334994" y="509611"/>
                    <a:pt x="331375" y="526375"/>
                  </a:cubicBezTo>
                  <a:cubicBezTo>
                    <a:pt x="330137" y="529995"/>
                    <a:pt x="327755" y="541901"/>
                    <a:pt x="327755" y="545521"/>
                  </a:cubicBezTo>
                  <a:cubicBezTo>
                    <a:pt x="326517" y="556284"/>
                    <a:pt x="327755" y="570667"/>
                    <a:pt x="325374" y="581430"/>
                  </a:cubicBezTo>
                  <a:lnTo>
                    <a:pt x="318135" y="618482"/>
                  </a:lnTo>
                  <a:cubicBezTo>
                    <a:pt x="316897" y="630484"/>
                    <a:pt x="315754" y="641152"/>
                    <a:pt x="313372" y="651915"/>
                  </a:cubicBezTo>
                  <a:lnTo>
                    <a:pt x="308610" y="677061"/>
                  </a:lnTo>
                  <a:cubicBezTo>
                    <a:pt x="304991" y="703350"/>
                    <a:pt x="303847" y="728496"/>
                    <a:pt x="301371" y="753547"/>
                  </a:cubicBezTo>
                  <a:lnTo>
                    <a:pt x="301371" y="755928"/>
                  </a:lnTo>
                  <a:lnTo>
                    <a:pt x="297751" y="761929"/>
                  </a:lnTo>
                  <a:lnTo>
                    <a:pt x="297751" y="764310"/>
                  </a:lnTo>
                  <a:cubicBezTo>
                    <a:pt x="298990" y="788218"/>
                    <a:pt x="286988" y="827651"/>
                    <a:pt x="284512" y="855179"/>
                  </a:cubicBezTo>
                  <a:cubicBezTo>
                    <a:pt x="279749" y="877848"/>
                    <a:pt x="277273" y="875467"/>
                    <a:pt x="254508" y="876705"/>
                  </a:cubicBezTo>
                  <a:lnTo>
                    <a:pt x="207740" y="876705"/>
                  </a:lnTo>
                  <a:close/>
                  <a:moveTo>
                    <a:pt x="28861" y="105561"/>
                  </a:moveTo>
                  <a:lnTo>
                    <a:pt x="20479" y="109181"/>
                  </a:lnTo>
                  <a:lnTo>
                    <a:pt x="28861" y="113943"/>
                  </a:lnTo>
                  <a:cubicBezTo>
                    <a:pt x="30099" y="112705"/>
                    <a:pt x="32480" y="110324"/>
                    <a:pt x="32480" y="107942"/>
                  </a:cubicBezTo>
                  <a:lnTo>
                    <a:pt x="28861" y="105561"/>
                  </a:lnTo>
                  <a:close/>
                  <a:moveTo>
                    <a:pt x="56483" y="55364"/>
                  </a:moveTo>
                  <a:lnTo>
                    <a:pt x="46863" y="55364"/>
                  </a:lnTo>
                  <a:cubicBezTo>
                    <a:pt x="49244" y="57745"/>
                    <a:pt x="51625" y="61365"/>
                    <a:pt x="55245" y="62508"/>
                  </a:cubicBezTo>
                  <a:lnTo>
                    <a:pt x="56483" y="55364"/>
                  </a:lnTo>
                  <a:close/>
                  <a:moveTo>
                    <a:pt x="52864" y="84034"/>
                  </a:moveTo>
                  <a:lnTo>
                    <a:pt x="52864" y="78034"/>
                  </a:lnTo>
                  <a:lnTo>
                    <a:pt x="51625" y="78034"/>
                  </a:lnTo>
                  <a:lnTo>
                    <a:pt x="49244" y="76795"/>
                  </a:lnTo>
                  <a:lnTo>
                    <a:pt x="48006" y="76795"/>
                  </a:lnTo>
                  <a:cubicBezTo>
                    <a:pt x="46768" y="79177"/>
                    <a:pt x="48006" y="82796"/>
                    <a:pt x="48006" y="83939"/>
                  </a:cubicBezTo>
                  <a:lnTo>
                    <a:pt x="52768" y="83939"/>
                  </a:lnTo>
                  <a:close/>
                  <a:moveTo>
                    <a:pt x="55245" y="31361"/>
                  </a:moveTo>
                  <a:cubicBezTo>
                    <a:pt x="61246" y="32599"/>
                    <a:pt x="70866" y="33742"/>
                    <a:pt x="75629" y="24217"/>
                  </a:cubicBezTo>
                  <a:lnTo>
                    <a:pt x="69628" y="18217"/>
                  </a:lnTo>
                  <a:cubicBezTo>
                    <a:pt x="66008" y="20598"/>
                    <a:pt x="63627" y="24217"/>
                    <a:pt x="60008" y="24217"/>
                  </a:cubicBezTo>
                  <a:cubicBezTo>
                    <a:pt x="57626" y="24217"/>
                    <a:pt x="56388" y="22979"/>
                    <a:pt x="55245" y="21836"/>
                  </a:cubicBezTo>
                  <a:lnTo>
                    <a:pt x="55245" y="31361"/>
                  </a:lnTo>
                  <a:close/>
                  <a:moveTo>
                    <a:pt x="67246" y="99560"/>
                  </a:moveTo>
                  <a:lnTo>
                    <a:pt x="67246" y="101941"/>
                  </a:lnTo>
                  <a:lnTo>
                    <a:pt x="75629" y="100703"/>
                  </a:lnTo>
                  <a:lnTo>
                    <a:pt x="75629" y="97084"/>
                  </a:lnTo>
                  <a:lnTo>
                    <a:pt x="67246" y="99465"/>
                  </a:lnTo>
                  <a:close/>
                  <a:moveTo>
                    <a:pt x="67246" y="390073"/>
                  </a:moveTo>
                  <a:cubicBezTo>
                    <a:pt x="69628" y="390073"/>
                    <a:pt x="74485" y="391311"/>
                    <a:pt x="76867" y="390073"/>
                  </a:cubicBezTo>
                  <a:cubicBezTo>
                    <a:pt x="75629" y="387691"/>
                    <a:pt x="73247" y="385310"/>
                    <a:pt x="70866" y="385310"/>
                  </a:cubicBezTo>
                  <a:lnTo>
                    <a:pt x="67246" y="390073"/>
                  </a:lnTo>
                  <a:close/>
                  <a:moveTo>
                    <a:pt x="79248" y="30218"/>
                  </a:moveTo>
                  <a:lnTo>
                    <a:pt x="75629" y="34981"/>
                  </a:lnTo>
                  <a:lnTo>
                    <a:pt x="80391" y="38600"/>
                  </a:lnTo>
                  <a:cubicBezTo>
                    <a:pt x="81629" y="37362"/>
                    <a:pt x="85154" y="33838"/>
                    <a:pt x="85154" y="30218"/>
                  </a:cubicBezTo>
                  <a:lnTo>
                    <a:pt x="79153" y="30218"/>
                  </a:lnTo>
                  <a:close/>
                  <a:moveTo>
                    <a:pt x="81629" y="63651"/>
                  </a:moveTo>
                  <a:lnTo>
                    <a:pt x="79248" y="63651"/>
                  </a:lnTo>
                  <a:lnTo>
                    <a:pt x="79248" y="58888"/>
                  </a:lnTo>
                  <a:lnTo>
                    <a:pt x="81629" y="58888"/>
                  </a:lnTo>
                  <a:lnTo>
                    <a:pt x="81629" y="63651"/>
                  </a:lnTo>
                  <a:close/>
                  <a:moveTo>
                    <a:pt x="104489" y="58888"/>
                  </a:moveTo>
                  <a:cubicBezTo>
                    <a:pt x="103251" y="57650"/>
                    <a:pt x="102108" y="55269"/>
                    <a:pt x="99727" y="55269"/>
                  </a:cubicBezTo>
                  <a:cubicBezTo>
                    <a:pt x="94964" y="55269"/>
                    <a:pt x="90107" y="58888"/>
                    <a:pt x="90107" y="63651"/>
                  </a:cubicBezTo>
                  <a:cubicBezTo>
                    <a:pt x="90107" y="67270"/>
                    <a:pt x="91345" y="69652"/>
                    <a:pt x="92488" y="72033"/>
                  </a:cubicBezTo>
                  <a:lnTo>
                    <a:pt x="97250" y="72033"/>
                  </a:lnTo>
                  <a:cubicBezTo>
                    <a:pt x="99632" y="70795"/>
                    <a:pt x="103251" y="69652"/>
                    <a:pt x="104489" y="67270"/>
                  </a:cubicBezTo>
                  <a:lnTo>
                    <a:pt x="104489" y="58888"/>
                  </a:lnTo>
                  <a:close/>
                  <a:moveTo>
                    <a:pt x="120015" y="147376"/>
                  </a:moveTo>
                  <a:cubicBezTo>
                    <a:pt x="117634" y="149757"/>
                    <a:pt x="115253" y="153376"/>
                    <a:pt x="115253" y="155758"/>
                  </a:cubicBezTo>
                  <a:cubicBezTo>
                    <a:pt x="117634" y="155758"/>
                    <a:pt x="121253" y="155758"/>
                    <a:pt x="121253" y="156996"/>
                  </a:cubicBezTo>
                  <a:cubicBezTo>
                    <a:pt x="122492" y="155758"/>
                    <a:pt x="126016" y="153376"/>
                    <a:pt x="127254" y="149852"/>
                  </a:cubicBezTo>
                  <a:lnTo>
                    <a:pt x="120015" y="147471"/>
                  </a:lnTo>
                  <a:close/>
                  <a:moveTo>
                    <a:pt x="133255" y="508468"/>
                  </a:moveTo>
                  <a:lnTo>
                    <a:pt x="123634" y="508468"/>
                  </a:lnTo>
                  <a:cubicBezTo>
                    <a:pt x="124873" y="509707"/>
                    <a:pt x="127254" y="513231"/>
                    <a:pt x="130874" y="514469"/>
                  </a:cubicBezTo>
                  <a:lnTo>
                    <a:pt x="133255" y="508468"/>
                  </a:lnTo>
                  <a:close/>
                  <a:moveTo>
                    <a:pt x="168021" y="630388"/>
                  </a:moveTo>
                  <a:lnTo>
                    <a:pt x="170402" y="630388"/>
                  </a:lnTo>
                  <a:lnTo>
                    <a:pt x="174022" y="631627"/>
                  </a:lnTo>
                  <a:cubicBezTo>
                    <a:pt x="178784" y="631627"/>
                    <a:pt x="187262" y="628007"/>
                    <a:pt x="192024" y="625626"/>
                  </a:cubicBezTo>
                  <a:lnTo>
                    <a:pt x="192024" y="619625"/>
                  </a:lnTo>
                  <a:lnTo>
                    <a:pt x="190786" y="619625"/>
                  </a:lnTo>
                  <a:lnTo>
                    <a:pt x="188404" y="618387"/>
                  </a:lnTo>
                  <a:cubicBezTo>
                    <a:pt x="182404" y="618387"/>
                    <a:pt x="176403" y="618387"/>
                    <a:pt x="170402" y="617149"/>
                  </a:cubicBezTo>
                  <a:lnTo>
                    <a:pt x="168021" y="630293"/>
                  </a:lnTo>
                  <a:close/>
                  <a:moveTo>
                    <a:pt x="196882" y="711732"/>
                  </a:moveTo>
                  <a:cubicBezTo>
                    <a:pt x="196882" y="717733"/>
                    <a:pt x="194500" y="722495"/>
                    <a:pt x="194500" y="726115"/>
                  </a:cubicBezTo>
                  <a:lnTo>
                    <a:pt x="194500" y="733258"/>
                  </a:lnTo>
                  <a:cubicBezTo>
                    <a:pt x="198120" y="734497"/>
                    <a:pt x="201739" y="736878"/>
                    <a:pt x="205264" y="736878"/>
                  </a:cubicBezTo>
                  <a:cubicBezTo>
                    <a:pt x="208788" y="736878"/>
                    <a:pt x="222028" y="729734"/>
                    <a:pt x="229267" y="727353"/>
                  </a:cubicBezTo>
                  <a:cubicBezTo>
                    <a:pt x="218504" y="721352"/>
                    <a:pt x="208883" y="712970"/>
                    <a:pt x="202883" y="708208"/>
                  </a:cubicBezTo>
                  <a:lnTo>
                    <a:pt x="196882" y="711827"/>
                  </a:lnTo>
                  <a:close/>
                  <a:moveTo>
                    <a:pt x="274892" y="649534"/>
                  </a:moveTo>
                  <a:cubicBezTo>
                    <a:pt x="264128" y="645914"/>
                    <a:pt x="253270" y="645914"/>
                    <a:pt x="244888" y="642390"/>
                  </a:cubicBezTo>
                  <a:lnTo>
                    <a:pt x="244888" y="650772"/>
                  </a:lnTo>
                  <a:cubicBezTo>
                    <a:pt x="246126" y="650772"/>
                    <a:pt x="248507" y="647152"/>
                    <a:pt x="249650" y="644771"/>
                  </a:cubicBezTo>
                  <a:cubicBezTo>
                    <a:pt x="253270" y="650772"/>
                    <a:pt x="256889" y="660297"/>
                    <a:pt x="265271" y="660297"/>
                  </a:cubicBezTo>
                  <a:cubicBezTo>
                    <a:pt x="268891" y="660297"/>
                    <a:pt x="273653" y="656677"/>
                    <a:pt x="274892" y="654296"/>
                  </a:cubicBezTo>
                  <a:lnTo>
                    <a:pt x="274892" y="649534"/>
                  </a:lnTo>
                  <a:close/>
                  <a:moveTo>
                    <a:pt x="255651" y="477322"/>
                  </a:moveTo>
                  <a:lnTo>
                    <a:pt x="258032" y="471321"/>
                  </a:lnTo>
                  <a:cubicBezTo>
                    <a:pt x="256794" y="470083"/>
                    <a:pt x="252032" y="467701"/>
                    <a:pt x="250793" y="467701"/>
                  </a:cubicBezTo>
                  <a:cubicBezTo>
                    <a:pt x="247174" y="468940"/>
                    <a:pt x="246031" y="470083"/>
                    <a:pt x="246031" y="473702"/>
                  </a:cubicBezTo>
                  <a:cubicBezTo>
                    <a:pt x="246031" y="478465"/>
                    <a:pt x="247269" y="478465"/>
                    <a:pt x="250793" y="480846"/>
                  </a:cubicBezTo>
                  <a:cubicBezTo>
                    <a:pt x="254413" y="478465"/>
                    <a:pt x="255556" y="477226"/>
                    <a:pt x="255556" y="477226"/>
                  </a:cubicBezTo>
                  <a:close/>
                  <a:moveTo>
                    <a:pt x="280892" y="587335"/>
                  </a:moveTo>
                  <a:lnTo>
                    <a:pt x="283274" y="574191"/>
                  </a:lnTo>
                  <a:lnTo>
                    <a:pt x="279654" y="574191"/>
                  </a:lnTo>
                  <a:cubicBezTo>
                    <a:pt x="278416" y="572953"/>
                    <a:pt x="279654" y="571810"/>
                    <a:pt x="276034" y="571810"/>
                  </a:cubicBezTo>
                  <a:cubicBezTo>
                    <a:pt x="271272" y="571810"/>
                    <a:pt x="266414" y="576572"/>
                    <a:pt x="260413" y="581335"/>
                  </a:cubicBezTo>
                  <a:cubicBezTo>
                    <a:pt x="259175" y="580096"/>
                    <a:pt x="258032" y="578953"/>
                    <a:pt x="255651" y="578953"/>
                  </a:cubicBezTo>
                  <a:lnTo>
                    <a:pt x="255651" y="571810"/>
                  </a:lnTo>
                  <a:cubicBezTo>
                    <a:pt x="254413" y="577810"/>
                    <a:pt x="254413" y="587335"/>
                    <a:pt x="255651" y="593336"/>
                  </a:cubicBezTo>
                  <a:cubicBezTo>
                    <a:pt x="258032" y="589717"/>
                    <a:pt x="268891" y="587335"/>
                    <a:pt x="277273" y="587335"/>
                  </a:cubicBezTo>
                  <a:lnTo>
                    <a:pt x="280892" y="587335"/>
                  </a:lnTo>
                  <a:close/>
                  <a:moveTo>
                    <a:pt x="255651" y="563428"/>
                  </a:moveTo>
                  <a:cubicBezTo>
                    <a:pt x="256889" y="561046"/>
                    <a:pt x="258032" y="558665"/>
                    <a:pt x="260413" y="557427"/>
                  </a:cubicBezTo>
                  <a:cubicBezTo>
                    <a:pt x="258032" y="557427"/>
                    <a:pt x="255651" y="555046"/>
                    <a:pt x="255651" y="555046"/>
                  </a:cubicBezTo>
                  <a:cubicBezTo>
                    <a:pt x="254413" y="557427"/>
                    <a:pt x="255651" y="561046"/>
                    <a:pt x="255651" y="563428"/>
                  </a:cubicBezTo>
                  <a:close/>
                  <a:moveTo>
                    <a:pt x="268891" y="237006"/>
                  </a:moveTo>
                  <a:cubicBezTo>
                    <a:pt x="266509" y="237006"/>
                    <a:pt x="264128" y="237006"/>
                    <a:pt x="262890" y="234625"/>
                  </a:cubicBezTo>
                  <a:lnTo>
                    <a:pt x="256889" y="240625"/>
                  </a:lnTo>
                  <a:cubicBezTo>
                    <a:pt x="256889" y="243007"/>
                    <a:pt x="259271" y="246626"/>
                    <a:pt x="262890" y="249007"/>
                  </a:cubicBezTo>
                  <a:cubicBezTo>
                    <a:pt x="264128" y="246626"/>
                    <a:pt x="266509" y="246626"/>
                    <a:pt x="268891" y="246626"/>
                  </a:cubicBezTo>
                  <a:lnTo>
                    <a:pt x="268891" y="237101"/>
                  </a:lnTo>
                  <a:close/>
                  <a:moveTo>
                    <a:pt x="260509" y="399598"/>
                  </a:moveTo>
                  <a:cubicBezTo>
                    <a:pt x="259271" y="403217"/>
                    <a:pt x="259271" y="409123"/>
                    <a:pt x="260509" y="410361"/>
                  </a:cubicBezTo>
                  <a:cubicBezTo>
                    <a:pt x="262890" y="407980"/>
                    <a:pt x="265271" y="407980"/>
                    <a:pt x="266509" y="406741"/>
                  </a:cubicBezTo>
                  <a:cubicBezTo>
                    <a:pt x="266509" y="403122"/>
                    <a:pt x="261747" y="399598"/>
                    <a:pt x="260509" y="399598"/>
                  </a:cubicBezTo>
                  <a:close/>
                  <a:moveTo>
                    <a:pt x="260509" y="350639"/>
                  </a:moveTo>
                  <a:cubicBezTo>
                    <a:pt x="265271" y="350639"/>
                    <a:pt x="271272" y="353020"/>
                    <a:pt x="276130" y="354259"/>
                  </a:cubicBezTo>
                  <a:cubicBezTo>
                    <a:pt x="276130" y="353020"/>
                    <a:pt x="278511" y="350639"/>
                    <a:pt x="278511" y="348258"/>
                  </a:cubicBezTo>
                  <a:cubicBezTo>
                    <a:pt x="274892" y="344638"/>
                    <a:pt x="272510" y="343495"/>
                    <a:pt x="268891" y="343495"/>
                  </a:cubicBezTo>
                  <a:cubicBezTo>
                    <a:pt x="264128" y="343495"/>
                    <a:pt x="261652" y="344734"/>
                    <a:pt x="260509" y="347115"/>
                  </a:cubicBezTo>
                  <a:lnTo>
                    <a:pt x="260509" y="350734"/>
                  </a:lnTo>
                  <a:close/>
                  <a:moveTo>
                    <a:pt x="260509" y="375690"/>
                  </a:moveTo>
                  <a:lnTo>
                    <a:pt x="260509" y="380452"/>
                  </a:lnTo>
                  <a:lnTo>
                    <a:pt x="264128" y="384072"/>
                  </a:lnTo>
                  <a:cubicBezTo>
                    <a:pt x="268891" y="382834"/>
                    <a:pt x="274892" y="379309"/>
                    <a:pt x="278511" y="375690"/>
                  </a:cubicBezTo>
                  <a:lnTo>
                    <a:pt x="276130" y="366165"/>
                  </a:lnTo>
                  <a:lnTo>
                    <a:pt x="260509" y="375690"/>
                  </a:lnTo>
                  <a:close/>
                  <a:moveTo>
                    <a:pt x="262890" y="507230"/>
                  </a:moveTo>
                  <a:cubicBezTo>
                    <a:pt x="270129" y="505992"/>
                    <a:pt x="278511" y="503611"/>
                    <a:pt x="283274" y="501229"/>
                  </a:cubicBezTo>
                  <a:cubicBezTo>
                    <a:pt x="282035" y="501229"/>
                    <a:pt x="279654" y="498848"/>
                    <a:pt x="276034" y="498848"/>
                  </a:cubicBezTo>
                  <a:cubicBezTo>
                    <a:pt x="271272" y="498848"/>
                    <a:pt x="266414" y="505992"/>
                    <a:pt x="262795" y="507230"/>
                  </a:cubicBezTo>
                  <a:close/>
                  <a:moveTo>
                    <a:pt x="268891" y="281297"/>
                  </a:moveTo>
                  <a:lnTo>
                    <a:pt x="279654" y="280059"/>
                  </a:lnTo>
                  <a:lnTo>
                    <a:pt x="274892" y="272915"/>
                  </a:lnTo>
                  <a:lnTo>
                    <a:pt x="268891" y="271677"/>
                  </a:lnTo>
                  <a:lnTo>
                    <a:pt x="266509" y="282440"/>
                  </a:lnTo>
                  <a:lnTo>
                    <a:pt x="268891" y="281202"/>
                  </a:lnTo>
                  <a:close/>
                  <a:moveTo>
                    <a:pt x="274892" y="124706"/>
                  </a:moveTo>
                  <a:cubicBezTo>
                    <a:pt x="272510" y="124706"/>
                    <a:pt x="272510" y="128326"/>
                    <a:pt x="272510" y="129469"/>
                  </a:cubicBezTo>
                  <a:cubicBezTo>
                    <a:pt x="273749" y="129469"/>
                    <a:pt x="277273" y="128231"/>
                    <a:pt x="277273" y="127087"/>
                  </a:cubicBezTo>
                  <a:lnTo>
                    <a:pt x="274892" y="124706"/>
                  </a:lnTo>
                  <a:close/>
                  <a:moveTo>
                    <a:pt x="295275" y="470178"/>
                  </a:moveTo>
                  <a:cubicBezTo>
                    <a:pt x="295275" y="465416"/>
                    <a:pt x="292894" y="465416"/>
                    <a:pt x="291655" y="464177"/>
                  </a:cubicBezTo>
                  <a:cubicBezTo>
                    <a:pt x="288036" y="464177"/>
                    <a:pt x="276034" y="462939"/>
                    <a:pt x="273653" y="472559"/>
                  </a:cubicBezTo>
                  <a:cubicBezTo>
                    <a:pt x="274892" y="474941"/>
                    <a:pt x="278416" y="478560"/>
                    <a:pt x="282035" y="478560"/>
                  </a:cubicBezTo>
                  <a:cubicBezTo>
                    <a:pt x="285655" y="478560"/>
                    <a:pt x="295275" y="476179"/>
                    <a:pt x="295275" y="470178"/>
                  </a:cubicBezTo>
                  <a:close/>
                  <a:moveTo>
                    <a:pt x="296513" y="428363"/>
                  </a:moveTo>
                  <a:cubicBezTo>
                    <a:pt x="297751" y="427125"/>
                    <a:pt x="300133" y="422362"/>
                    <a:pt x="300133" y="421219"/>
                  </a:cubicBezTo>
                  <a:cubicBezTo>
                    <a:pt x="290513" y="415219"/>
                    <a:pt x="296513" y="404456"/>
                    <a:pt x="290513" y="397312"/>
                  </a:cubicBezTo>
                  <a:cubicBezTo>
                    <a:pt x="290513" y="398550"/>
                    <a:pt x="285750" y="399693"/>
                    <a:pt x="283274" y="400931"/>
                  </a:cubicBezTo>
                  <a:cubicBezTo>
                    <a:pt x="285655" y="404551"/>
                    <a:pt x="282035" y="408075"/>
                    <a:pt x="282035" y="411694"/>
                  </a:cubicBezTo>
                  <a:cubicBezTo>
                    <a:pt x="282035" y="412933"/>
                    <a:pt x="288036" y="426077"/>
                    <a:pt x="296418" y="428458"/>
                  </a:cubicBezTo>
                  <a:close/>
                  <a:moveTo>
                    <a:pt x="283274" y="159377"/>
                  </a:moveTo>
                  <a:lnTo>
                    <a:pt x="285655" y="156996"/>
                  </a:lnTo>
                  <a:lnTo>
                    <a:pt x="288036" y="159377"/>
                  </a:lnTo>
                  <a:lnTo>
                    <a:pt x="285655" y="161758"/>
                  </a:lnTo>
                  <a:lnTo>
                    <a:pt x="283274" y="159377"/>
                  </a:lnTo>
                  <a:close/>
                  <a:moveTo>
                    <a:pt x="306038" y="140232"/>
                  </a:moveTo>
                  <a:lnTo>
                    <a:pt x="306038" y="134231"/>
                  </a:lnTo>
                  <a:cubicBezTo>
                    <a:pt x="303657" y="134231"/>
                    <a:pt x="300038" y="132993"/>
                    <a:pt x="285655" y="132993"/>
                  </a:cubicBezTo>
                  <a:cubicBezTo>
                    <a:pt x="284417" y="134231"/>
                    <a:pt x="284417" y="140137"/>
                    <a:pt x="284417" y="140137"/>
                  </a:cubicBezTo>
                  <a:lnTo>
                    <a:pt x="306038" y="140137"/>
                  </a:lnTo>
                  <a:close/>
                  <a:moveTo>
                    <a:pt x="297656" y="197573"/>
                  </a:moveTo>
                  <a:cubicBezTo>
                    <a:pt x="294037" y="193953"/>
                    <a:pt x="288036" y="190429"/>
                    <a:pt x="284417" y="188048"/>
                  </a:cubicBezTo>
                  <a:lnTo>
                    <a:pt x="284417" y="202430"/>
                  </a:lnTo>
                  <a:cubicBezTo>
                    <a:pt x="285655" y="202430"/>
                    <a:pt x="289179" y="206050"/>
                    <a:pt x="289179" y="208431"/>
                  </a:cubicBezTo>
                  <a:cubicBezTo>
                    <a:pt x="292799" y="204811"/>
                    <a:pt x="295180" y="200049"/>
                    <a:pt x="297561" y="197668"/>
                  </a:cubicBezTo>
                  <a:close/>
                  <a:moveTo>
                    <a:pt x="296513" y="354163"/>
                  </a:moveTo>
                  <a:cubicBezTo>
                    <a:pt x="296513" y="352925"/>
                    <a:pt x="298895" y="350544"/>
                    <a:pt x="298895" y="350544"/>
                  </a:cubicBezTo>
                  <a:cubicBezTo>
                    <a:pt x="297656" y="348163"/>
                    <a:pt x="291655" y="348163"/>
                    <a:pt x="290513" y="350544"/>
                  </a:cubicBezTo>
                  <a:lnTo>
                    <a:pt x="296513" y="354163"/>
                  </a:lnTo>
                  <a:close/>
                  <a:moveTo>
                    <a:pt x="294037" y="333875"/>
                  </a:moveTo>
                  <a:cubicBezTo>
                    <a:pt x="294037" y="333875"/>
                    <a:pt x="300038" y="333875"/>
                    <a:pt x="302419" y="335113"/>
                  </a:cubicBezTo>
                  <a:cubicBezTo>
                    <a:pt x="300038" y="335113"/>
                    <a:pt x="294037" y="333875"/>
                    <a:pt x="294037" y="333875"/>
                  </a:cubicBezTo>
                  <a:close/>
                  <a:moveTo>
                    <a:pt x="296513" y="534758"/>
                  </a:moveTo>
                  <a:cubicBezTo>
                    <a:pt x="298895" y="532376"/>
                    <a:pt x="300133" y="529995"/>
                    <a:pt x="300133" y="528757"/>
                  </a:cubicBezTo>
                  <a:cubicBezTo>
                    <a:pt x="298895" y="526375"/>
                    <a:pt x="295370" y="525137"/>
                    <a:pt x="294132" y="525137"/>
                  </a:cubicBezTo>
                  <a:lnTo>
                    <a:pt x="296513" y="534662"/>
                  </a:lnTo>
                  <a:close/>
                  <a:moveTo>
                    <a:pt x="297656" y="63651"/>
                  </a:moveTo>
                  <a:lnTo>
                    <a:pt x="297656" y="67270"/>
                  </a:lnTo>
                  <a:lnTo>
                    <a:pt x="304895" y="67270"/>
                  </a:lnTo>
                  <a:lnTo>
                    <a:pt x="304895" y="63651"/>
                  </a:lnTo>
                  <a:lnTo>
                    <a:pt x="297656" y="63651"/>
                  </a:lnTo>
                  <a:close/>
                  <a:moveTo>
                    <a:pt x="302514" y="494086"/>
                  </a:moveTo>
                  <a:lnTo>
                    <a:pt x="310896" y="491704"/>
                  </a:lnTo>
                  <a:cubicBezTo>
                    <a:pt x="308515" y="489323"/>
                    <a:pt x="303657" y="485704"/>
                    <a:pt x="302514" y="485704"/>
                  </a:cubicBezTo>
                  <a:lnTo>
                    <a:pt x="302514" y="494086"/>
                  </a:lnTo>
                  <a:close/>
                  <a:moveTo>
                    <a:pt x="306038" y="171283"/>
                  </a:moveTo>
                  <a:lnTo>
                    <a:pt x="313277" y="168902"/>
                  </a:lnTo>
                  <a:cubicBezTo>
                    <a:pt x="312039" y="166521"/>
                    <a:pt x="308515" y="164140"/>
                    <a:pt x="306038" y="164140"/>
                  </a:cubicBezTo>
                  <a:lnTo>
                    <a:pt x="306038" y="171283"/>
                  </a:lnTo>
                  <a:close/>
                  <a:moveTo>
                    <a:pt x="313277" y="370927"/>
                  </a:moveTo>
                  <a:lnTo>
                    <a:pt x="313277" y="363784"/>
                  </a:lnTo>
                  <a:lnTo>
                    <a:pt x="309658" y="363784"/>
                  </a:lnTo>
                  <a:lnTo>
                    <a:pt x="309658" y="370927"/>
                  </a:lnTo>
                  <a:lnTo>
                    <a:pt x="313277" y="370927"/>
                  </a:lnTo>
                  <a:close/>
                  <a:moveTo>
                    <a:pt x="313277" y="31361"/>
                  </a:moveTo>
                  <a:lnTo>
                    <a:pt x="312039" y="28980"/>
                  </a:lnTo>
                  <a:lnTo>
                    <a:pt x="313277" y="28980"/>
                  </a:lnTo>
                  <a:lnTo>
                    <a:pt x="313277" y="31361"/>
                  </a:lnTo>
                  <a:close/>
                  <a:moveTo>
                    <a:pt x="315659" y="416362"/>
                  </a:moveTo>
                  <a:cubicBezTo>
                    <a:pt x="320421" y="417600"/>
                    <a:pt x="316897" y="409218"/>
                    <a:pt x="316897" y="407980"/>
                  </a:cubicBezTo>
                  <a:cubicBezTo>
                    <a:pt x="314516" y="411599"/>
                    <a:pt x="315659" y="416362"/>
                    <a:pt x="315659" y="416362"/>
                  </a:cubicBezTo>
                  <a:close/>
                  <a:moveTo>
                    <a:pt x="321659" y="137851"/>
                  </a:moveTo>
                  <a:cubicBezTo>
                    <a:pt x="321659" y="137851"/>
                    <a:pt x="319278" y="135469"/>
                    <a:pt x="318040" y="135469"/>
                  </a:cubicBezTo>
                  <a:lnTo>
                    <a:pt x="315659" y="140232"/>
                  </a:lnTo>
                  <a:cubicBezTo>
                    <a:pt x="315659" y="140232"/>
                    <a:pt x="318040" y="142613"/>
                    <a:pt x="320421" y="142613"/>
                  </a:cubicBezTo>
                  <a:cubicBezTo>
                    <a:pt x="320421" y="142613"/>
                    <a:pt x="321659" y="138994"/>
                    <a:pt x="321659" y="137851"/>
                  </a:cubicBezTo>
                  <a:close/>
                  <a:moveTo>
                    <a:pt x="324041" y="382929"/>
                  </a:moveTo>
                  <a:cubicBezTo>
                    <a:pt x="324041" y="378166"/>
                    <a:pt x="322802" y="373404"/>
                    <a:pt x="321659" y="369784"/>
                  </a:cubicBezTo>
                  <a:cubicBezTo>
                    <a:pt x="321659" y="374547"/>
                    <a:pt x="315659" y="379309"/>
                    <a:pt x="315659" y="382929"/>
                  </a:cubicBezTo>
                  <a:lnTo>
                    <a:pt x="324041" y="382929"/>
                  </a:lnTo>
                  <a:close/>
                  <a:moveTo>
                    <a:pt x="322897" y="64889"/>
                  </a:moveTo>
                  <a:lnTo>
                    <a:pt x="322897" y="57745"/>
                  </a:lnTo>
                  <a:lnTo>
                    <a:pt x="320516" y="57745"/>
                  </a:lnTo>
                  <a:lnTo>
                    <a:pt x="320516" y="64889"/>
                  </a:lnTo>
                  <a:lnTo>
                    <a:pt x="322897" y="64889"/>
                  </a:lnTo>
                  <a:close/>
                  <a:moveTo>
                    <a:pt x="339662" y="106704"/>
                  </a:moveTo>
                  <a:lnTo>
                    <a:pt x="334899" y="106704"/>
                  </a:lnTo>
                  <a:cubicBezTo>
                    <a:pt x="332518" y="107942"/>
                    <a:pt x="331280" y="109085"/>
                    <a:pt x="331280" y="113848"/>
                  </a:cubicBezTo>
                  <a:cubicBezTo>
                    <a:pt x="331280" y="117467"/>
                    <a:pt x="332518" y="118610"/>
                    <a:pt x="334899" y="119849"/>
                  </a:cubicBezTo>
                  <a:lnTo>
                    <a:pt x="342138" y="119849"/>
                  </a:lnTo>
                  <a:cubicBezTo>
                    <a:pt x="342138" y="118610"/>
                    <a:pt x="344519" y="113848"/>
                    <a:pt x="344519" y="110324"/>
                  </a:cubicBezTo>
                  <a:lnTo>
                    <a:pt x="339757" y="106704"/>
                  </a:lnTo>
                  <a:close/>
                  <a:moveTo>
                    <a:pt x="378047" y="121087"/>
                  </a:moveTo>
                  <a:cubicBezTo>
                    <a:pt x="379285" y="118706"/>
                    <a:pt x="378047" y="115086"/>
                    <a:pt x="378047" y="113943"/>
                  </a:cubicBezTo>
                  <a:cubicBezTo>
                    <a:pt x="375666" y="115181"/>
                    <a:pt x="372046" y="118706"/>
                    <a:pt x="372046" y="121087"/>
                  </a:cubicBezTo>
                  <a:lnTo>
                    <a:pt x="378047" y="121087"/>
                  </a:lnTo>
                  <a:close/>
                </a:path>
              </a:pathLst>
            </a:custGeom>
            <a:solidFill>
              <a:srgbClr val="FFFFFF"/>
            </a:solidFill>
            <a:ln w="9525" cap="flat">
              <a:noFill/>
              <a:prstDash val="solid"/>
              <a:miter/>
            </a:ln>
          </p:spPr>
          <p:txBody>
            <a:bodyPr rtlCol="0" anchor="ctr"/>
            <a:lstStyle/>
            <a:p>
              <a:endParaRPr lang="nl-NL"/>
            </a:p>
          </p:txBody>
        </p:sp>
        <p:sp>
          <p:nvSpPr>
            <p:cNvPr id="14" name="Vrije vorm: vorm 13">
              <a:extLst>
                <a:ext uri="{FF2B5EF4-FFF2-40B4-BE49-F238E27FC236}">
                  <a16:creationId xmlns:a16="http://schemas.microsoft.com/office/drawing/2014/main" id="{E3F6A808-EE45-58A1-F9E6-477980BD6FB8}"/>
                </a:ext>
              </a:extLst>
            </p:cNvPr>
            <p:cNvSpPr/>
            <p:nvPr/>
          </p:nvSpPr>
          <p:spPr>
            <a:xfrm>
              <a:off x="4404074" y="4387119"/>
              <a:ext cx="339566" cy="875156"/>
            </a:xfrm>
            <a:custGeom>
              <a:avLst/>
              <a:gdLst>
                <a:gd name="connsiteX0" fmla="*/ 320326 w 339566"/>
                <a:gd name="connsiteY0" fmla="*/ 754380 h 875156"/>
                <a:gd name="connsiteX1" fmla="*/ 334709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1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9 w 339566"/>
                <a:gd name="connsiteY30" fmla="*/ 16764 h 875156"/>
                <a:gd name="connsiteX31" fmla="*/ 314420 w 339566"/>
                <a:gd name="connsiteY31" fmla="*/ 111252 h 875156"/>
                <a:gd name="connsiteX32" fmla="*/ 291656 w 339566"/>
                <a:gd name="connsiteY32" fmla="*/ 120777 h 875156"/>
                <a:gd name="connsiteX33" fmla="*/ 266414 w 339566"/>
                <a:gd name="connsiteY33" fmla="*/ 120777 h 875156"/>
                <a:gd name="connsiteX34" fmla="*/ 253175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1 w 339566"/>
                <a:gd name="connsiteY40" fmla="*/ 119539 h 875156"/>
                <a:gd name="connsiteX41" fmla="*/ 139160 w 339566"/>
                <a:gd name="connsiteY41" fmla="*/ 154210 h 875156"/>
                <a:gd name="connsiteX42" fmla="*/ 140399 w 339566"/>
                <a:gd name="connsiteY42" fmla="*/ 175736 h 875156"/>
                <a:gd name="connsiteX43" fmla="*/ 140399 w 339566"/>
                <a:gd name="connsiteY43" fmla="*/ 229553 h 875156"/>
                <a:gd name="connsiteX44" fmla="*/ 140399 w 339566"/>
                <a:gd name="connsiteY44" fmla="*/ 283369 h 875156"/>
                <a:gd name="connsiteX45" fmla="*/ 140399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1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2 w 339566"/>
                <a:gd name="connsiteY64" fmla="*/ 735235 h 875156"/>
                <a:gd name="connsiteX65" fmla="*/ 152305 w 339566"/>
                <a:gd name="connsiteY65" fmla="*/ 756761 h 875156"/>
                <a:gd name="connsiteX66" fmla="*/ 320326 w 339566"/>
                <a:gd name="connsiteY66" fmla="*/ 754380 h 875156"/>
                <a:gd name="connsiteX67" fmla="*/ 40672 w 339566"/>
                <a:gd name="connsiteY67" fmla="*/ 822484 h 875156"/>
                <a:gd name="connsiteX68" fmla="*/ 45434 w 339566"/>
                <a:gd name="connsiteY68" fmla="*/ 822484 h 875156"/>
                <a:gd name="connsiteX69" fmla="*/ 45434 w 339566"/>
                <a:gd name="connsiteY69" fmla="*/ 824865 h 875156"/>
                <a:gd name="connsiteX70" fmla="*/ 40672 w 339566"/>
                <a:gd name="connsiteY70" fmla="*/ 824865 h 875156"/>
                <a:gd name="connsiteX71" fmla="*/ 40672 w 339566"/>
                <a:gd name="connsiteY71" fmla="*/ 822484 h 875156"/>
                <a:gd name="connsiteX72" fmla="*/ 52673 w 339566"/>
                <a:gd name="connsiteY72" fmla="*/ 736473 h 875156"/>
                <a:gd name="connsiteX73" fmla="*/ 46673 w 339566"/>
                <a:gd name="connsiteY73" fmla="*/ 740093 h 875156"/>
                <a:gd name="connsiteX74" fmla="*/ 47911 w 339566"/>
                <a:gd name="connsiteY74" fmla="*/ 746093 h 875156"/>
                <a:gd name="connsiteX75" fmla="*/ 56293 w 339566"/>
                <a:gd name="connsiteY75" fmla="*/ 740093 h 875156"/>
                <a:gd name="connsiteX76" fmla="*/ 52673 w 339566"/>
                <a:gd name="connsiteY76" fmla="*/ 736473 h 875156"/>
                <a:gd name="connsiteX77" fmla="*/ 61055 w 339566"/>
                <a:gd name="connsiteY77" fmla="*/ 676656 h 875156"/>
                <a:gd name="connsiteX78" fmla="*/ 63437 w 339566"/>
                <a:gd name="connsiteY78" fmla="*/ 670655 h 875156"/>
                <a:gd name="connsiteX79" fmla="*/ 57436 w 339566"/>
                <a:gd name="connsiteY79" fmla="*/ 669417 h 875156"/>
                <a:gd name="connsiteX80" fmla="*/ 53816 w 339566"/>
                <a:gd name="connsiteY80" fmla="*/ 674180 h 875156"/>
                <a:gd name="connsiteX81" fmla="*/ 61055 w 339566"/>
                <a:gd name="connsiteY81" fmla="*/ 676561 h 875156"/>
                <a:gd name="connsiteX82" fmla="*/ 61055 w 339566"/>
                <a:gd name="connsiteY82" fmla="*/ 377762 h 875156"/>
                <a:gd name="connsiteX83" fmla="*/ 61055 w 339566"/>
                <a:gd name="connsiteY83" fmla="*/ 375380 h 875156"/>
                <a:gd name="connsiteX84" fmla="*/ 65818 w 339566"/>
                <a:gd name="connsiteY84" fmla="*/ 375380 h 875156"/>
                <a:gd name="connsiteX85" fmla="*/ 65818 w 339566"/>
                <a:gd name="connsiteY85" fmla="*/ 377762 h 875156"/>
                <a:gd name="connsiteX86" fmla="*/ 61055 w 339566"/>
                <a:gd name="connsiteY86" fmla="*/ 377762 h 875156"/>
                <a:gd name="connsiteX87" fmla="*/ 64675 w 339566"/>
                <a:gd name="connsiteY87" fmla="*/ 531971 h 875156"/>
                <a:gd name="connsiteX88" fmla="*/ 73057 w 339566"/>
                <a:gd name="connsiteY88" fmla="*/ 525971 h 875156"/>
                <a:gd name="connsiteX89" fmla="*/ 64675 w 339566"/>
                <a:gd name="connsiteY89" fmla="*/ 522351 h 875156"/>
                <a:gd name="connsiteX90" fmla="*/ 61055 w 339566"/>
                <a:gd name="connsiteY90" fmla="*/ 528352 h 875156"/>
                <a:gd name="connsiteX91" fmla="*/ 64675 w 339566"/>
                <a:gd name="connsiteY91" fmla="*/ 531971 h 875156"/>
                <a:gd name="connsiteX92" fmla="*/ 64675 w 339566"/>
                <a:gd name="connsiteY92" fmla="*/ 157829 h 875156"/>
                <a:gd name="connsiteX93" fmla="*/ 73057 w 339566"/>
                <a:gd name="connsiteY93" fmla="*/ 161449 h 875156"/>
                <a:gd name="connsiteX94" fmla="*/ 75438 w 339566"/>
                <a:gd name="connsiteY94" fmla="*/ 143542 h 875156"/>
                <a:gd name="connsiteX95" fmla="*/ 75438 w 339566"/>
                <a:gd name="connsiteY95" fmla="*/ 141161 h 875156"/>
                <a:gd name="connsiteX96" fmla="*/ 63437 w 339566"/>
                <a:gd name="connsiteY96" fmla="*/ 139922 h 875156"/>
                <a:gd name="connsiteX97" fmla="*/ 65818 w 339566"/>
                <a:gd name="connsiteY97" fmla="*/ 150686 h 875156"/>
                <a:gd name="connsiteX98" fmla="*/ 71819 w 339566"/>
                <a:gd name="connsiteY98" fmla="*/ 154305 h 875156"/>
                <a:gd name="connsiteX99" fmla="*/ 64579 w 339566"/>
                <a:gd name="connsiteY99" fmla="*/ 155543 h 875156"/>
                <a:gd name="connsiteX100" fmla="*/ 64579 w 339566"/>
                <a:gd name="connsiteY100" fmla="*/ 157925 h 875156"/>
                <a:gd name="connsiteX101" fmla="*/ 69437 w 339566"/>
                <a:gd name="connsiteY101" fmla="*/ 756761 h 875156"/>
                <a:gd name="connsiteX102" fmla="*/ 63437 w 339566"/>
                <a:gd name="connsiteY102" fmla="*/ 762762 h 875156"/>
                <a:gd name="connsiteX103" fmla="*/ 69437 w 339566"/>
                <a:gd name="connsiteY103" fmla="*/ 765143 h 875156"/>
                <a:gd name="connsiteX104" fmla="*/ 69437 w 339566"/>
                <a:gd name="connsiteY104" fmla="*/ 756761 h 875156"/>
                <a:gd name="connsiteX105" fmla="*/ 73057 w 339566"/>
                <a:gd name="connsiteY105" fmla="*/ 326327 h 875156"/>
                <a:gd name="connsiteX106" fmla="*/ 64675 w 339566"/>
                <a:gd name="connsiteY106" fmla="*/ 326327 h 875156"/>
                <a:gd name="connsiteX107" fmla="*/ 64675 w 339566"/>
                <a:gd name="connsiteY107" fmla="*/ 332327 h 875156"/>
                <a:gd name="connsiteX108" fmla="*/ 73057 w 339566"/>
                <a:gd name="connsiteY108" fmla="*/ 332327 h 875156"/>
                <a:gd name="connsiteX109" fmla="*/ 73057 w 339566"/>
                <a:gd name="connsiteY109" fmla="*/ 326327 h 875156"/>
                <a:gd name="connsiteX110" fmla="*/ 67056 w 339566"/>
                <a:gd name="connsiteY110" fmla="*/ 826103 h 875156"/>
                <a:gd name="connsiteX111" fmla="*/ 67056 w 339566"/>
                <a:gd name="connsiteY111" fmla="*/ 835628 h 875156"/>
                <a:gd name="connsiteX112" fmla="*/ 74295 w 339566"/>
                <a:gd name="connsiteY112" fmla="*/ 826103 h 875156"/>
                <a:gd name="connsiteX113" fmla="*/ 67056 w 339566"/>
                <a:gd name="connsiteY113" fmla="*/ 826103 h 875156"/>
                <a:gd name="connsiteX114" fmla="*/ 81439 w 339566"/>
                <a:gd name="connsiteY114" fmla="*/ 170974 h 875156"/>
                <a:gd name="connsiteX115" fmla="*/ 73057 w 339566"/>
                <a:gd name="connsiteY115" fmla="*/ 167354 h 875156"/>
                <a:gd name="connsiteX116" fmla="*/ 70675 w 339566"/>
                <a:gd name="connsiteY116" fmla="*/ 176879 h 875156"/>
                <a:gd name="connsiteX117" fmla="*/ 79058 w 339566"/>
                <a:gd name="connsiteY117" fmla="*/ 187643 h 875156"/>
                <a:gd name="connsiteX118" fmla="*/ 81439 w 339566"/>
                <a:gd name="connsiteY118" fmla="*/ 185261 h 875156"/>
                <a:gd name="connsiteX119" fmla="*/ 75438 w 339566"/>
                <a:gd name="connsiteY119" fmla="*/ 178118 h 875156"/>
                <a:gd name="connsiteX120" fmla="*/ 81439 w 339566"/>
                <a:gd name="connsiteY120" fmla="*/ 174498 h 875156"/>
                <a:gd name="connsiteX121" fmla="*/ 81439 w 339566"/>
                <a:gd name="connsiteY121" fmla="*/ 170879 h 875156"/>
                <a:gd name="connsiteX122" fmla="*/ 76676 w 339566"/>
                <a:gd name="connsiteY122" fmla="*/ 583406 h 875156"/>
                <a:gd name="connsiteX123" fmla="*/ 70675 w 339566"/>
                <a:gd name="connsiteY123" fmla="*/ 589407 h 875156"/>
                <a:gd name="connsiteX124" fmla="*/ 79058 w 339566"/>
                <a:gd name="connsiteY124" fmla="*/ 589407 h 875156"/>
                <a:gd name="connsiteX125" fmla="*/ 76676 w 339566"/>
                <a:gd name="connsiteY125" fmla="*/ 583406 h 875156"/>
                <a:gd name="connsiteX126" fmla="*/ 77915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5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5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5 w 339566"/>
                <a:gd name="connsiteY147" fmla="*/ 712565 h 875156"/>
                <a:gd name="connsiteX148" fmla="*/ 79058 w 339566"/>
                <a:gd name="connsiteY148" fmla="*/ 104013 h 875156"/>
                <a:gd name="connsiteX149" fmla="*/ 75438 w 339566"/>
                <a:gd name="connsiteY149" fmla="*/ 131540 h 875156"/>
                <a:gd name="connsiteX150" fmla="*/ 80200 w 339566"/>
                <a:gd name="connsiteY150" fmla="*/ 133921 h 875156"/>
                <a:gd name="connsiteX151" fmla="*/ 82582 w 339566"/>
                <a:gd name="connsiteY151" fmla="*/ 131540 h 875156"/>
                <a:gd name="connsiteX152" fmla="*/ 77819 w 339566"/>
                <a:gd name="connsiteY152" fmla="*/ 126778 h 875156"/>
                <a:gd name="connsiteX153" fmla="*/ 87440 w 339566"/>
                <a:gd name="connsiteY153" fmla="*/ 113633 h 875156"/>
                <a:gd name="connsiteX154" fmla="*/ 83820 w 339566"/>
                <a:gd name="connsiteY154" fmla="*/ 104108 h 875156"/>
                <a:gd name="connsiteX155" fmla="*/ 79058 w 339566"/>
                <a:gd name="connsiteY155" fmla="*/ 104108 h 875156"/>
                <a:gd name="connsiteX156" fmla="*/ 80296 w 339566"/>
                <a:gd name="connsiteY156" fmla="*/ 155353 h 875156"/>
                <a:gd name="connsiteX157" fmla="*/ 75533 w 339566"/>
                <a:gd name="connsiteY157" fmla="*/ 155353 h 875156"/>
                <a:gd name="connsiteX158" fmla="*/ 80296 w 339566"/>
                <a:gd name="connsiteY158" fmla="*/ 161354 h 875156"/>
                <a:gd name="connsiteX159" fmla="*/ 80296 w 339566"/>
                <a:gd name="connsiteY159" fmla="*/ 155353 h 875156"/>
                <a:gd name="connsiteX160" fmla="*/ 76676 w 339566"/>
                <a:gd name="connsiteY160" fmla="*/ 742379 h 875156"/>
                <a:gd name="connsiteX161" fmla="*/ 82677 w 339566"/>
                <a:gd name="connsiteY161" fmla="*/ 743617 h 875156"/>
                <a:gd name="connsiteX162" fmla="*/ 81439 w 339566"/>
                <a:gd name="connsiteY162" fmla="*/ 745998 h 875156"/>
                <a:gd name="connsiteX163" fmla="*/ 76676 w 339566"/>
                <a:gd name="connsiteY163" fmla="*/ 744760 h 875156"/>
                <a:gd name="connsiteX164" fmla="*/ 76676 w 339566"/>
                <a:gd name="connsiteY164" fmla="*/ 742379 h 875156"/>
                <a:gd name="connsiteX165" fmla="*/ 82677 w 339566"/>
                <a:gd name="connsiteY165" fmla="*/ 548735 h 875156"/>
                <a:gd name="connsiteX166" fmla="*/ 88678 w 339566"/>
                <a:gd name="connsiteY166" fmla="*/ 548735 h 875156"/>
                <a:gd name="connsiteX167" fmla="*/ 85058 w 339566"/>
                <a:gd name="connsiteY167" fmla="*/ 545116 h 875156"/>
                <a:gd name="connsiteX168" fmla="*/ 82677 w 339566"/>
                <a:gd name="connsiteY168" fmla="*/ 548735 h 875156"/>
                <a:gd name="connsiteX169" fmla="*/ 93440 w 339566"/>
                <a:gd name="connsiteY169" fmla="*/ 620459 h 875156"/>
                <a:gd name="connsiteX170" fmla="*/ 95821 w 339566"/>
                <a:gd name="connsiteY170" fmla="*/ 613315 h 875156"/>
                <a:gd name="connsiteX171" fmla="*/ 93440 w 339566"/>
                <a:gd name="connsiteY171" fmla="*/ 608552 h 875156"/>
                <a:gd name="connsiteX172" fmla="*/ 87440 w 339566"/>
                <a:gd name="connsiteY172" fmla="*/ 608552 h 875156"/>
                <a:gd name="connsiteX173" fmla="*/ 82677 w 339566"/>
                <a:gd name="connsiteY173" fmla="*/ 618077 h 875156"/>
                <a:gd name="connsiteX174" fmla="*/ 93440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3 w 339566"/>
                <a:gd name="connsiteY180" fmla="*/ 132683 h 875156"/>
                <a:gd name="connsiteX181" fmla="*/ 84011 w 339566"/>
                <a:gd name="connsiteY181" fmla="*/ 138684 h 875156"/>
                <a:gd name="connsiteX182" fmla="*/ 84011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678 w 339566"/>
                <a:gd name="connsiteY188" fmla="*/ 651510 h 875156"/>
                <a:gd name="connsiteX189" fmla="*/ 86296 w 339566"/>
                <a:gd name="connsiteY189" fmla="*/ 656272 h 875156"/>
                <a:gd name="connsiteX190" fmla="*/ 99536 w 339566"/>
                <a:gd name="connsiteY190" fmla="*/ 658654 h 875156"/>
                <a:gd name="connsiteX191" fmla="*/ 101918 w 339566"/>
                <a:gd name="connsiteY191" fmla="*/ 652653 h 875156"/>
                <a:gd name="connsiteX192" fmla="*/ 88678 w 339566"/>
                <a:gd name="connsiteY192" fmla="*/ 651415 h 875156"/>
                <a:gd name="connsiteX193" fmla="*/ 105442 w 339566"/>
                <a:gd name="connsiteY193" fmla="*/ 581025 h 875156"/>
                <a:gd name="connsiteX194" fmla="*/ 95821 w 339566"/>
                <a:gd name="connsiteY194" fmla="*/ 575024 h 875156"/>
                <a:gd name="connsiteX195" fmla="*/ 89821 w 339566"/>
                <a:gd name="connsiteY195" fmla="*/ 581025 h 875156"/>
                <a:gd name="connsiteX196" fmla="*/ 87440 w 339566"/>
                <a:gd name="connsiteY196" fmla="*/ 598932 h 875156"/>
                <a:gd name="connsiteX197" fmla="*/ 98203 w 339566"/>
                <a:gd name="connsiteY197" fmla="*/ 606076 h 875156"/>
                <a:gd name="connsiteX198" fmla="*/ 105442 w 339566"/>
                <a:gd name="connsiteY198" fmla="*/ 602456 h 875156"/>
                <a:gd name="connsiteX199" fmla="*/ 105442 w 339566"/>
                <a:gd name="connsiteY199" fmla="*/ 580930 h 875156"/>
                <a:gd name="connsiteX200" fmla="*/ 91059 w 339566"/>
                <a:gd name="connsiteY200" fmla="*/ 676656 h 875156"/>
                <a:gd name="connsiteX201" fmla="*/ 97060 w 339566"/>
                <a:gd name="connsiteY201" fmla="*/ 676656 h 875156"/>
                <a:gd name="connsiteX202" fmla="*/ 95821 w 339566"/>
                <a:gd name="connsiteY202" fmla="*/ 663512 h 875156"/>
                <a:gd name="connsiteX203" fmla="*/ 91059 w 339566"/>
                <a:gd name="connsiteY203" fmla="*/ 670655 h 875156"/>
                <a:gd name="connsiteX204" fmla="*/ 91059 w 339566"/>
                <a:gd name="connsiteY204" fmla="*/ 676656 h 875156"/>
                <a:gd name="connsiteX205" fmla="*/ 107918 w 339566"/>
                <a:gd name="connsiteY205" fmla="*/ 511683 h 875156"/>
                <a:gd name="connsiteX206" fmla="*/ 101918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440 w 339566"/>
                <a:gd name="connsiteY210" fmla="*/ 114776 h 875156"/>
                <a:gd name="connsiteX211" fmla="*/ 98203 w 339566"/>
                <a:gd name="connsiteY211" fmla="*/ 117158 h 875156"/>
                <a:gd name="connsiteX212" fmla="*/ 99441 w 339566"/>
                <a:gd name="connsiteY212" fmla="*/ 102775 h 875156"/>
                <a:gd name="connsiteX213" fmla="*/ 104204 w 339566"/>
                <a:gd name="connsiteY213" fmla="*/ 96774 h 875156"/>
                <a:gd name="connsiteX214" fmla="*/ 101822 w 339566"/>
                <a:gd name="connsiteY214" fmla="*/ 92012 h 875156"/>
                <a:gd name="connsiteX215" fmla="*/ 93440 w 339566"/>
                <a:gd name="connsiteY215" fmla="*/ 109919 h 875156"/>
                <a:gd name="connsiteX216" fmla="*/ 93440 w 339566"/>
                <a:gd name="connsiteY216" fmla="*/ 114681 h 875156"/>
                <a:gd name="connsiteX217" fmla="*/ 95821 w 339566"/>
                <a:gd name="connsiteY217" fmla="*/ 645605 h 875156"/>
                <a:gd name="connsiteX218" fmla="*/ 103061 w 339566"/>
                <a:gd name="connsiteY218" fmla="*/ 641985 h 875156"/>
                <a:gd name="connsiteX219" fmla="*/ 93440 w 339566"/>
                <a:gd name="connsiteY219" fmla="*/ 638365 h 875156"/>
                <a:gd name="connsiteX220" fmla="*/ 95821 w 339566"/>
                <a:gd name="connsiteY220" fmla="*/ 645509 h 875156"/>
                <a:gd name="connsiteX221" fmla="*/ 105442 w 339566"/>
                <a:gd name="connsiteY221" fmla="*/ 559498 h 875156"/>
                <a:gd name="connsiteX222" fmla="*/ 116205 w 339566"/>
                <a:gd name="connsiteY222" fmla="*/ 557117 h 875156"/>
                <a:gd name="connsiteX223" fmla="*/ 122206 w 339566"/>
                <a:gd name="connsiteY223" fmla="*/ 535591 h 875156"/>
                <a:gd name="connsiteX224" fmla="*/ 112586 w 339566"/>
                <a:gd name="connsiteY224" fmla="*/ 533210 h 875156"/>
                <a:gd name="connsiteX225" fmla="*/ 95821 w 339566"/>
                <a:gd name="connsiteY225" fmla="*/ 541592 h 875156"/>
                <a:gd name="connsiteX226" fmla="*/ 106585 w 339566"/>
                <a:gd name="connsiteY226" fmla="*/ 548735 h 875156"/>
                <a:gd name="connsiteX227" fmla="*/ 105346 w 339566"/>
                <a:gd name="connsiteY227" fmla="*/ 559498 h 875156"/>
                <a:gd name="connsiteX228" fmla="*/ 98298 w 339566"/>
                <a:gd name="connsiteY228" fmla="*/ 83629 h 875156"/>
                <a:gd name="connsiteX229" fmla="*/ 101918 w 339566"/>
                <a:gd name="connsiteY229" fmla="*/ 76486 h 875156"/>
                <a:gd name="connsiteX230" fmla="*/ 98298 w 339566"/>
                <a:gd name="connsiteY230" fmla="*/ 70485 h 875156"/>
                <a:gd name="connsiteX231" fmla="*/ 98298 w 339566"/>
                <a:gd name="connsiteY231" fmla="*/ 83629 h 875156"/>
                <a:gd name="connsiteX232" fmla="*/ 139065 w 339566"/>
                <a:gd name="connsiteY232" fmla="*/ 567880 h 875156"/>
                <a:gd name="connsiteX233" fmla="*/ 133064 w 339566"/>
                <a:gd name="connsiteY233" fmla="*/ 567880 h 875156"/>
                <a:gd name="connsiteX234" fmla="*/ 127064 w 339566"/>
                <a:gd name="connsiteY234" fmla="*/ 575024 h 875156"/>
                <a:gd name="connsiteX235" fmla="*/ 123444 w 339566"/>
                <a:gd name="connsiteY235" fmla="*/ 564261 h 875156"/>
                <a:gd name="connsiteX236" fmla="*/ 116205 w 339566"/>
                <a:gd name="connsiteY236" fmla="*/ 564261 h 875156"/>
                <a:gd name="connsiteX237" fmla="*/ 122206 w 339566"/>
                <a:gd name="connsiteY237" fmla="*/ 572643 h 875156"/>
                <a:gd name="connsiteX238" fmla="*/ 107823 w 339566"/>
                <a:gd name="connsiteY238" fmla="*/ 584645 h 875156"/>
                <a:gd name="connsiteX239" fmla="*/ 121063 w 339566"/>
                <a:gd name="connsiteY239" fmla="*/ 588264 h 875156"/>
                <a:gd name="connsiteX240" fmla="*/ 139065 w 339566"/>
                <a:gd name="connsiteY240" fmla="*/ 581120 h 875156"/>
                <a:gd name="connsiteX241" fmla="*/ 139065 w 339566"/>
                <a:gd name="connsiteY241" fmla="*/ 567976 h 875156"/>
                <a:gd name="connsiteX242" fmla="*/ 113824 w 339566"/>
                <a:gd name="connsiteY242" fmla="*/ 630079 h 875156"/>
                <a:gd name="connsiteX243" fmla="*/ 130588 w 339566"/>
                <a:gd name="connsiteY243" fmla="*/ 625316 h 875156"/>
                <a:gd name="connsiteX244" fmla="*/ 125825 w 339566"/>
                <a:gd name="connsiteY244" fmla="*/ 618172 h 875156"/>
                <a:gd name="connsiteX245" fmla="*/ 115062 w 339566"/>
                <a:gd name="connsiteY245" fmla="*/ 620554 h 875156"/>
                <a:gd name="connsiteX246" fmla="*/ 107823 w 339566"/>
                <a:gd name="connsiteY246" fmla="*/ 624173 h 875156"/>
                <a:gd name="connsiteX247" fmla="*/ 113824 w 339566"/>
                <a:gd name="connsiteY247" fmla="*/ 630174 h 875156"/>
                <a:gd name="connsiteX248" fmla="*/ 109061 w 339566"/>
                <a:gd name="connsiteY248" fmla="*/ 699421 h 875156"/>
                <a:gd name="connsiteX249" fmla="*/ 109061 w 339566"/>
                <a:gd name="connsiteY249" fmla="*/ 705422 h 875156"/>
                <a:gd name="connsiteX250" fmla="*/ 116300 w 339566"/>
                <a:gd name="connsiteY250" fmla="*/ 705422 h 875156"/>
                <a:gd name="connsiteX251" fmla="*/ 116300 w 339566"/>
                <a:gd name="connsiteY251" fmla="*/ 699421 h 875156"/>
                <a:gd name="connsiteX252" fmla="*/ 109061 w 339566"/>
                <a:gd name="connsiteY252" fmla="*/ 699421 h 875156"/>
                <a:gd name="connsiteX253" fmla="*/ 121063 w 339566"/>
                <a:gd name="connsiteY253" fmla="*/ 285750 h 875156"/>
                <a:gd name="connsiteX254" fmla="*/ 122301 w 339566"/>
                <a:gd name="connsiteY254" fmla="*/ 285750 h 875156"/>
                <a:gd name="connsiteX255" fmla="*/ 122301 w 339566"/>
                <a:gd name="connsiteY255" fmla="*/ 277368 h 875156"/>
                <a:gd name="connsiteX256" fmla="*/ 117539 w 339566"/>
                <a:gd name="connsiteY256" fmla="*/ 283369 h 875156"/>
                <a:gd name="connsiteX257" fmla="*/ 121158 w 339566"/>
                <a:gd name="connsiteY257" fmla="*/ 285750 h 875156"/>
                <a:gd name="connsiteX258" fmla="*/ 119825 w 339566"/>
                <a:gd name="connsiteY258" fmla="*/ 309658 h 875156"/>
                <a:gd name="connsiteX259" fmla="*/ 125825 w 339566"/>
                <a:gd name="connsiteY259" fmla="*/ 310896 h 875156"/>
                <a:gd name="connsiteX260" fmla="*/ 124587 w 339566"/>
                <a:gd name="connsiteY260" fmla="*/ 313277 h 875156"/>
                <a:gd name="connsiteX261" fmla="*/ 119825 w 339566"/>
                <a:gd name="connsiteY261" fmla="*/ 312039 h 875156"/>
                <a:gd name="connsiteX262" fmla="*/ 119825 w 339566"/>
                <a:gd name="connsiteY262" fmla="*/ 309658 h 875156"/>
                <a:gd name="connsiteX263" fmla="*/ 124682 w 339566"/>
                <a:gd name="connsiteY263" fmla="*/ 398050 h 875156"/>
                <a:gd name="connsiteX264" fmla="*/ 121063 w 339566"/>
                <a:gd name="connsiteY264" fmla="*/ 404051 h 875156"/>
                <a:gd name="connsiteX265" fmla="*/ 130683 w 339566"/>
                <a:gd name="connsiteY265" fmla="*/ 413576 h 875156"/>
                <a:gd name="connsiteX266" fmla="*/ 135446 w 339566"/>
                <a:gd name="connsiteY266" fmla="*/ 411194 h 875156"/>
                <a:gd name="connsiteX267" fmla="*/ 135446 w 339566"/>
                <a:gd name="connsiteY267" fmla="*/ 400431 h 875156"/>
                <a:gd name="connsiteX268" fmla="*/ 125825 w 339566"/>
                <a:gd name="connsiteY268" fmla="*/ 396812 h 875156"/>
                <a:gd name="connsiteX269" fmla="*/ 124587 w 339566"/>
                <a:gd name="connsiteY269" fmla="*/ 398050 h 875156"/>
                <a:gd name="connsiteX270" fmla="*/ 121063 w 339566"/>
                <a:gd name="connsiteY270" fmla="*/ 668274 h 875156"/>
                <a:gd name="connsiteX271" fmla="*/ 121063 w 339566"/>
                <a:gd name="connsiteY271" fmla="*/ 674275 h 875156"/>
                <a:gd name="connsiteX272" fmla="*/ 127064 w 339566"/>
                <a:gd name="connsiteY272" fmla="*/ 668274 h 875156"/>
                <a:gd name="connsiteX273" fmla="*/ 121063 w 339566"/>
                <a:gd name="connsiteY273" fmla="*/ 668274 h 875156"/>
                <a:gd name="connsiteX274" fmla="*/ 122301 w 339566"/>
                <a:gd name="connsiteY274" fmla="*/ 608552 h 875156"/>
                <a:gd name="connsiteX275" fmla="*/ 129540 w 339566"/>
                <a:gd name="connsiteY275" fmla="*/ 610934 h 875156"/>
                <a:gd name="connsiteX276" fmla="*/ 124778 w 339566"/>
                <a:gd name="connsiteY276" fmla="*/ 602552 h 875156"/>
                <a:gd name="connsiteX277" fmla="*/ 122396 w 339566"/>
                <a:gd name="connsiteY277" fmla="*/ 608552 h 875156"/>
                <a:gd name="connsiteX278" fmla="*/ 128302 w 339566"/>
                <a:gd name="connsiteY278" fmla="*/ 591788 h 875156"/>
                <a:gd name="connsiteX279" fmla="*/ 125921 w 339566"/>
                <a:gd name="connsiteY279" fmla="*/ 597789 h 875156"/>
                <a:gd name="connsiteX280" fmla="*/ 133160 w 339566"/>
                <a:gd name="connsiteY280" fmla="*/ 597789 h 875156"/>
                <a:gd name="connsiteX281" fmla="*/ 135541 w 339566"/>
                <a:gd name="connsiteY281" fmla="*/ 591788 h 875156"/>
                <a:gd name="connsiteX282" fmla="*/ 128302 w 339566"/>
                <a:gd name="connsiteY282" fmla="*/ 591788 h 875156"/>
                <a:gd name="connsiteX283" fmla="*/ 137827 w 339566"/>
                <a:gd name="connsiteY283" fmla="*/ 379000 h 875156"/>
                <a:gd name="connsiteX284" fmla="*/ 137827 w 339566"/>
                <a:gd name="connsiteY284" fmla="*/ 370618 h 875156"/>
                <a:gd name="connsiteX285" fmla="*/ 131826 w 339566"/>
                <a:gd name="connsiteY285" fmla="*/ 370618 h 875156"/>
                <a:gd name="connsiteX286" fmla="*/ 131826 w 339566"/>
                <a:gd name="connsiteY286" fmla="*/ 379000 h 875156"/>
                <a:gd name="connsiteX287" fmla="*/ 137827 w 339566"/>
                <a:gd name="connsiteY287" fmla="*/ 379000 h 875156"/>
                <a:gd name="connsiteX288" fmla="*/ 157067 w 339566"/>
                <a:gd name="connsiteY288" fmla="*/ 456724 h 875156"/>
                <a:gd name="connsiteX289" fmla="*/ 159449 w 339566"/>
                <a:gd name="connsiteY289" fmla="*/ 456724 h 875156"/>
                <a:gd name="connsiteX290" fmla="*/ 159449 w 339566"/>
                <a:gd name="connsiteY290" fmla="*/ 448342 h 875156"/>
                <a:gd name="connsiteX291" fmla="*/ 151067 w 339566"/>
                <a:gd name="connsiteY291" fmla="*/ 445961 h 875156"/>
                <a:gd name="connsiteX292" fmla="*/ 147447 w 339566"/>
                <a:gd name="connsiteY292" fmla="*/ 448342 h 875156"/>
                <a:gd name="connsiteX293" fmla="*/ 143828 w 339566"/>
                <a:gd name="connsiteY293" fmla="*/ 450723 h 875156"/>
                <a:gd name="connsiteX294" fmla="*/ 148590 w 339566"/>
                <a:gd name="connsiteY294" fmla="*/ 456724 h 875156"/>
                <a:gd name="connsiteX295" fmla="*/ 154591 w 339566"/>
                <a:gd name="connsiteY295" fmla="*/ 457962 h 875156"/>
                <a:gd name="connsiteX296" fmla="*/ 156972 w 339566"/>
                <a:gd name="connsiteY296" fmla="*/ 456724 h 875156"/>
                <a:gd name="connsiteX297" fmla="*/ 145066 w 339566"/>
                <a:gd name="connsiteY297" fmla="*/ 408813 h 875156"/>
                <a:gd name="connsiteX298" fmla="*/ 147447 w 339566"/>
                <a:gd name="connsiteY298" fmla="*/ 407575 h 875156"/>
                <a:gd name="connsiteX299" fmla="*/ 147447 w 339566"/>
                <a:gd name="connsiteY299" fmla="*/ 408813 h 875156"/>
                <a:gd name="connsiteX300" fmla="*/ 148685 w 339566"/>
                <a:gd name="connsiteY300" fmla="*/ 410051 h 875156"/>
                <a:gd name="connsiteX301" fmla="*/ 145066 w 339566"/>
                <a:gd name="connsiteY301" fmla="*/ 408813 h 875156"/>
                <a:gd name="connsiteX302" fmla="*/ 149828 w 339566"/>
                <a:gd name="connsiteY302" fmla="*/ 410051 h 875156"/>
                <a:gd name="connsiteX303" fmla="*/ 151067 w 339566"/>
                <a:gd name="connsiteY303" fmla="*/ 408813 h 875156"/>
                <a:gd name="connsiteX304" fmla="*/ 151067 w 339566"/>
                <a:gd name="connsiteY304" fmla="*/ 410051 h 875156"/>
                <a:gd name="connsiteX305" fmla="*/ 149828 w 339566"/>
                <a:gd name="connsiteY305" fmla="*/ 410051 h 875156"/>
                <a:gd name="connsiteX306" fmla="*/ 161830 w 339566"/>
                <a:gd name="connsiteY306" fmla="*/ 441103 h 875156"/>
                <a:gd name="connsiteX307" fmla="*/ 161830 w 339566"/>
                <a:gd name="connsiteY307" fmla="*/ 430339 h 875156"/>
                <a:gd name="connsiteX308" fmla="*/ 161830 w 339566"/>
                <a:gd name="connsiteY308" fmla="*/ 441103 h 875156"/>
                <a:gd name="connsiteX309" fmla="*/ 187071 w 339566"/>
                <a:gd name="connsiteY309" fmla="*/ 33433 h 875156"/>
                <a:gd name="connsiteX310" fmla="*/ 178689 w 339566"/>
                <a:gd name="connsiteY310" fmla="*/ 44196 h 875156"/>
                <a:gd name="connsiteX311" fmla="*/ 184690 w 339566"/>
                <a:gd name="connsiteY311" fmla="*/ 44196 h 875156"/>
                <a:gd name="connsiteX312" fmla="*/ 190691 w 339566"/>
                <a:gd name="connsiteY312" fmla="*/ 42958 h 875156"/>
                <a:gd name="connsiteX313" fmla="*/ 187071 w 339566"/>
                <a:gd name="connsiteY313" fmla="*/ 33433 h 875156"/>
                <a:gd name="connsiteX314" fmla="*/ 181070 w 339566"/>
                <a:gd name="connsiteY314" fmla="*/ 778288 h 875156"/>
                <a:gd name="connsiteX315" fmla="*/ 181070 w 339566"/>
                <a:gd name="connsiteY315" fmla="*/ 781907 h 875156"/>
                <a:gd name="connsiteX316" fmla="*/ 188309 w 339566"/>
                <a:gd name="connsiteY316" fmla="*/ 781907 h 875156"/>
                <a:gd name="connsiteX317" fmla="*/ 188309 w 339566"/>
                <a:gd name="connsiteY317" fmla="*/ 778288 h 875156"/>
                <a:gd name="connsiteX318" fmla="*/ 181070 w 339566"/>
                <a:gd name="connsiteY318" fmla="*/ 778288 h 875156"/>
                <a:gd name="connsiteX319" fmla="*/ 187071 w 339566"/>
                <a:gd name="connsiteY319" fmla="*/ 851250 h 875156"/>
                <a:gd name="connsiteX320" fmla="*/ 187071 w 339566"/>
                <a:gd name="connsiteY320" fmla="*/ 850011 h 875156"/>
                <a:gd name="connsiteX321" fmla="*/ 190691 w 339566"/>
                <a:gd name="connsiteY321" fmla="*/ 848773 h 875156"/>
                <a:gd name="connsiteX322" fmla="*/ 184690 w 339566"/>
                <a:gd name="connsiteY322" fmla="*/ 844010 h 875156"/>
                <a:gd name="connsiteX323" fmla="*/ 187071 w 339566"/>
                <a:gd name="connsiteY323" fmla="*/ 851154 h 875156"/>
                <a:gd name="connsiteX324" fmla="*/ 191834 w 339566"/>
                <a:gd name="connsiteY324" fmla="*/ 87249 h 875156"/>
                <a:gd name="connsiteX325" fmla="*/ 188214 w 339566"/>
                <a:gd name="connsiteY325" fmla="*/ 89630 h 875156"/>
                <a:gd name="connsiteX326" fmla="*/ 191834 w 339566"/>
                <a:gd name="connsiteY326" fmla="*/ 87249 h 875156"/>
                <a:gd name="connsiteX327" fmla="*/ 197834 w 339566"/>
                <a:gd name="connsiteY327" fmla="*/ 32290 h 875156"/>
                <a:gd name="connsiteX328" fmla="*/ 211074 w 339566"/>
                <a:gd name="connsiteY328" fmla="*/ 32290 h 875156"/>
                <a:gd name="connsiteX329" fmla="*/ 214694 w 339566"/>
                <a:gd name="connsiteY329" fmla="*/ 31052 h 875156"/>
                <a:gd name="connsiteX330" fmla="*/ 218313 w 339566"/>
                <a:gd name="connsiteY330" fmla="*/ 27432 h 875156"/>
                <a:gd name="connsiteX331" fmla="*/ 212312 w 339566"/>
                <a:gd name="connsiteY331" fmla="*/ 21431 h 875156"/>
                <a:gd name="connsiteX332" fmla="*/ 212312 w 339566"/>
                <a:gd name="connsiteY332" fmla="*/ 19050 h 875156"/>
                <a:gd name="connsiteX333" fmla="*/ 218313 w 339566"/>
                <a:gd name="connsiteY333" fmla="*/ 11906 h 875156"/>
                <a:gd name="connsiteX334" fmla="*/ 207550 w 339566"/>
                <a:gd name="connsiteY334" fmla="*/ 16669 h 875156"/>
                <a:gd name="connsiteX335" fmla="*/ 205169 w 339566"/>
                <a:gd name="connsiteY335" fmla="*/ 16669 h 875156"/>
                <a:gd name="connsiteX336" fmla="*/ 194405 w 339566"/>
                <a:gd name="connsiteY336" fmla="*/ 28670 h 875156"/>
                <a:gd name="connsiteX337" fmla="*/ 198025 w 339566"/>
                <a:gd name="connsiteY337" fmla="*/ 32290 h 875156"/>
                <a:gd name="connsiteX338" fmla="*/ 209836 w 339566"/>
                <a:gd name="connsiteY338" fmla="*/ 63341 h 875156"/>
                <a:gd name="connsiteX339" fmla="*/ 211074 w 339566"/>
                <a:gd name="connsiteY339" fmla="*/ 60960 h 875156"/>
                <a:gd name="connsiteX340" fmla="*/ 201454 w 339566"/>
                <a:gd name="connsiteY340" fmla="*/ 54959 h 875156"/>
                <a:gd name="connsiteX341" fmla="*/ 194215 w 339566"/>
                <a:gd name="connsiteY341" fmla="*/ 63341 h 875156"/>
                <a:gd name="connsiteX342" fmla="*/ 201454 w 339566"/>
                <a:gd name="connsiteY342" fmla="*/ 68104 h 875156"/>
                <a:gd name="connsiteX343" fmla="*/ 203835 w 339566"/>
                <a:gd name="connsiteY343" fmla="*/ 69342 h 875156"/>
                <a:gd name="connsiteX344" fmla="*/ 206216 w 339566"/>
                <a:gd name="connsiteY344" fmla="*/ 70580 h 875156"/>
                <a:gd name="connsiteX345" fmla="*/ 208598 w 339566"/>
                <a:gd name="connsiteY345" fmla="*/ 65818 h 875156"/>
                <a:gd name="connsiteX346" fmla="*/ 209836 w 339566"/>
                <a:gd name="connsiteY346" fmla="*/ 63437 h 875156"/>
                <a:gd name="connsiteX347" fmla="*/ 202692 w 339566"/>
                <a:gd name="connsiteY347" fmla="*/ 465011 h 875156"/>
                <a:gd name="connsiteX348" fmla="*/ 200311 w 339566"/>
                <a:gd name="connsiteY348" fmla="*/ 471011 h 875156"/>
                <a:gd name="connsiteX349" fmla="*/ 200311 w 339566"/>
                <a:gd name="connsiteY349" fmla="*/ 473393 h 875156"/>
                <a:gd name="connsiteX350" fmla="*/ 209931 w 339566"/>
                <a:gd name="connsiteY350" fmla="*/ 473393 h 875156"/>
                <a:gd name="connsiteX351" fmla="*/ 211169 w 339566"/>
                <a:gd name="connsiteY351" fmla="*/ 462629 h 875156"/>
                <a:gd name="connsiteX352" fmla="*/ 202787 w 339566"/>
                <a:gd name="connsiteY352" fmla="*/ 462629 h 875156"/>
                <a:gd name="connsiteX353" fmla="*/ 202787 w 339566"/>
                <a:gd name="connsiteY353" fmla="*/ 465011 h 875156"/>
                <a:gd name="connsiteX354" fmla="*/ 202692 w 339566"/>
                <a:gd name="connsiteY354" fmla="*/ 427958 h 875156"/>
                <a:gd name="connsiteX355" fmla="*/ 208693 w 339566"/>
                <a:gd name="connsiteY355" fmla="*/ 433959 h 875156"/>
                <a:gd name="connsiteX356" fmla="*/ 209931 w 339566"/>
                <a:gd name="connsiteY356" fmla="*/ 423196 h 875156"/>
                <a:gd name="connsiteX357" fmla="*/ 206312 w 339566"/>
                <a:gd name="connsiteY357" fmla="*/ 424434 h 875156"/>
                <a:gd name="connsiteX358" fmla="*/ 202692 w 339566"/>
                <a:gd name="connsiteY358" fmla="*/ 428054 h 875156"/>
                <a:gd name="connsiteX359" fmla="*/ 213455 w 339566"/>
                <a:gd name="connsiteY359" fmla="*/ 455486 h 875156"/>
                <a:gd name="connsiteX360" fmla="*/ 212217 w 339566"/>
                <a:gd name="connsiteY360" fmla="*/ 454247 h 875156"/>
                <a:gd name="connsiteX361" fmla="*/ 214598 w 339566"/>
                <a:gd name="connsiteY361" fmla="*/ 454247 h 875156"/>
                <a:gd name="connsiteX362" fmla="*/ 213360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3 w 339566"/>
                <a:gd name="connsiteY366" fmla="*/ 83725 h 875156"/>
                <a:gd name="connsiteX367" fmla="*/ 230315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838 w 339566"/>
                <a:gd name="connsiteY372" fmla="*/ 845249 h 875156"/>
                <a:gd name="connsiteX373" fmla="*/ 227838 w 339566"/>
                <a:gd name="connsiteY373" fmla="*/ 839248 h 875156"/>
                <a:gd name="connsiteX374" fmla="*/ 225457 w 339566"/>
                <a:gd name="connsiteY374" fmla="*/ 839248 h 875156"/>
                <a:gd name="connsiteX375" fmla="*/ 224219 w 339566"/>
                <a:gd name="connsiteY375" fmla="*/ 845249 h 875156"/>
                <a:gd name="connsiteX376" fmla="*/ 227838 w 339566"/>
                <a:gd name="connsiteY376" fmla="*/ 845249 h 875156"/>
                <a:gd name="connsiteX377" fmla="*/ 229076 w 339566"/>
                <a:gd name="connsiteY377" fmla="*/ 408813 h 875156"/>
                <a:gd name="connsiteX378" fmla="*/ 236315 w 339566"/>
                <a:gd name="connsiteY378" fmla="*/ 410051 h 875156"/>
                <a:gd name="connsiteX379" fmla="*/ 233934 w 339566"/>
                <a:gd name="connsiteY379" fmla="*/ 411289 h 875156"/>
                <a:gd name="connsiteX380" fmla="*/ 233934 w 339566"/>
                <a:gd name="connsiteY380" fmla="*/ 410051 h 875156"/>
                <a:gd name="connsiteX381" fmla="*/ 227933 w 339566"/>
                <a:gd name="connsiteY381" fmla="*/ 408813 h 875156"/>
                <a:gd name="connsiteX382" fmla="*/ 229171 w 339566"/>
                <a:gd name="connsiteY382" fmla="*/ 407575 h 875156"/>
                <a:gd name="connsiteX383" fmla="*/ 229171 w 339566"/>
                <a:gd name="connsiteY383" fmla="*/ 408813 h 875156"/>
                <a:gd name="connsiteX384" fmla="*/ 233839 w 339566"/>
                <a:gd name="connsiteY384" fmla="*/ 57340 h 875156"/>
                <a:gd name="connsiteX385" fmla="*/ 243459 w 339566"/>
                <a:gd name="connsiteY385" fmla="*/ 57340 h 875156"/>
                <a:gd name="connsiteX386" fmla="*/ 237458 w 339566"/>
                <a:gd name="connsiteY386" fmla="*/ 47815 h 875156"/>
                <a:gd name="connsiteX387" fmla="*/ 233839 w 339566"/>
                <a:gd name="connsiteY387" fmla="*/ 57340 h 875156"/>
                <a:gd name="connsiteX388" fmla="*/ 238696 w 339566"/>
                <a:gd name="connsiteY388" fmla="*/ 431578 h 875156"/>
                <a:gd name="connsiteX389" fmla="*/ 241078 w 339566"/>
                <a:gd name="connsiteY389" fmla="*/ 422053 h 875156"/>
                <a:gd name="connsiteX390" fmla="*/ 236315 w 339566"/>
                <a:gd name="connsiteY390" fmla="*/ 422053 h 875156"/>
                <a:gd name="connsiteX391" fmla="*/ 233934 w 339566"/>
                <a:gd name="connsiteY391" fmla="*/ 429196 h 875156"/>
                <a:gd name="connsiteX392" fmla="*/ 238696 w 339566"/>
                <a:gd name="connsiteY392" fmla="*/ 431578 h 875156"/>
                <a:gd name="connsiteX393" fmla="*/ 243459 w 339566"/>
                <a:gd name="connsiteY393" fmla="*/ 792671 h 875156"/>
                <a:gd name="connsiteX394" fmla="*/ 248221 w 339566"/>
                <a:gd name="connsiteY394" fmla="*/ 790289 h 875156"/>
                <a:gd name="connsiteX395" fmla="*/ 244602 w 339566"/>
                <a:gd name="connsiteY395" fmla="*/ 785527 h 875156"/>
                <a:gd name="connsiteX396" fmla="*/ 243364 w 339566"/>
                <a:gd name="connsiteY396" fmla="*/ 792671 h 875156"/>
                <a:gd name="connsiteX397" fmla="*/ 253079 w 339566"/>
                <a:gd name="connsiteY397" fmla="*/ 72866 h 875156"/>
                <a:gd name="connsiteX398" fmla="*/ 265081 w 339566"/>
                <a:gd name="connsiteY398" fmla="*/ 72866 h 875156"/>
                <a:gd name="connsiteX399" fmla="*/ 260318 w 339566"/>
                <a:gd name="connsiteY399" fmla="*/ 62103 h 875156"/>
                <a:gd name="connsiteX400" fmla="*/ 250698 w 339566"/>
                <a:gd name="connsiteY400" fmla="*/ 65722 h 875156"/>
                <a:gd name="connsiteX401" fmla="*/ 253079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700 w 339566"/>
                <a:gd name="connsiteY405" fmla="*/ 28670 h 875156"/>
                <a:gd name="connsiteX406" fmla="*/ 261461 w 339566"/>
                <a:gd name="connsiteY406" fmla="*/ 33433 h 875156"/>
                <a:gd name="connsiteX407" fmla="*/ 260223 w 339566"/>
                <a:gd name="connsiteY407" fmla="*/ 32195 h 875156"/>
                <a:gd name="connsiteX408" fmla="*/ 269843 w 339566"/>
                <a:gd name="connsiteY408" fmla="*/ 835628 h 875156"/>
                <a:gd name="connsiteX409" fmla="*/ 275844 w 339566"/>
                <a:gd name="connsiteY409" fmla="*/ 844010 h 875156"/>
                <a:gd name="connsiteX410" fmla="*/ 279464 w 339566"/>
                <a:gd name="connsiteY410" fmla="*/ 835628 h 875156"/>
                <a:gd name="connsiteX411" fmla="*/ 269843 w 339566"/>
                <a:gd name="connsiteY411" fmla="*/ 835628 h 875156"/>
                <a:gd name="connsiteX412" fmla="*/ 287846 w 339566"/>
                <a:gd name="connsiteY412" fmla="*/ 51340 h 875156"/>
                <a:gd name="connsiteX413" fmla="*/ 278225 w 339566"/>
                <a:gd name="connsiteY413" fmla="*/ 60865 h 875156"/>
                <a:gd name="connsiteX414" fmla="*/ 292608 w 339566"/>
                <a:gd name="connsiteY414" fmla="*/ 58484 h 875156"/>
                <a:gd name="connsiteX415" fmla="*/ 290227 w 339566"/>
                <a:gd name="connsiteY415" fmla="*/ 53721 h 875156"/>
                <a:gd name="connsiteX416" fmla="*/ 287846 w 339566"/>
                <a:gd name="connsiteY416" fmla="*/ 51340 h 875156"/>
                <a:gd name="connsiteX417" fmla="*/ 292703 w 339566"/>
                <a:gd name="connsiteY417" fmla="*/ 778288 h 875156"/>
                <a:gd name="connsiteX418" fmla="*/ 290322 w 339566"/>
                <a:gd name="connsiteY418" fmla="*/ 778288 h 875156"/>
                <a:gd name="connsiteX419" fmla="*/ 290322 w 339566"/>
                <a:gd name="connsiteY419" fmla="*/ 783050 h 875156"/>
                <a:gd name="connsiteX420" fmla="*/ 292703 w 339566"/>
                <a:gd name="connsiteY420" fmla="*/ 783050 h 875156"/>
                <a:gd name="connsiteX421" fmla="*/ 292703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9" y="777050"/>
                    <a:pt x="334709" y="789051"/>
                  </a:cubicBezTo>
                  <a:cubicBezTo>
                    <a:pt x="334709"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1" y="0"/>
                  </a:lnTo>
                  <a:cubicBezTo>
                    <a:pt x="240030" y="0"/>
                    <a:pt x="253175" y="2381"/>
                    <a:pt x="258032" y="2381"/>
                  </a:cubicBezTo>
                  <a:lnTo>
                    <a:pt x="262795" y="2381"/>
                  </a:lnTo>
                  <a:lnTo>
                    <a:pt x="274796" y="0"/>
                  </a:lnTo>
                  <a:lnTo>
                    <a:pt x="282035" y="0"/>
                  </a:lnTo>
                  <a:lnTo>
                    <a:pt x="288036" y="1238"/>
                  </a:lnTo>
                  <a:lnTo>
                    <a:pt x="294037" y="1238"/>
                  </a:lnTo>
                  <a:lnTo>
                    <a:pt x="301276" y="0"/>
                  </a:lnTo>
                  <a:cubicBezTo>
                    <a:pt x="313277" y="0"/>
                    <a:pt x="315659" y="3620"/>
                    <a:pt x="315659" y="16764"/>
                  </a:cubicBezTo>
                  <a:lnTo>
                    <a:pt x="314420" y="111252"/>
                  </a:lnTo>
                  <a:cubicBezTo>
                    <a:pt x="314420" y="123254"/>
                    <a:pt x="303657" y="124396"/>
                    <a:pt x="291656" y="120777"/>
                  </a:cubicBezTo>
                  <a:lnTo>
                    <a:pt x="266414" y="120777"/>
                  </a:lnTo>
                  <a:cubicBezTo>
                    <a:pt x="261652" y="120777"/>
                    <a:pt x="256794" y="122015"/>
                    <a:pt x="253175" y="122015"/>
                  </a:cubicBezTo>
                  <a:lnTo>
                    <a:pt x="250793" y="122015"/>
                  </a:lnTo>
                  <a:lnTo>
                    <a:pt x="243554" y="120777"/>
                  </a:lnTo>
                  <a:lnTo>
                    <a:pt x="241173" y="120777"/>
                  </a:lnTo>
                  <a:cubicBezTo>
                    <a:pt x="236411" y="120777"/>
                    <a:pt x="232791" y="122015"/>
                    <a:pt x="229171" y="122015"/>
                  </a:cubicBezTo>
                  <a:cubicBezTo>
                    <a:pt x="221933" y="122015"/>
                    <a:pt x="184785" y="117253"/>
                    <a:pt x="160782" y="120777"/>
                  </a:cubicBezTo>
                  <a:cubicBezTo>
                    <a:pt x="158401" y="122015"/>
                    <a:pt x="151162" y="119539"/>
                    <a:pt x="148781" y="119539"/>
                  </a:cubicBezTo>
                  <a:cubicBezTo>
                    <a:pt x="144018" y="119539"/>
                    <a:pt x="140399" y="120777"/>
                    <a:pt x="139160" y="154210"/>
                  </a:cubicBezTo>
                  <a:cubicBezTo>
                    <a:pt x="139160" y="161354"/>
                    <a:pt x="140399" y="172117"/>
                    <a:pt x="140399" y="175736"/>
                  </a:cubicBezTo>
                  <a:lnTo>
                    <a:pt x="140399" y="229553"/>
                  </a:lnTo>
                  <a:cubicBezTo>
                    <a:pt x="140399" y="233172"/>
                    <a:pt x="142780" y="272605"/>
                    <a:pt x="140399" y="283369"/>
                  </a:cubicBezTo>
                  <a:cubicBezTo>
                    <a:pt x="142780" y="338328"/>
                    <a:pt x="140399" y="334804"/>
                    <a:pt x="140399" y="340709"/>
                  </a:cubicBezTo>
                  <a:cubicBezTo>
                    <a:pt x="140399" y="347853"/>
                    <a:pt x="147638" y="346710"/>
                    <a:pt x="151162" y="346710"/>
                  </a:cubicBezTo>
                  <a:cubicBezTo>
                    <a:pt x="158401" y="346710"/>
                    <a:pt x="171545" y="344329"/>
                    <a:pt x="175165" y="344329"/>
                  </a:cubicBezTo>
                  <a:cubicBezTo>
                    <a:pt x="194405" y="343090"/>
                    <a:pt x="230410" y="343090"/>
                    <a:pt x="233934" y="343090"/>
                  </a:cubicBezTo>
                  <a:cubicBezTo>
                    <a:pt x="236315" y="343090"/>
                    <a:pt x="247174" y="341852"/>
                    <a:pt x="255556" y="344329"/>
                  </a:cubicBezTo>
                  <a:cubicBezTo>
                    <a:pt x="261557"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5" y="480536"/>
                    <a:pt x="248412" y="480536"/>
                    <a:pt x="246031" y="480536"/>
                  </a:cubicBezTo>
                  <a:cubicBezTo>
                    <a:pt x="242411" y="480536"/>
                    <a:pt x="231648" y="481775"/>
                    <a:pt x="226790" y="481775"/>
                  </a:cubicBezTo>
                  <a:lnTo>
                    <a:pt x="224409" y="481775"/>
                  </a:lnTo>
                  <a:lnTo>
                    <a:pt x="218408" y="480536"/>
                  </a:lnTo>
                  <a:lnTo>
                    <a:pt x="216027" y="480536"/>
                  </a:lnTo>
                  <a:cubicBezTo>
                    <a:pt x="211265" y="480536"/>
                    <a:pt x="170402" y="480536"/>
                    <a:pt x="148781"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2" y="731711"/>
                    <a:pt x="141542" y="735235"/>
                  </a:cubicBezTo>
                  <a:cubicBezTo>
                    <a:pt x="141542" y="744760"/>
                    <a:pt x="140303" y="756761"/>
                    <a:pt x="152305" y="756761"/>
                  </a:cubicBezTo>
                  <a:lnTo>
                    <a:pt x="320326" y="754380"/>
                  </a:lnTo>
                  <a:close/>
                  <a:moveTo>
                    <a:pt x="40672" y="822484"/>
                  </a:moveTo>
                  <a:lnTo>
                    <a:pt x="45434" y="822484"/>
                  </a:lnTo>
                  <a:lnTo>
                    <a:pt x="45434" y="824865"/>
                  </a:lnTo>
                  <a:lnTo>
                    <a:pt x="40672" y="824865"/>
                  </a:lnTo>
                  <a:lnTo>
                    <a:pt x="40672" y="822484"/>
                  </a:lnTo>
                  <a:close/>
                  <a:moveTo>
                    <a:pt x="52673" y="736473"/>
                  </a:moveTo>
                  <a:cubicBezTo>
                    <a:pt x="51435" y="736473"/>
                    <a:pt x="49054" y="737711"/>
                    <a:pt x="46673" y="740093"/>
                  </a:cubicBezTo>
                  <a:lnTo>
                    <a:pt x="47911" y="746093"/>
                  </a:lnTo>
                  <a:cubicBezTo>
                    <a:pt x="53912" y="746093"/>
                    <a:pt x="55150" y="742474"/>
                    <a:pt x="56293" y="740093"/>
                  </a:cubicBezTo>
                  <a:lnTo>
                    <a:pt x="52673" y="736473"/>
                  </a:lnTo>
                  <a:close/>
                  <a:moveTo>
                    <a:pt x="61055" y="676656"/>
                  </a:moveTo>
                  <a:cubicBezTo>
                    <a:pt x="61055" y="674275"/>
                    <a:pt x="63437" y="671894"/>
                    <a:pt x="63437" y="670655"/>
                  </a:cubicBezTo>
                  <a:cubicBezTo>
                    <a:pt x="61055" y="669417"/>
                    <a:pt x="58674" y="668274"/>
                    <a:pt x="57436" y="669417"/>
                  </a:cubicBezTo>
                  <a:cubicBezTo>
                    <a:pt x="53816" y="670655"/>
                    <a:pt x="53816" y="673037"/>
                    <a:pt x="53816" y="674180"/>
                  </a:cubicBezTo>
                  <a:lnTo>
                    <a:pt x="61055" y="676561"/>
                  </a:lnTo>
                  <a:close/>
                  <a:moveTo>
                    <a:pt x="61055" y="377762"/>
                  </a:moveTo>
                  <a:lnTo>
                    <a:pt x="61055" y="375380"/>
                  </a:lnTo>
                  <a:lnTo>
                    <a:pt x="65818" y="375380"/>
                  </a:lnTo>
                  <a:lnTo>
                    <a:pt x="65818" y="377762"/>
                  </a:lnTo>
                  <a:lnTo>
                    <a:pt x="61055" y="377762"/>
                  </a:lnTo>
                  <a:close/>
                  <a:moveTo>
                    <a:pt x="64675" y="531971"/>
                  </a:moveTo>
                  <a:cubicBezTo>
                    <a:pt x="68294" y="531971"/>
                    <a:pt x="70675" y="527209"/>
                    <a:pt x="73057" y="525971"/>
                  </a:cubicBezTo>
                  <a:cubicBezTo>
                    <a:pt x="70675" y="524732"/>
                    <a:pt x="67056" y="522351"/>
                    <a:pt x="64675" y="522351"/>
                  </a:cubicBezTo>
                  <a:cubicBezTo>
                    <a:pt x="63437" y="523589"/>
                    <a:pt x="61055" y="525971"/>
                    <a:pt x="61055" y="528352"/>
                  </a:cubicBezTo>
                  <a:lnTo>
                    <a:pt x="64675" y="531971"/>
                  </a:lnTo>
                  <a:close/>
                  <a:moveTo>
                    <a:pt x="64675" y="157829"/>
                  </a:moveTo>
                  <a:lnTo>
                    <a:pt x="73057" y="161449"/>
                  </a:lnTo>
                  <a:cubicBezTo>
                    <a:pt x="73057" y="154305"/>
                    <a:pt x="75438" y="145923"/>
                    <a:pt x="75438" y="143542"/>
                  </a:cubicBezTo>
                  <a:lnTo>
                    <a:pt x="75438" y="141161"/>
                  </a:lnTo>
                  <a:lnTo>
                    <a:pt x="63437" y="139922"/>
                  </a:lnTo>
                  <a:cubicBezTo>
                    <a:pt x="63437" y="143542"/>
                    <a:pt x="64675" y="147066"/>
                    <a:pt x="65818" y="150686"/>
                  </a:cubicBezTo>
                  <a:cubicBezTo>
                    <a:pt x="68199" y="150686"/>
                    <a:pt x="69437" y="150686"/>
                    <a:pt x="71819" y="154305"/>
                  </a:cubicBezTo>
                  <a:cubicBezTo>
                    <a:pt x="67056" y="156686"/>
                    <a:pt x="67056" y="155543"/>
                    <a:pt x="64579" y="155543"/>
                  </a:cubicBezTo>
                  <a:lnTo>
                    <a:pt x="64579" y="157925"/>
                  </a:lnTo>
                  <a:close/>
                  <a:moveTo>
                    <a:pt x="69437" y="756761"/>
                  </a:moveTo>
                  <a:cubicBezTo>
                    <a:pt x="67056" y="756761"/>
                    <a:pt x="63437" y="761524"/>
                    <a:pt x="63437" y="762762"/>
                  </a:cubicBezTo>
                  <a:cubicBezTo>
                    <a:pt x="64675" y="764000"/>
                    <a:pt x="68199" y="765143"/>
                    <a:pt x="69437" y="765143"/>
                  </a:cubicBezTo>
                  <a:cubicBezTo>
                    <a:pt x="69437" y="762762"/>
                    <a:pt x="70675" y="759143"/>
                    <a:pt x="69437" y="756761"/>
                  </a:cubicBezTo>
                  <a:close/>
                  <a:moveTo>
                    <a:pt x="73057" y="326327"/>
                  </a:moveTo>
                  <a:lnTo>
                    <a:pt x="64675" y="326327"/>
                  </a:lnTo>
                  <a:lnTo>
                    <a:pt x="64675" y="332327"/>
                  </a:lnTo>
                  <a:cubicBezTo>
                    <a:pt x="67056" y="333565"/>
                    <a:pt x="70675" y="333565"/>
                    <a:pt x="73057" y="332327"/>
                  </a:cubicBezTo>
                  <a:lnTo>
                    <a:pt x="73057" y="326327"/>
                  </a:lnTo>
                  <a:close/>
                  <a:moveTo>
                    <a:pt x="67056" y="826103"/>
                  </a:moveTo>
                  <a:lnTo>
                    <a:pt x="67056" y="835628"/>
                  </a:lnTo>
                  <a:lnTo>
                    <a:pt x="74295" y="826103"/>
                  </a:lnTo>
                  <a:lnTo>
                    <a:pt x="67056" y="826103"/>
                  </a:lnTo>
                  <a:close/>
                  <a:moveTo>
                    <a:pt x="81439" y="170974"/>
                  </a:moveTo>
                  <a:lnTo>
                    <a:pt x="73057" y="167354"/>
                  </a:lnTo>
                  <a:cubicBezTo>
                    <a:pt x="71819" y="170974"/>
                    <a:pt x="70675" y="174498"/>
                    <a:pt x="70675" y="176879"/>
                  </a:cubicBezTo>
                  <a:cubicBezTo>
                    <a:pt x="70675" y="179261"/>
                    <a:pt x="76676" y="185261"/>
                    <a:pt x="79058" y="187643"/>
                  </a:cubicBezTo>
                  <a:cubicBezTo>
                    <a:pt x="79058" y="187643"/>
                    <a:pt x="80296" y="185261"/>
                    <a:pt x="81439" y="185261"/>
                  </a:cubicBezTo>
                  <a:cubicBezTo>
                    <a:pt x="81439" y="182880"/>
                    <a:pt x="77819" y="180499"/>
                    <a:pt x="75438" y="178118"/>
                  </a:cubicBezTo>
                  <a:cubicBezTo>
                    <a:pt x="76676" y="176879"/>
                    <a:pt x="79058" y="174498"/>
                    <a:pt x="81439" y="174498"/>
                  </a:cubicBezTo>
                  <a:lnTo>
                    <a:pt x="81439" y="170879"/>
                  </a:lnTo>
                  <a:close/>
                  <a:moveTo>
                    <a:pt x="76676" y="583406"/>
                  </a:moveTo>
                  <a:cubicBezTo>
                    <a:pt x="75438" y="583406"/>
                    <a:pt x="70675" y="587026"/>
                    <a:pt x="70675" y="589407"/>
                  </a:cubicBezTo>
                  <a:cubicBezTo>
                    <a:pt x="73057" y="590645"/>
                    <a:pt x="77915" y="590645"/>
                    <a:pt x="79058" y="589407"/>
                  </a:cubicBezTo>
                  <a:lnTo>
                    <a:pt x="76676" y="583406"/>
                  </a:lnTo>
                  <a:close/>
                  <a:moveTo>
                    <a:pt x="77915" y="200787"/>
                  </a:moveTo>
                  <a:lnTo>
                    <a:pt x="81534" y="200787"/>
                  </a:lnTo>
                  <a:lnTo>
                    <a:pt x="81534" y="191262"/>
                  </a:lnTo>
                  <a:cubicBezTo>
                    <a:pt x="80296" y="191262"/>
                    <a:pt x="77915" y="190024"/>
                    <a:pt x="73152" y="190024"/>
                  </a:cubicBezTo>
                  <a:lnTo>
                    <a:pt x="71914" y="191262"/>
                  </a:lnTo>
                  <a:lnTo>
                    <a:pt x="71914" y="197263"/>
                  </a:lnTo>
                  <a:lnTo>
                    <a:pt x="77915"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5" y="712565"/>
                  </a:moveTo>
                  <a:cubicBezTo>
                    <a:pt x="75533" y="712565"/>
                    <a:pt x="73152" y="713804"/>
                    <a:pt x="71914" y="713804"/>
                  </a:cubicBezTo>
                  <a:lnTo>
                    <a:pt x="71914" y="720947"/>
                  </a:lnTo>
                  <a:cubicBezTo>
                    <a:pt x="73152" y="720947"/>
                    <a:pt x="77915" y="722186"/>
                    <a:pt x="79153" y="720947"/>
                  </a:cubicBezTo>
                  <a:lnTo>
                    <a:pt x="77915" y="712565"/>
                  </a:lnTo>
                  <a:close/>
                  <a:moveTo>
                    <a:pt x="79058" y="104013"/>
                  </a:moveTo>
                  <a:cubicBezTo>
                    <a:pt x="77819" y="116014"/>
                    <a:pt x="75438" y="119539"/>
                    <a:pt x="75438" y="131540"/>
                  </a:cubicBezTo>
                  <a:cubicBezTo>
                    <a:pt x="76676" y="131540"/>
                    <a:pt x="79058" y="132779"/>
                    <a:pt x="80200" y="133921"/>
                  </a:cubicBezTo>
                  <a:lnTo>
                    <a:pt x="82582" y="131540"/>
                  </a:lnTo>
                  <a:cubicBezTo>
                    <a:pt x="83820" y="130302"/>
                    <a:pt x="80200" y="129159"/>
                    <a:pt x="77819" y="126778"/>
                  </a:cubicBezTo>
                  <a:cubicBezTo>
                    <a:pt x="80200" y="122015"/>
                    <a:pt x="87440" y="117253"/>
                    <a:pt x="87440" y="113633"/>
                  </a:cubicBezTo>
                  <a:cubicBezTo>
                    <a:pt x="87440" y="111252"/>
                    <a:pt x="85058" y="107633"/>
                    <a:pt x="83820" y="104108"/>
                  </a:cubicBezTo>
                  <a:lnTo>
                    <a:pt x="79058" y="104108"/>
                  </a:lnTo>
                  <a:close/>
                  <a:moveTo>
                    <a:pt x="80296" y="155353"/>
                  </a:moveTo>
                  <a:lnTo>
                    <a:pt x="75533" y="155353"/>
                  </a:lnTo>
                  <a:cubicBezTo>
                    <a:pt x="75533" y="156591"/>
                    <a:pt x="79153" y="158972"/>
                    <a:pt x="80296" y="161354"/>
                  </a:cubicBezTo>
                  <a:lnTo>
                    <a:pt x="80296" y="155353"/>
                  </a:lnTo>
                  <a:close/>
                  <a:moveTo>
                    <a:pt x="76676" y="742379"/>
                  </a:moveTo>
                  <a:lnTo>
                    <a:pt x="82677" y="743617"/>
                  </a:lnTo>
                  <a:lnTo>
                    <a:pt x="81439" y="745998"/>
                  </a:lnTo>
                  <a:lnTo>
                    <a:pt x="76676" y="744760"/>
                  </a:lnTo>
                  <a:lnTo>
                    <a:pt x="76676" y="742379"/>
                  </a:lnTo>
                  <a:close/>
                  <a:moveTo>
                    <a:pt x="82677" y="548735"/>
                  </a:moveTo>
                  <a:cubicBezTo>
                    <a:pt x="83915" y="549973"/>
                    <a:pt x="87440" y="551117"/>
                    <a:pt x="88678" y="548735"/>
                  </a:cubicBezTo>
                  <a:cubicBezTo>
                    <a:pt x="88678" y="547497"/>
                    <a:pt x="86296" y="546354"/>
                    <a:pt x="85058" y="545116"/>
                  </a:cubicBezTo>
                  <a:cubicBezTo>
                    <a:pt x="82677" y="546354"/>
                    <a:pt x="82677" y="548735"/>
                    <a:pt x="82677" y="548735"/>
                  </a:cubicBezTo>
                  <a:close/>
                  <a:moveTo>
                    <a:pt x="93440" y="620459"/>
                  </a:moveTo>
                  <a:lnTo>
                    <a:pt x="95821" y="613315"/>
                  </a:lnTo>
                  <a:cubicBezTo>
                    <a:pt x="93440" y="610934"/>
                    <a:pt x="93440" y="608552"/>
                    <a:pt x="93440" y="608552"/>
                  </a:cubicBezTo>
                  <a:lnTo>
                    <a:pt x="87440" y="608552"/>
                  </a:lnTo>
                  <a:cubicBezTo>
                    <a:pt x="85058" y="612172"/>
                    <a:pt x="82677" y="616934"/>
                    <a:pt x="82677" y="618077"/>
                  </a:cubicBezTo>
                  <a:lnTo>
                    <a:pt x="93440" y="620459"/>
                  </a:lnTo>
                  <a:close/>
                  <a:moveTo>
                    <a:pt x="83915" y="154210"/>
                  </a:moveTo>
                  <a:lnTo>
                    <a:pt x="91154" y="152971"/>
                  </a:lnTo>
                  <a:lnTo>
                    <a:pt x="88773" y="150590"/>
                  </a:lnTo>
                  <a:cubicBezTo>
                    <a:pt x="90011" y="148209"/>
                    <a:pt x="92393" y="146971"/>
                    <a:pt x="94774" y="146971"/>
                  </a:cubicBezTo>
                  <a:lnTo>
                    <a:pt x="94774" y="126683"/>
                  </a:lnTo>
                  <a:cubicBezTo>
                    <a:pt x="93536" y="130302"/>
                    <a:pt x="92393" y="127921"/>
                    <a:pt x="92393" y="132683"/>
                  </a:cubicBezTo>
                  <a:cubicBezTo>
                    <a:pt x="91154" y="135064"/>
                    <a:pt x="86392" y="136303"/>
                    <a:pt x="84011" y="138684"/>
                  </a:cubicBezTo>
                  <a:lnTo>
                    <a:pt x="84011" y="154210"/>
                  </a:lnTo>
                  <a:close/>
                  <a:moveTo>
                    <a:pt x="83915" y="168593"/>
                  </a:moveTo>
                  <a:lnTo>
                    <a:pt x="95917" y="169831"/>
                  </a:lnTo>
                  <a:cubicBezTo>
                    <a:pt x="95917" y="165068"/>
                    <a:pt x="94679" y="163830"/>
                    <a:pt x="91154" y="159068"/>
                  </a:cubicBezTo>
                  <a:lnTo>
                    <a:pt x="83915" y="160306"/>
                  </a:lnTo>
                  <a:lnTo>
                    <a:pt x="83915" y="168688"/>
                  </a:lnTo>
                  <a:close/>
                  <a:moveTo>
                    <a:pt x="88678" y="651510"/>
                  </a:moveTo>
                  <a:cubicBezTo>
                    <a:pt x="88678" y="652748"/>
                    <a:pt x="87440" y="655130"/>
                    <a:pt x="86296" y="656272"/>
                  </a:cubicBezTo>
                  <a:lnTo>
                    <a:pt x="99536" y="658654"/>
                  </a:lnTo>
                  <a:cubicBezTo>
                    <a:pt x="100775" y="657415"/>
                    <a:pt x="101918" y="653891"/>
                    <a:pt x="101918" y="652653"/>
                  </a:cubicBezTo>
                  <a:lnTo>
                    <a:pt x="88678" y="651415"/>
                  </a:lnTo>
                  <a:close/>
                  <a:moveTo>
                    <a:pt x="105442" y="581025"/>
                  </a:moveTo>
                  <a:cubicBezTo>
                    <a:pt x="101822" y="577405"/>
                    <a:pt x="100679" y="575024"/>
                    <a:pt x="95821" y="575024"/>
                  </a:cubicBezTo>
                  <a:cubicBezTo>
                    <a:pt x="92202" y="575024"/>
                    <a:pt x="91059" y="578644"/>
                    <a:pt x="89821" y="581025"/>
                  </a:cubicBezTo>
                  <a:cubicBezTo>
                    <a:pt x="87440" y="587026"/>
                    <a:pt x="87440" y="595408"/>
                    <a:pt x="87440" y="598932"/>
                  </a:cubicBezTo>
                  <a:cubicBezTo>
                    <a:pt x="91059" y="602552"/>
                    <a:pt x="94679" y="606076"/>
                    <a:pt x="98203" y="606076"/>
                  </a:cubicBezTo>
                  <a:cubicBezTo>
                    <a:pt x="102965" y="606076"/>
                    <a:pt x="102965" y="603695"/>
                    <a:pt x="105442" y="602456"/>
                  </a:cubicBezTo>
                  <a:lnTo>
                    <a:pt x="105442" y="580930"/>
                  </a:lnTo>
                  <a:close/>
                  <a:moveTo>
                    <a:pt x="91059" y="676656"/>
                  </a:moveTo>
                  <a:lnTo>
                    <a:pt x="97060" y="676656"/>
                  </a:lnTo>
                  <a:cubicBezTo>
                    <a:pt x="94679" y="671894"/>
                    <a:pt x="98298" y="664655"/>
                    <a:pt x="95821" y="663512"/>
                  </a:cubicBezTo>
                  <a:cubicBezTo>
                    <a:pt x="94583" y="665893"/>
                    <a:pt x="91059" y="667131"/>
                    <a:pt x="91059" y="670655"/>
                  </a:cubicBezTo>
                  <a:lnTo>
                    <a:pt x="91059" y="676656"/>
                  </a:lnTo>
                  <a:close/>
                  <a:moveTo>
                    <a:pt x="107918" y="511683"/>
                  </a:moveTo>
                  <a:cubicBezTo>
                    <a:pt x="106680" y="510445"/>
                    <a:pt x="103156" y="508063"/>
                    <a:pt x="101918" y="505682"/>
                  </a:cubicBezTo>
                  <a:lnTo>
                    <a:pt x="95917" y="505682"/>
                  </a:lnTo>
                  <a:cubicBezTo>
                    <a:pt x="94679" y="509302"/>
                    <a:pt x="92297" y="514064"/>
                    <a:pt x="92297" y="515207"/>
                  </a:cubicBezTo>
                  <a:cubicBezTo>
                    <a:pt x="97060" y="513969"/>
                    <a:pt x="103061" y="515207"/>
                    <a:pt x="107918" y="511588"/>
                  </a:cubicBezTo>
                  <a:close/>
                  <a:moveTo>
                    <a:pt x="93440" y="114776"/>
                  </a:moveTo>
                  <a:cubicBezTo>
                    <a:pt x="94679" y="114776"/>
                    <a:pt x="97060" y="116014"/>
                    <a:pt x="98203" y="117158"/>
                  </a:cubicBezTo>
                  <a:cubicBezTo>
                    <a:pt x="99441" y="113538"/>
                    <a:pt x="98203" y="107633"/>
                    <a:pt x="99441" y="102775"/>
                  </a:cubicBezTo>
                  <a:cubicBezTo>
                    <a:pt x="100679" y="100394"/>
                    <a:pt x="104204" y="100394"/>
                    <a:pt x="104204" y="96774"/>
                  </a:cubicBezTo>
                  <a:cubicBezTo>
                    <a:pt x="104204" y="93154"/>
                    <a:pt x="101822" y="92012"/>
                    <a:pt x="101822" y="92012"/>
                  </a:cubicBezTo>
                  <a:cubicBezTo>
                    <a:pt x="94583" y="95631"/>
                    <a:pt x="101822" y="105156"/>
                    <a:pt x="93440" y="109919"/>
                  </a:cubicBezTo>
                  <a:lnTo>
                    <a:pt x="93440" y="114681"/>
                  </a:lnTo>
                  <a:close/>
                  <a:moveTo>
                    <a:pt x="95821" y="645605"/>
                  </a:moveTo>
                  <a:cubicBezTo>
                    <a:pt x="97060" y="645605"/>
                    <a:pt x="101822" y="643223"/>
                    <a:pt x="103061" y="641985"/>
                  </a:cubicBezTo>
                  <a:cubicBezTo>
                    <a:pt x="100679" y="639604"/>
                    <a:pt x="95821" y="638365"/>
                    <a:pt x="93440" y="638365"/>
                  </a:cubicBezTo>
                  <a:lnTo>
                    <a:pt x="95821" y="645509"/>
                  </a:lnTo>
                  <a:close/>
                  <a:moveTo>
                    <a:pt x="105442" y="559498"/>
                  </a:moveTo>
                  <a:lnTo>
                    <a:pt x="116205" y="557117"/>
                  </a:lnTo>
                  <a:cubicBezTo>
                    <a:pt x="114967" y="549973"/>
                    <a:pt x="118586" y="540353"/>
                    <a:pt x="122206" y="535591"/>
                  </a:cubicBezTo>
                  <a:cubicBezTo>
                    <a:pt x="119825" y="535591"/>
                    <a:pt x="117443" y="533210"/>
                    <a:pt x="112586" y="533210"/>
                  </a:cubicBezTo>
                  <a:cubicBezTo>
                    <a:pt x="108966" y="533210"/>
                    <a:pt x="101822" y="539210"/>
                    <a:pt x="95821" y="541592"/>
                  </a:cubicBezTo>
                  <a:cubicBezTo>
                    <a:pt x="100584" y="543973"/>
                    <a:pt x="105442" y="545211"/>
                    <a:pt x="106585" y="548735"/>
                  </a:cubicBezTo>
                  <a:cubicBezTo>
                    <a:pt x="105346" y="552355"/>
                    <a:pt x="104204" y="555879"/>
                    <a:pt x="105346" y="559498"/>
                  </a:cubicBezTo>
                  <a:close/>
                  <a:moveTo>
                    <a:pt x="98298" y="83629"/>
                  </a:moveTo>
                  <a:cubicBezTo>
                    <a:pt x="100679" y="81248"/>
                    <a:pt x="101918" y="78867"/>
                    <a:pt x="101918" y="76486"/>
                  </a:cubicBezTo>
                  <a:cubicBezTo>
                    <a:pt x="101918" y="72866"/>
                    <a:pt x="101918" y="74104"/>
                    <a:pt x="98298" y="70485"/>
                  </a:cubicBezTo>
                  <a:lnTo>
                    <a:pt x="98298" y="83629"/>
                  </a:lnTo>
                  <a:close/>
                  <a:moveTo>
                    <a:pt x="139065" y="567880"/>
                  </a:moveTo>
                  <a:lnTo>
                    <a:pt x="133064" y="567880"/>
                  </a:lnTo>
                  <a:cubicBezTo>
                    <a:pt x="129445" y="569119"/>
                    <a:pt x="130683" y="573881"/>
                    <a:pt x="127064" y="575024"/>
                  </a:cubicBezTo>
                  <a:cubicBezTo>
                    <a:pt x="127064" y="570262"/>
                    <a:pt x="127064" y="566642"/>
                    <a:pt x="123444" y="564261"/>
                  </a:cubicBezTo>
                  <a:lnTo>
                    <a:pt x="116205" y="564261"/>
                  </a:lnTo>
                  <a:cubicBezTo>
                    <a:pt x="117443" y="567880"/>
                    <a:pt x="120968" y="570262"/>
                    <a:pt x="122206" y="572643"/>
                  </a:cubicBezTo>
                  <a:cubicBezTo>
                    <a:pt x="117443" y="576263"/>
                    <a:pt x="111443" y="579787"/>
                    <a:pt x="107823" y="584645"/>
                  </a:cubicBezTo>
                  <a:cubicBezTo>
                    <a:pt x="111443" y="585883"/>
                    <a:pt x="117443" y="588264"/>
                    <a:pt x="121063" y="588264"/>
                  </a:cubicBezTo>
                  <a:cubicBezTo>
                    <a:pt x="124682" y="588264"/>
                    <a:pt x="131826" y="583502"/>
                    <a:pt x="139065" y="581120"/>
                  </a:cubicBezTo>
                  <a:lnTo>
                    <a:pt x="139065" y="567976"/>
                  </a:lnTo>
                  <a:close/>
                  <a:moveTo>
                    <a:pt x="113824" y="630079"/>
                  </a:moveTo>
                  <a:cubicBezTo>
                    <a:pt x="118586" y="626459"/>
                    <a:pt x="125825" y="626459"/>
                    <a:pt x="130588" y="625316"/>
                  </a:cubicBezTo>
                  <a:cubicBezTo>
                    <a:pt x="130588" y="622935"/>
                    <a:pt x="126968" y="620554"/>
                    <a:pt x="125825" y="618172"/>
                  </a:cubicBezTo>
                  <a:cubicBezTo>
                    <a:pt x="122206" y="620554"/>
                    <a:pt x="118586" y="620554"/>
                    <a:pt x="115062" y="620554"/>
                  </a:cubicBezTo>
                  <a:cubicBezTo>
                    <a:pt x="110300" y="620554"/>
                    <a:pt x="110300" y="622935"/>
                    <a:pt x="107823" y="624173"/>
                  </a:cubicBezTo>
                  <a:lnTo>
                    <a:pt x="113824" y="630174"/>
                  </a:lnTo>
                  <a:close/>
                  <a:moveTo>
                    <a:pt x="109061" y="699421"/>
                  </a:moveTo>
                  <a:lnTo>
                    <a:pt x="109061" y="705422"/>
                  </a:lnTo>
                  <a:lnTo>
                    <a:pt x="116300" y="705422"/>
                  </a:lnTo>
                  <a:lnTo>
                    <a:pt x="116300" y="699421"/>
                  </a:lnTo>
                  <a:lnTo>
                    <a:pt x="109061" y="699421"/>
                  </a:lnTo>
                  <a:close/>
                  <a:moveTo>
                    <a:pt x="121063" y="285750"/>
                  </a:moveTo>
                  <a:lnTo>
                    <a:pt x="122301" y="285750"/>
                  </a:lnTo>
                  <a:cubicBezTo>
                    <a:pt x="123539" y="284512"/>
                    <a:pt x="123539" y="279749"/>
                    <a:pt x="122301" y="277368"/>
                  </a:cubicBezTo>
                  <a:cubicBezTo>
                    <a:pt x="121063" y="277368"/>
                    <a:pt x="117539" y="282130"/>
                    <a:pt x="117539" y="283369"/>
                  </a:cubicBezTo>
                  <a:lnTo>
                    <a:pt x="121158" y="285750"/>
                  </a:lnTo>
                  <a:close/>
                  <a:moveTo>
                    <a:pt x="119825" y="309658"/>
                  </a:moveTo>
                  <a:lnTo>
                    <a:pt x="125825" y="310896"/>
                  </a:lnTo>
                  <a:lnTo>
                    <a:pt x="124587" y="313277"/>
                  </a:lnTo>
                  <a:lnTo>
                    <a:pt x="119825" y="312039"/>
                  </a:lnTo>
                  <a:lnTo>
                    <a:pt x="119825" y="309658"/>
                  </a:lnTo>
                  <a:close/>
                  <a:moveTo>
                    <a:pt x="124682" y="398050"/>
                  </a:moveTo>
                  <a:cubicBezTo>
                    <a:pt x="122301" y="399288"/>
                    <a:pt x="121063" y="401669"/>
                    <a:pt x="121063" y="404051"/>
                  </a:cubicBezTo>
                  <a:cubicBezTo>
                    <a:pt x="121063" y="408813"/>
                    <a:pt x="125825" y="412433"/>
                    <a:pt x="130683" y="413576"/>
                  </a:cubicBezTo>
                  <a:cubicBezTo>
                    <a:pt x="131921" y="412337"/>
                    <a:pt x="135446" y="411194"/>
                    <a:pt x="135446" y="411194"/>
                  </a:cubicBezTo>
                  <a:lnTo>
                    <a:pt x="135446" y="400431"/>
                  </a:lnTo>
                  <a:cubicBezTo>
                    <a:pt x="133064" y="399193"/>
                    <a:pt x="128207" y="396812"/>
                    <a:pt x="125825" y="396812"/>
                  </a:cubicBezTo>
                  <a:lnTo>
                    <a:pt x="124587" y="398050"/>
                  </a:lnTo>
                  <a:close/>
                  <a:moveTo>
                    <a:pt x="121063" y="668274"/>
                  </a:moveTo>
                  <a:lnTo>
                    <a:pt x="121063" y="674275"/>
                  </a:lnTo>
                  <a:cubicBezTo>
                    <a:pt x="125825" y="673037"/>
                    <a:pt x="127064" y="670655"/>
                    <a:pt x="127064" y="668274"/>
                  </a:cubicBezTo>
                  <a:lnTo>
                    <a:pt x="121063" y="668274"/>
                  </a:lnTo>
                  <a:close/>
                  <a:moveTo>
                    <a:pt x="122301" y="608552"/>
                  </a:moveTo>
                  <a:cubicBezTo>
                    <a:pt x="124682" y="609790"/>
                    <a:pt x="127064" y="610934"/>
                    <a:pt x="129540" y="610934"/>
                  </a:cubicBezTo>
                  <a:cubicBezTo>
                    <a:pt x="129540" y="607314"/>
                    <a:pt x="127159" y="603790"/>
                    <a:pt x="124778" y="602552"/>
                  </a:cubicBezTo>
                  <a:lnTo>
                    <a:pt x="122396" y="608552"/>
                  </a:lnTo>
                  <a:close/>
                  <a:moveTo>
                    <a:pt x="128302" y="591788"/>
                  </a:moveTo>
                  <a:lnTo>
                    <a:pt x="125921" y="597789"/>
                  </a:lnTo>
                  <a:lnTo>
                    <a:pt x="133160" y="597789"/>
                  </a:lnTo>
                  <a:cubicBezTo>
                    <a:pt x="135541" y="596551"/>
                    <a:pt x="135541" y="593027"/>
                    <a:pt x="135541" y="591788"/>
                  </a:cubicBezTo>
                  <a:lnTo>
                    <a:pt x="128302" y="591788"/>
                  </a:lnTo>
                  <a:close/>
                  <a:moveTo>
                    <a:pt x="137827" y="379000"/>
                  </a:moveTo>
                  <a:lnTo>
                    <a:pt x="137827" y="370618"/>
                  </a:lnTo>
                  <a:lnTo>
                    <a:pt x="131826" y="370618"/>
                  </a:lnTo>
                  <a:lnTo>
                    <a:pt x="131826" y="379000"/>
                  </a:lnTo>
                  <a:lnTo>
                    <a:pt x="137827" y="379000"/>
                  </a:lnTo>
                  <a:close/>
                  <a:moveTo>
                    <a:pt x="157067" y="456724"/>
                  </a:moveTo>
                  <a:lnTo>
                    <a:pt x="159449" y="456724"/>
                  </a:lnTo>
                  <a:lnTo>
                    <a:pt x="159449" y="448342"/>
                  </a:lnTo>
                  <a:cubicBezTo>
                    <a:pt x="157067" y="448342"/>
                    <a:pt x="153448" y="448342"/>
                    <a:pt x="151067" y="445961"/>
                  </a:cubicBezTo>
                  <a:lnTo>
                    <a:pt x="147447" y="448342"/>
                  </a:lnTo>
                  <a:cubicBezTo>
                    <a:pt x="146209" y="448342"/>
                    <a:pt x="145066" y="449580"/>
                    <a:pt x="143828" y="450723"/>
                  </a:cubicBezTo>
                  <a:lnTo>
                    <a:pt x="148590" y="456724"/>
                  </a:lnTo>
                  <a:cubicBezTo>
                    <a:pt x="150971" y="457962"/>
                    <a:pt x="153353" y="457962"/>
                    <a:pt x="154591" y="457962"/>
                  </a:cubicBezTo>
                  <a:lnTo>
                    <a:pt x="156972" y="456724"/>
                  </a:lnTo>
                  <a:close/>
                  <a:moveTo>
                    <a:pt x="145066" y="408813"/>
                  </a:moveTo>
                  <a:lnTo>
                    <a:pt x="147447" y="407575"/>
                  </a:lnTo>
                  <a:lnTo>
                    <a:pt x="147447" y="408813"/>
                  </a:lnTo>
                  <a:lnTo>
                    <a:pt x="148685" y="410051"/>
                  </a:lnTo>
                  <a:lnTo>
                    <a:pt x="145066" y="408813"/>
                  </a:lnTo>
                  <a:close/>
                  <a:moveTo>
                    <a:pt x="149828" y="410051"/>
                  </a:moveTo>
                  <a:lnTo>
                    <a:pt x="151067" y="408813"/>
                  </a:lnTo>
                  <a:lnTo>
                    <a:pt x="151067" y="410051"/>
                  </a:lnTo>
                  <a:lnTo>
                    <a:pt x="149828" y="410051"/>
                  </a:lnTo>
                  <a:close/>
                  <a:moveTo>
                    <a:pt x="161830" y="441103"/>
                  </a:moveTo>
                  <a:cubicBezTo>
                    <a:pt x="167831" y="437483"/>
                    <a:pt x="167831" y="433959"/>
                    <a:pt x="161830" y="430339"/>
                  </a:cubicBezTo>
                  <a:lnTo>
                    <a:pt x="161830" y="441103"/>
                  </a:lnTo>
                  <a:close/>
                  <a:moveTo>
                    <a:pt x="187071" y="33433"/>
                  </a:moveTo>
                  <a:cubicBezTo>
                    <a:pt x="182309" y="35814"/>
                    <a:pt x="178689" y="39434"/>
                    <a:pt x="178689" y="44196"/>
                  </a:cubicBezTo>
                  <a:cubicBezTo>
                    <a:pt x="181070" y="45434"/>
                    <a:pt x="183452" y="44196"/>
                    <a:pt x="184690" y="44196"/>
                  </a:cubicBezTo>
                  <a:cubicBezTo>
                    <a:pt x="187103" y="43371"/>
                    <a:pt x="189103" y="42958"/>
                    <a:pt x="190691" y="42958"/>
                  </a:cubicBezTo>
                  <a:lnTo>
                    <a:pt x="187071" y="33433"/>
                  </a:lnTo>
                  <a:close/>
                  <a:moveTo>
                    <a:pt x="181070" y="778288"/>
                  </a:moveTo>
                  <a:lnTo>
                    <a:pt x="181070" y="781907"/>
                  </a:lnTo>
                  <a:lnTo>
                    <a:pt x="188309" y="781907"/>
                  </a:lnTo>
                  <a:lnTo>
                    <a:pt x="188309" y="778288"/>
                  </a:lnTo>
                  <a:lnTo>
                    <a:pt x="181070" y="778288"/>
                  </a:lnTo>
                  <a:close/>
                  <a:moveTo>
                    <a:pt x="187071" y="851250"/>
                  </a:moveTo>
                  <a:lnTo>
                    <a:pt x="187071" y="850011"/>
                  </a:lnTo>
                  <a:lnTo>
                    <a:pt x="190691" y="848773"/>
                  </a:lnTo>
                  <a:cubicBezTo>
                    <a:pt x="190691" y="846392"/>
                    <a:pt x="185928" y="844010"/>
                    <a:pt x="184690" y="844010"/>
                  </a:cubicBezTo>
                  <a:lnTo>
                    <a:pt x="187071" y="851154"/>
                  </a:lnTo>
                  <a:close/>
                  <a:moveTo>
                    <a:pt x="191834" y="87249"/>
                  </a:moveTo>
                  <a:lnTo>
                    <a:pt x="188214" y="89630"/>
                  </a:lnTo>
                  <a:lnTo>
                    <a:pt x="191834" y="87249"/>
                  </a:lnTo>
                  <a:close/>
                  <a:moveTo>
                    <a:pt x="197834" y="32290"/>
                  </a:moveTo>
                  <a:lnTo>
                    <a:pt x="211074" y="32290"/>
                  </a:lnTo>
                  <a:cubicBezTo>
                    <a:pt x="213455" y="32290"/>
                    <a:pt x="214694" y="32290"/>
                    <a:pt x="214694" y="31052"/>
                  </a:cubicBezTo>
                  <a:lnTo>
                    <a:pt x="218313" y="27432"/>
                  </a:lnTo>
                  <a:cubicBezTo>
                    <a:pt x="213550" y="25051"/>
                    <a:pt x="212312" y="23813"/>
                    <a:pt x="212312" y="21431"/>
                  </a:cubicBezTo>
                  <a:lnTo>
                    <a:pt x="212312" y="19050"/>
                  </a:lnTo>
                  <a:lnTo>
                    <a:pt x="218313" y="11906"/>
                  </a:lnTo>
                  <a:cubicBezTo>
                    <a:pt x="211074" y="15526"/>
                    <a:pt x="208693" y="15526"/>
                    <a:pt x="207550" y="16669"/>
                  </a:cubicBezTo>
                  <a:lnTo>
                    <a:pt x="205169" y="16669"/>
                  </a:lnTo>
                  <a:cubicBezTo>
                    <a:pt x="199168" y="17907"/>
                    <a:pt x="196787" y="22670"/>
                    <a:pt x="194405" y="28670"/>
                  </a:cubicBezTo>
                  <a:lnTo>
                    <a:pt x="198025" y="32290"/>
                  </a:lnTo>
                  <a:close/>
                  <a:moveTo>
                    <a:pt x="209836" y="63341"/>
                  </a:moveTo>
                  <a:cubicBezTo>
                    <a:pt x="209836" y="62516"/>
                    <a:pt x="210249" y="61722"/>
                    <a:pt x="211074" y="60960"/>
                  </a:cubicBezTo>
                  <a:cubicBezTo>
                    <a:pt x="207454" y="57340"/>
                    <a:pt x="205073" y="54959"/>
                    <a:pt x="201454" y="54959"/>
                  </a:cubicBezTo>
                  <a:cubicBezTo>
                    <a:pt x="196691" y="54959"/>
                    <a:pt x="194215" y="59722"/>
                    <a:pt x="194215" y="63341"/>
                  </a:cubicBezTo>
                  <a:cubicBezTo>
                    <a:pt x="196596" y="65722"/>
                    <a:pt x="198977" y="66961"/>
                    <a:pt x="201454" y="68104"/>
                  </a:cubicBezTo>
                  <a:lnTo>
                    <a:pt x="203835" y="69342"/>
                  </a:lnTo>
                  <a:cubicBezTo>
                    <a:pt x="204661" y="69342"/>
                    <a:pt x="205454" y="69755"/>
                    <a:pt x="206216" y="70580"/>
                  </a:cubicBezTo>
                  <a:cubicBezTo>
                    <a:pt x="208598" y="68199"/>
                    <a:pt x="208598" y="66961"/>
                    <a:pt x="208598" y="65818"/>
                  </a:cubicBezTo>
                  <a:lnTo>
                    <a:pt x="209836" y="63437"/>
                  </a:lnTo>
                  <a:close/>
                  <a:moveTo>
                    <a:pt x="202692" y="465011"/>
                  </a:moveTo>
                  <a:lnTo>
                    <a:pt x="200311" y="471011"/>
                  </a:lnTo>
                  <a:lnTo>
                    <a:pt x="200311" y="473393"/>
                  </a:lnTo>
                  <a:lnTo>
                    <a:pt x="209931" y="473393"/>
                  </a:lnTo>
                  <a:cubicBezTo>
                    <a:pt x="212312" y="471011"/>
                    <a:pt x="211169" y="466249"/>
                    <a:pt x="211169" y="462629"/>
                  </a:cubicBezTo>
                  <a:lnTo>
                    <a:pt x="202787" y="462629"/>
                  </a:lnTo>
                  <a:lnTo>
                    <a:pt x="202787" y="465011"/>
                  </a:lnTo>
                  <a:close/>
                  <a:moveTo>
                    <a:pt x="202692" y="427958"/>
                  </a:moveTo>
                  <a:lnTo>
                    <a:pt x="208693" y="433959"/>
                  </a:lnTo>
                  <a:cubicBezTo>
                    <a:pt x="212312" y="431578"/>
                    <a:pt x="212312" y="425577"/>
                    <a:pt x="209931" y="423196"/>
                  </a:cubicBezTo>
                  <a:cubicBezTo>
                    <a:pt x="207550" y="423196"/>
                    <a:pt x="207550" y="424434"/>
                    <a:pt x="206312" y="424434"/>
                  </a:cubicBezTo>
                  <a:lnTo>
                    <a:pt x="202692" y="428054"/>
                  </a:lnTo>
                  <a:close/>
                  <a:moveTo>
                    <a:pt x="213455" y="455486"/>
                  </a:moveTo>
                  <a:cubicBezTo>
                    <a:pt x="213455" y="455486"/>
                    <a:pt x="213455" y="454247"/>
                    <a:pt x="212217" y="454247"/>
                  </a:cubicBezTo>
                  <a:lnTo>
                    <a:pt x="214598" y="454247"/>
                  </a:lnTo>
                  <a:lnTo>
                    <a:pt x="213360" y="455486"/>
                  </a:lnTo>
                  <a:close/>
                  <a:moveTo>
                    <a:pt x="224314" y="71723"/>
                  </a:moveTo>
                  <a:lnTo>
                    <a:pt x="223075" y="72962"/>
                  </a:lnTo>
                  <a:cubicBezTo>
                    <a:pt x="221837" y="74200"/>
                    <a:pt x="220694" y="76581"/>
                    <a:pt x="220694" y="78962"/>
                  </a:cubicBezTo>
                  <a:cubicBezTo>
                    <a:pt x="220694" y="81344"/>
                    <a:pt x="220694" y="82582"/>
                    <a:pt x="221933" y="83725"/>
                  </a:cubicBezTo>
                  <a:lnTo>
                    <a:pt x="230315" y="83725"/>
                  </a:lnTo>
                  <a:cubicBezTo>
                    <a:pt x="232696" y="82487"/>
                    <a:pt x="233934" y="80105"/>
                    <a:pt x="233934" y="76581"/>
                  </a:cubicBezTo>
                  <a:cubicBezTo>
                    <a:pt x="233934" y="73057"/>
                    <a:pt x="230315" y="70580"/>
                    <a:pt x="227933" y="70580"/>
                  </a:cubicBezTo>
                  <a:cubicBezTo>
                    <a:pt x="227108" y="70580"/>
                    <a:pt x="226314" y="70993"/>
                    <a:pt x="225552" y="71819"/>
                  </a:cubicBezTo>
                  <a:lnTo>
                    <a:pt x="224314" y="71819"/>
                  </a:lnTo>
                  <a:close/>
                  <a:moveTo>
                    <a:pt x="227838" y="845249"/>
                  </a:moveTo>
                  <a:lnTo>
                    <a:pt x="227838" y="839248"/>
                  </a:lnTo>
                  <a:lnTo>
                    <a:pt x="225457" y="839248"/>
                  </a:lnTo>
                  <a:lnTo>
                    <a:pt x="224219" y="845249"/>
                  </a:lnTo>
                  <a:lnTo>
                    <a:pt x="227838" y="845249"/>
                  </a:lnTo>
                  <a:close/>
                  <a:moveTo>
                    <a:pt x="229076" y="408813"/>
                  </a:moveTo>
                  <a:lnTo>
                    <a:pt x="236315" y="410051"/>
                  </a:lnTo>
                  <a:lnTo>
                    <a:pt x="233934" y="411289"/>
                  </a:lnTo>
                  <a:lnTo>
                    <a:pt x="233934" y="410051"/>
                  </a:lnTo>
                  <a:lnTo>
                    <a:pt x="227933" y="408813"/>
                  </a:lnTo>
                  <a:lnTo>
                    <a:pt x="229171" y="407575"/>
                  </a:lnTo>
                  <a:lnTo>
                    <a:pt x="229171" y="408813"/>
                  </a:lnTo>
                  <a:close/>
                  <a:moveTo>
                    <a:pt x="233839" y="57340"/>
                  </a:moveTo>
                  <a:lnTo>
                    <a:pt x="243459" y="57340"/>
                  </a:lnTo>
                  <a:cubicBezTo>
                    <a:pt x="243459" y="54959"/>
                    <a:pt x="241078" y="51340"/>
                    <a:pt x="237458" y="47815"/>
                  </a:cubicBezTo>
                  <a:lnTo>
                    <a:pt x="233839" y="57340"/>
                  </a:lnTo>
                  <a:close/>
                  <a:moveTo>
                    <a:pt x="238696" y="431578"/>
                  </a:moveTo>
                  <a:lnTo>
                    <a:pt x="241078" y="422053"/>
                  </a:lnTo>
                  <a:lnTo>
                    <a:pt x="236315" y="422053"/>
                  </a:lnTo>
                  <a:lnTo>
                    <a:pt x="233934" y="429196"/>
                  </a:lnTo>
                  <a:lnTo>
                    <a:pt x="238696" y="431578"/>
                  </a:lnTo>
                  <a:close/>
                  <a:moveTo>
                    <a:pt x="243459" y="792671"/>
                  </a:moveTo>
                  <a:lnTo>
                    <a:pt x="248221" y="790289"/>
                  </a:lnTo>
                  <a:cubicBezTo>
                    <a:pt x="248221" y="789051"/>
                    <a:pt x="245840" y="787908"/>
                    <a:pt x="244602" y="785527"/>
                  </a:cubicBezTo>
                  <a:lnTo>
                    <a:pt x="243364" y="792671"/>
                  </a:lnTo>
                  <a:close/>
                  <a:moveTo>
                    <a:pt x="253079" y="72866"/>
                  </a:moveTo>
                  <a:cubicBezTo>
                    <a:pt x="256699" y="72866"/>
                    <a:pt x="260318" y="75247"/>
                    <a:pt x="265081" y="72866"/>
                  </a:cubicBezTo>
                  <a:cubicBezTo>
                    <a:pt x="265081" y="68104"/>
                    <a:pt x="262700" y="63341"/>
                    <a:pt x="260318" y="62103"/>
                  </a:cubicBezTo>
                  <a:cubicBezTo>
                    <a:pt x="257937" y="63341"/>
                    <a:pt x="254318" y="63341"/>
                    <a:pt x="250698" y="65722"/>
                  </a:cubicBezTo>
                  <a:lnTo>
                    <a:pt x="253079" y="72866"/>
                  </a:lnTo>
                  <a:close/>
                  <a:moveTo>
                    <a:pt x="260318" y="32290"/>
                  </a:moveTo>
                  <a:lnTo>
                    <a:pt x="259080" y="32290"/>
                  </a:lnTo>
                  <a:lnTo>
                    <a:pt x="259080" y="28670"/>
                  </a:lnTo>
                  <a:lnTo>
                    <a:pt x="262700" y="28670"/>
                  </a:lnTo>
                  <a:lnTo>
                    <a:pt x="261461" y="33433"/>
                  </a:lnTo>
                  <a:lnTo>
                    <a:pt x="260223" y="32195"/>
                  </a:lnTo>
                  <a:close/>
                  <a:moveTo>
                    <a:pt x="269843" y="835628"/>
                  </a:moveTo>
                  <a:cubicBezTo>
                    <a:pt x="269843" y="839248"/>
                    <a:pt x="273463" y="844010"/>
                    <a:pt x="275844" y="844010"/>
                  </a:cubicBezTo>
                  <a:cubicBezTo>
                    <a:pt x="277082" y="841629"/>
                    <a:pt x="279464" y="838010"/>
                    <a:pt x="279464" y="835628"/>
                  </a:cubicBezTo>
                  <a:lnTo>
                    <a:pt x="269843" y="835628"/>
                  </a:lnTo>
                  <a:close/>
                  <a:moveTo>
                    <a:pt x="287846" y="51340"/>
                  </a:moveTo>
                  <a:cubicBezTo>
                    <a:pt x="283083" y="53721"/>
                    <a:pt x="278225" y="57340"/>
                    <a:pt x="278225" y="60865"/>
                  </a:cubicBezTo>
                  <a:lnTo>
                    <a:pt x="292608" y="58484"/>
                  </a:lnTo>
                  <a:cubicBezTo>
                    <a:pt x="292608" y="56102"/>
                    <a:pt x="291370" y="54864"/>
                    <a:pt x="290227" y="53721"/>
                  </a:cubicBezTo>
                  <a:lnTo>
                    <a:pt x="287846" y="51340"/>
                  </a:lnTo>
                  <a:close/>
                  <a:moveTo>
                    <a:pt x="292703" y="778288"/>
                  </a:moveTo>
                  <a:lnTo>
                    <a:pt x="290322" y="778288"/>
                  </a:lnTo>
                  <a:lnTo>
                    <a:pt x="290322" y="783050"/>
                  </a:lnTo>
                  <a:lnTo>
                    <a:pt x="292703" y="783050"/>
                  </a:lnTo>
                  <a:lnTo>
                    <a:pt x="292703" y="778288"/>
                  </a:lnTo>
                  <a:close/>
                </a:path>
              </a:pathLst>
            </a:custGeom>
            <a:solidFill>
              <a:srgbClr val="FFFFFF"/>
            </a:solidFill>
            <a:ln w="9525" cap="flat">
              <a:noFill/>
              <a:prstDash val="solid"/>
              <a:miter/>
            </a:ln>
          </p:spPr>
          <p:txBody>
            <a:bodyPr rtlCol="0" anchor="ctr"/>
            <a:lstStyle/>
            <a:p>
              <a:endParaRPr lang="nl-NL"/>
            </a:p>
          </p:txBody>
        </p:sp>
        <p:sp>
          <p:nvSpPr>
            <p:cNvPr id="15" name="Vrije vorm: vorm 14">
              <a:extLst>
                <a:ext uri="{FF2B5EF4-FFF2-40B4-BE49-F238E27FC236}">
                  <a16:creationId xmlns:a16="http://schemas.microsoft.com/office/drawing/2014/main" id="{7D16B2BB-D259-B4A6-3A0F-ACC189C8CC79}"/>
                </a:ext>
              </a:extLst>
            </p:cNvPr>
            <p:cNvSpPr/>
            <p:nvPr/>
          </p:nvSpPr>
          <p:spPr>
            <a:xfrm>
              <a:off x="4849833" y="4385880"/>
              <a:ext cx="396059" cy="879919"/>
            </a:xfrm>
            <a:custGeom>
              <a:avLst/>
              <a:gdLst>
                <a:gd name="connsiteX0" fmla="*/ 26490 w 396059"/>
                <a:gd name="connsiteY0" fmla="*/ 879920 h 879919"/>
                <a:gd name="connsiteX1" fmla="*/ 22871 w 396059"/>
                <a:gd name="connsiteY1" fmla="*/ 876300 h 879919"/>
                <a:gd name="connsiteX2" fmla="*/ 20489 w 396059"/>
                <a:gd name="connsiteY2" fmla="*/ 876300 h 879919"/>
                <a:gd name="connsiteX3" fmla="*/ 12107 w 396059"/>
                <a:gd name="connsiteY3" fmla="*/ 877539 h 879919"/>
                <a:gd name="connsiteX4" fmla="*/ 4868 w 396059"/>
                <a:gd name="connsiteY4" fmla="*/ 872776 h 879919"/>
                <a:gd name="connsiteX5" fmla="*/ 8488 w 396059"/>
                <a:gd name="connsiteY5" fmla="*/ 514064 h 879919"/>
                <a:gd name="connsiteX6" fmla="*/ 1249 w 396059"/>
                <a:gd name="connsiteY6" fmla="*/ 332327 h 879919"/>
                <a:gd name="connsiteX7" fmla="*/ 1249 w 396059"/>
                <a:gd name="connsiteY7" fmla="*/ 321564 h 879919"/>
                <a:gd name="connsiteX8" fmla="*/ 1249 w 396059"/>
                <a:gd name="connsiteY8" fmla="*/ 242697 h 879919"/>
                <a:gd name="connsiteX9" fmla="*/ 4868 w 396059"/>
                <a:gd name="connsiteY9" fmla="*/ 233172 h 879919"/>
                <a:gd name="connsiteX10" fmla="*/ 4868 w 396059"/>
                <a:gd name="connsiteY10" fmla="*/ 144685 h 879919"/>
                <a:gd name="connsiteX11" fmla="*/ 106 w 396059"/>
                <a:gd name="connsiteY11" fmla="*/ 71723 h 879919"/>
                <a:gd name="connsiteX12" fmla="*/ 106 w 396059"/>
                <a:gd name="connsiteY12" fmla="*/ 21527 h 879919"/>
                <a:gd name="connsiteX13" fmla="*/ 16870 w 396059"/>
                <a:gd name="connsiteY13" fmla="*/ 3620 h 879919"/>
                <a:gd name="connsiteX14" fmla="*/ 39634 w 396059"/>
                <a:gd name="connsiteY14" fmla="*/ 3620 h 879919"/>
                <a:gd name="connsiteX15" fmla="*/ 45635 w 396059"/>
                <a:gd name="connsiteY15" fmla="*/ 2381 h 879919"/>
                <a:gd name="connsiteX16" fmla="*/ 49255 w 396059"/>
                <a:gd name="connsiteY16" fmla="*/ 2381 h 879919"/>
                <a:gd name="connsiteX17" fmla="*/ 120026 w 396059"/>
                <a:gd name="connsiteY17" fmla="*/ 0 h 879919"/>
                <a:gd name="connsiteX18" fmla="*/ 150029 w 396059"/>
                <a:gd name="connsiteY18" fmla="*/ 3620 h 879919"/>
                <a:gd name="connsiteX19" fmla="*/ 159649 w 396059"/>
                <a:gd name="connsiteY19" fmla="*/ 3620 h 879919"/>
                <a:gd name="connsiteX20" fmla="*/ 170413 w 396059"/>
                <a:gd name="connsiteY20" fmla="*/ 1238 h 879919"/>
                <a:gd name="connsiteX21" fmla="*/ 181176 w 396059"/>
                <a:gd name="connsiteY21" fmla="*/ 1238 h 879919"/>
                <a:gd name="connsiteX22" fmla="*/ 196797 w 396059"/>
                <a:gd name="connsiteY22" fmla="*/ 3620 h 879919"/>
                <a:gd name="connsiteX23" fmla="*/ 212418 w 396059"/>
                <a:gd name="connsiteY23" fmla="*/ 2381 h 879919"/>
                <a:gd name="connsiteX24" fmla="*/ 256805 w 396059"/>
                <a:gd name="connsiteY24" fmla="*/ 11906 h 879919"/>
                <a:gd name="connsiteX25" fmla="*/ 284427 w 396059"/>
                <a:gd name="connsiteY25" fmla="*/ 27432 h 879919"/>
                <a:gd name="connsiteX26" fmla="*/ 300048 w 396059"/>
                <a:gd name="connsiteY26" fmla="*/ 38195 h 879919"/>
                <a:gd name="connsiteX27" fmla="*/ 375676 w 396059"/>
                <a:gd name="connsiteY27" fmla="*/ 252222 h 879919"/>
                <a:gd name="connsiteX28" fmla="*/ 372057 w 396059"/>
                <a:gd name="connsiteY28" fmla="*/ 258223 h 879919"/>
                <a:gd name="connsiteX29" fmla="*/ 344434 w 396059"/>
                <a:gd name="connsiteY29" fmla="*/ 401669 h 879919"/>
                <a:gd name="connsiteX30" fmla="*/ 321670 w 396059"/>
                <a:gd name="connsiteY30" fmla="*/ 433959 h 879919"/>
                <a:gd name="connsiteX31" fmla="*/ 304906 w 396059"/>
                <a:gd name="connsiteY31" fmla="*/ 459105 h 879919"/>
                <a:gd name="connsiteX32" fmla="*/ 358913 w 396059"/>
                <a:gd name="connsiteY32" fmla="*/ 719709 h 879919"/>
                <a:gd name="connsiteX33" fmla="*/ 362532 w 396059"/>
                <a:gd name="connsiteY33" fmla="*/ 723329 h 879919"/>
                <a:gd name="connsiteX34" fmla="*/ 391297 w 396059"/>
                <a:gd name="connsiteY34" fmla="*/ 840486 h 879919"/>
                <a:gd name="connsiteX35" fmla="*/ 396060 w 396059"/>
                <a:gd name="connsiteY35" fmla="*/ 866775 h 879919"/>
                <a:gd name="connsiteX36" fmla="*/ 376820 w 396059"/>
                <a:gd name="connsiteY36" fmla="*/ 876300 h 879919"/>
                <a:gd name="connsiteX37" fmla="*/ 360056 w 396059"/>
                <a:gd name="connsiteY37" fmla="*/ 875062 h 879919"/>
                <a:gd name="connsiteX38" fmla="*/ 326432 w 396059"/>
                <a:gd name="connsiteY38" fmla="*/ 875062 h 879919"/>
                <a:gd name="connsiteX39" fmla="*/ 297667 w 396059"/>
                <a:gd name="connsiteY39" fmla="*/ 873824 h 879919"/>
                <a:gd name="connsiteX40" fmla="*/ 261662 w 396059"/>
                <a:gd name="connsiteY40" fmla="*/ 876205 h 879919"/>
                <a:gd name="connsiteX41" fmla="*/ 242422 w 396059"/>
                <a:gd name="connsiteY41" fmla="*/ 849916 h 879919"/>
                <a:gd name="connsiteX42" fmla="*/ 223181 w 396059"/>
                <a:gd name="connsiteY42" fmla="*/ 754285 h 879919"/>
                <a:gd name="connsiteX43" fmla="*/ 212418 w 396059"/>
                <a:gd name="connsiteY43" fmla="*/ 676561 h 879919"/>
                <a:gd name="connsiteX44" fmla="*/ 178795 w 396059"/>
                <a:gd name="connsiteY44" fmla="*/ 503206 h 879919"/>
                <a:gd name="connsiteX45" fmla="*/ 172794 w 396059"/>
                <a:gd name="connsiteY45" fmla="*/ 498443 h 879919"/>
                <a:gd name="connsiteX46" fmla="*/ 166793 w 396059"/>
                <a:gd name="connsiteY46" fmla="*/ 498443 h 879919"/>
                <a:gd name="connsiteX47" fmla="*/ 152410 w 396059"/>
                <a:gd name="connsiteY47" fmla="*/ 497205 h 879919"/>
                <a:gd name="connsiteX48" fmla="*/ 146410 w 396059"/>
                <a:gd name="connsiteY48" fmla="*/ 497205 h 879919"/>
                <a:gd name="connsiteX49" fmla="*/ 138028 w 396059"/>
                <a:gd name="connsiteY49" fmla="*/ 503206 h 879919"/>
                <a:gd name="connsiteX50" fmla="*/ 138028 w 396059"/>
                <a:gd name="connsiteY50" fmla="*/ 519970 h 879919"/>
                <a:gd name="connsiteX51" fmla="*/ 138028 w 396059"/>
                <a:gd name="connsiteY51" fmla="*/ 528352 h 879919"/>
                <a:gd name="connsiteX52" fmla="*/ 136789 w 396059"/>
                <a:gd name="connsiteY52" fmla="*/ 554641 h 879919"/>
                <a:gd name="connsiteX53" fmla="*/ 136789 w 396059"/>
                <a:gd name="connsiteY53" fmla="*/ 634746 h 879919"/>
                <a:gd name="connsiteX54" fmla="*/ 139171 w 396059"/>
                <a:gd name="connsiteY54" fmla="*/ 665797 h 879919"/>
                <a:gd name="connsiteX55" fmla="*/ 136789 w 396059"/>
                <a:gd name="connsiteY55" fmla="*/ 668179 h 879919"/>
                <a:gd name="connsiteX56" fmla="*/ 140409 w 396059"/>
                <a:gd name="connsiteY56" fmla="*/ 806863 h 879919"/>
                <a:gd name="connsiteX57" fmla="*/ 141647 w 396059"/>
                <a:gd name="connsiteY57" fmla="*/ 827151 h 879919"/>
                <a:gd name="connsiteX58" fmla="*/ 142885 w 396059"/>
                <a:gd name="connsiteY58" fmla="*/ 858203 h 879919"/>
                <a:gd name="connsiteX59" fmla="*/ 126122 w 396059"/>
                <a:gd name="connsiteY59" fmla="*/ 876110 h 879919"/>
                <a:gd name="connsiteX60" fmla="*/ 91355 w 396059"/>
                <a:gd name="connsiteY60" fmla="*/ 876110 h 879919"/>
                <a:gd name="connsiteX61" fmla="*/ 79354 w 396059"/>
                <a:gd name="connsiteY61" fmla="*/ 873728 h 879919"/>
                <a:gd name="connsiteX62" fmla="*/ 70972 w 396059"/>
                <a:gd name="connsiteY62" fmla="*/ 873728 h 879919"/>
                <a:gd name="connsiteX63" fmla="*/ 62590 w 396059"/>
                <a:gd name="connsiteY63" fmla="*/ 876110 h 879919"/>
                <a:gd name="connsiteX64" fmla="*/ 28967 w 396059"/>
                <a:gd name="connsiteY64" fmla="*/ 879729 h 879919"/>
                <a:gd name="connsiteX65" fmla="*/ 26585 w 396059"/>
                <a:gd name="connsiteY65" fmla="*/ 879729 h 879919"/>
                <a:gd name="connsiteX66" fmla="*/ 100880 w 396059"/>
                <a:gd name="connsiteY66" fmla="*/ 758000 h 879919"/>
                <a:gd name="connsiteX67" fmla="*/ 98499 w 396059"/>
                <a:gd name="connsiteY67" fmla="*/ 750856 h 879919"/>
                <a:gd name="connsiteX68" fmla="*/ 96118 w 396059"/>
                <a:gd name="connsiteY68" fmla="*/ 752094 h 879919"/>
                <a:gd name="connsiteX69" fmla="*/ 98499 w 396059"/>
                <a:gd name="connsiteY69" fmla="*/ 758095 h 879919"/>
                <a:gd name="connsiteX70" fmla="*/ 100880 w 396059"/>
                <a:gd name="connsiteY70" fmla="*/ 758095 h 879919"/>
                <a:gd name="connsiteX71" fmla="*/ 111643 w 396059"/>
                <a:gd name="connsiteY71" fmla="*/ 133921 h 879919"/>
                <a:gd name="connsiteX72" fmla="*/ 109262 w 396059"/>
                <a:gd name="connsiteY72" fmla="*/ 130302 h 879919"/>
                <a:gd name="connsiteX73" fmla="*/ 109262 w 396059"/>
                <a:gd name="connsiteY73" fmla="*/ 127921 h 879919"/>
                <a:gd name="connsiteX74" fmla="*/ 111643 w 396059"/>
                <a:gd name="connsiteY74" fmla="*/ 120777 h 879919"/>
                <a:gd name="connsiteX75" fmla="*/ 102023 w 396059"/>
                <a:gd name="connsiteY75" fmla="*/ 119539 h 879919"/>
                <a:gd name="connsiteX76" fmla="*/ 106786 w 396059"/>
                <a:gd name="connsiteY76" fmla="*/ 139827 h 879919"/>
                <a:gd name="connsiteX77" fmla="*/ 111548 w 396059"/>
                <a:gd name="connsiteY77" fmla="*/ 136208 h 879919"/>
                <a:gd name="connsiteX78" fmla="*/ 111548 w 396059"/>
                <a:gd name="connsiteY78" fmla="*/ 133826 h 879919"/>
                <a:gd name="connsiteX79" fmla="*/ 111643 w 396059"/>
                <a:gd name="connsiteY79" fmla="*/ 700659 h 879919"/>
                <a:gd name="connsiteX80" fmla="*/ 111643 w 396059"/>
                <a:gd name="connsiteY80" fmla="*/ 704279 h 879919"/>
                <a:gd name="connsiteX81" fmla="*/ 118882 w 396059"/>
                <a:gd name="connsiteY81" fmla="*/ 704279 h 879919"/>
                <a:gd name="connsiteX82" fmla="*/ 118882 w 396059"/>
                <a:gd name="connsiteY82" fmla="*/ 700659 h 879919"/>
                <a:gd name="connsiteX83" fmla="*/ 111643 w 396059"/>
                <a:gd name="connsiteY83" fmla="*/ 700659 h 879919"/>
                <a:gd name="connsiteX84" fmla="*/ 112882 w 396059"/>
                <a:gd name="connsiteY84" fmla="*/ 518922 h 879919"/>
                <a:gd name="connsiteX85" fmla="*/ 112882 w 396059"/>
                <a:gd name="connsiteY85" fmla="*/ 522542 h 879919"/>
                <a:gd name="connsiteX86" fmla="*/ 117644 w 396059"/>
                <a:gd name="connsiteY86" fmla="*/ 522542 h 879919"/>
                <a:gd name="connsiteX87" fmla="*/ 117644 w 396059"/>
                <a:gd name="connsiteY87" fmla="*/ 518922 h 879919"/>
                <a:gd name="connsiteX88" fmla="*/ 112882 w 396059"/>
                <a:gd name="connsiteY88" fmla="*/ 518922 h 879919"/>
                <a:gd name="connsiteX89" fmla="*/ 116501 w 396059"/>
                <a:gd name="connsiteY89" fmla="*/ 25146 h 879919"/>
                <a:gd name="connsiteX90" fmla="*/ 122502 w 396059"/>
                <a:gd name="connsiteY90" fmla="*/ 25146 h 879919"/>
                <a:gd name="connsiteX91" fmla="*/ 122502 w 396059"/>
                <a:gd name="connsiteY91" fmla="*/ 27527 h 879919"/>
                <a:gd name="connsiteX92" fmla="*/ 116501 w 396059"/>
                <a:gd name="connsiteY92" fmla="*/ 27527 h 879919"/>
                <a:gd name="connsiteX93" fmla="*/ 116501 w 396059"/>
                <a:gd name="connsiteY93" fmla="*/ 25146 h 879919"/>
                <a:gd name="connsiteX94" fmla="*/ 122502 w 396059"/>
                <a:gd name="connsiteY94" fmla="*/ 483013 h 879919"/>
                <a:gd name="connsiteX95" fmla="*/ 127264 w 396059"/>
                <a:gd name="connsiteY95" fmla="*/ 477012 h 879919"/>
                <a:gd name="connsiteX96" fmla="*/ 122502 w 396059"/>
                <a:gd name="connsiteY96" fmla="*/ 472250 h 879919"/>
                <a:gd name="connsiteX97" fmla="*/ 117739 w 396059"/>
                <a:gd name="connsiteY97" fmla="*/ 479393 h 879919"/>
                <a:gd name="connsiteX98" fmla="*/ 122502 w 396059"/>
                <a:gd name="connsiteY98" fmla="*/ 483013 h 879919"/>
                <a:gd name="connsiteX99" fmla="*/ 122502 w 396059"/>
                <a:gd name="connsiteY99" fmla="*/ 540449 h 879919"/>
                <a:gd name="connsiteX100" fmla="*/ 117739 w 396059"/>
                <a:gd name="connsiteY100" fmla="*/ 545211 h 879919"/>
                <a:gd name="connsiteX101" fmla="*/ 122502 w 396059"/>
                <a:gd name="connsiteY101" fmla="*/ 548830 h 879919"/>
                <a:gd name="connsiteX102" fmla="*/ 122502 w 396059"/>
                <a:gd name="connsiteY102" fmla="*/ 540449 h 879919"/>
                <a:gd name="connsiteX103" fmla="*/ 122502 w 396059"/>
                <a:gd name="connsiteY103" fmla="*/ 607314 h 879919"/>
                <a:gd name="connsiteX104" fmla="*/ 124883 w 396059"/>
                <a:gd name="connsiteY104" fmla="*/ 606076 h 879919"/>
                <a:gd name="connsiteX105" fmla="*/ 126122 w 396059"/>
                <a:gd name="connsiteY105" fmla="*/ 610838 h 879919"/>
                <a:gd name="connsiteX106" fmla="*/ 123740 w 396059"/>
                <a:gd name="connsiteY106" fmla="*/ 610838 h 879919"/>
                <a:gd name="connsiteX107" fmla="*/ 122502 w 396059"/>
                <a:gd name="connsiteY107" fmla="*/ 607219 h 879919"/>
                <a:gd name="connsiteX108" fmla="*/ 126026 w 396059"/>
                <a:gd name="connsiteY108" fmla="*/ 363474 h 879919"/>
                <a:gd name="connsiteX109" fmla="*/ 126026 w 396059"/>
                <a:gd name="connsiteY109" fmla="*/ 356330 h 879919"/>
                <a:gd name="connsiteX110" fmla="*/ 123645 w 396059"/>
                <a:gd name="connsiteY110" fmla="*/ 356330 h 879919"/>
                <a:gd name="connsiteX111" fmla="*/ 123645 w 396059"/>
                <a:gd name="connsiteY111" fmla="*/ 363474 h 879919"/>
                <a:gd name="connsiteX112" fmla="*/ 126026 w 396059"/>
                <a:gd name="connsiteY112" fmla="*/ 363474 h 879919"/>
                <a:gd name="connsiteX113" fmla="*/ 134503 w 396059"/>
                <a:gd name="connsiteY113" fmla="*/ 65722 h 879919"/>
                <a:gd name="connsiteX114" fmla="*/ 138123 w 396059"/>
                <a:gd name="connsiteY114" fmla="*/ 63341 h 879919"/>
                <a:gd name="connsiteX115" fmla="*/ 139361 w 396059"/>
                <a:gd name="connsiteY115" fmla="*/ 65722 h 879919"/>
                <a:gd name="connsiteX116" fmla="*/ 134599 w 396059"/>
                <a:gd name="connsiteY116" fmla="*/ 68104 h 879919"/>
                <a:gd name="connsiteX117" fmla="*/ 134599 w 396059"/>
                <a:gd name="connsiteY117" fmla="*/ 65722 h 879919"/>
                <a:gd name="connsiteX118" fmla="*/ 136885 w 396059"/>
                <a:gd name="connsiteY118" fmla="*/ 300133 h 879919"/>
                <a:gd name="connsiteX119" fmla="*/ 140504 w 396059"/>
                <a:gd name="connsiteY119" fmla="*/ 313277 h 879919"/>
                <a:gd name="connsiteX120" fmla="*/ 140504 w 396059"/>
                <a:gd name="connsiteY120" fmla="*/ 368237 h 879919"/>
                <a:gd name="connsiteX121" fmla="*/ 145267 w 396059"/>
                <a:gd name="connsiteY121" fmla="*/ 377762 h 879919"/>
                <a:gd name="connsiteX122" fmla="*/ 166889 w 396059"/>
                <a:gd name="connsiteY122" fmla="*/ 379000 h 879919"/>
                <a:gd name="connsiteX123" fmla="*/ 207655 w 396059"/>
                <a:gd name="connsiteY123" fmla="*/ 366998 h 879919"/>
                <a:gd name="connsiteX124" fmla="*/ 238897 w 396059"/>
                <a:gd name="connsiteY124" fmla="*/ 300038 h 879919"/>
                <a:gd name="connsiteX125" fmla="*/ 237659 w 396059"/>
                <a:gd name="connsiteY125" fmla="*/ 224695 h 879919"/>
                <a:gd name="connsiteX126" fmla="*/ 229277 w 396059"/>
                <a:gd name="connsiteY126" fmla="*/ 167354 h 879919"/>
                <a:gd name="connsiteX127" fmla="*/ 226896 w 396059"/>
                <a:gd name="connsiteY127" fmla="*/ 157829 h 879919"/>
                <a:gd name="connsiteX128" fmla="*/ 223276 w 396059"/>
                <a:gd name="connsiteY128" fmla="*/ 153067 h 879919"/>
                <a:gd name="connsiteX129" fmla="*/ 188510 w 396059"/>
                <a:gd name="connsiteY129" fmla="*/ 117158 h 879919"/>
                <a:gd name="connsiteX130" fmla="*/ 150124 w 396059"/>
                <a:gd name="connsiteY130" fmla="*/ 112395 h 879919"/>
                <a:gd name="connsiteX131" fmla="*/ 138123 w 396059"/>
                <a:gd name="connsiteY131" fmla="*/ 124396 h 879919"/>
                <a:gd name="connsiteX132" fmla="*/ 136885 w 396059"/>
                <a:gd name="connsiteY132" fmla="*/ 149543 h 879919"/>
                <a:gd name="connsiteX133" fmla="*/ 139266 w 396059"/>
                <a:gd name="connsiteY133" fmla="*/ 166307 h 879919"/>
                <a:gd name="connsiteX134" fmla="*/ 136885 w 396059"/>
                <a:gd name="connsiteY134" fmla="*/ 300228 h 879919"/>
                <a:gd name="connsiteX135" fmla="*/ 147648 w 396059"/>
                <a:gd name="connsiteY135" fmla="*/ 53816 h 879919"/>
                <a:gd name="connsiteX136" fmla="*/ 141647 w 396059"/>
                <a:gd name="connsiteY136" fmla="*/ 38291 h 879919"/>
                <a:gd name="connsiteX137" fmla="*/ 139266 w 396059"/>
                <a:gd name="connsiteY137" fmla="*/ 53816 h 879919"/>
                <a:gd name="connsiteX138" fmla="*/ 147648 w 396059"/>
                <a:gd name="connsiteY138" fmla="*/ 53816 h 879919"/>
                <a:gd name="connsiteX139" fmla="*/ 145267 w 396059"/>
                <a:gd name="connsiteY139" fmla="*/ 423196 h 879919"/>
                <a:gd name="connsiteX140" fmla="*/ 139266 w 396059"/>
                <a:gd name="connsiteY140" fmla="*/ 417195 h 879919"/>
                <a:gd name="connsiteX141" fmla="*/ 139266 w 396059"/>
                <a:gd name="connsiteY141" fmla="*/ 424339 h 879919"/>
                <a:gd name="connsiteX142" fmla="*/ 145267 w 396059"/>
                <a:gd name="connsiteY142" fmla="*/ 423101 h 879919"/>
                <a:gd name="connsiteX143" fmla="*/ 164507 w 396059"/>
                <a:gd name="connsiteY143" fmla="*/ 90869 h 879919"/>
                <a:gd name="connsiteX144" fmla="*/ 148886 w 396059"/>
                <a:gd name="connsiteY144" fmla="*/ 89630 h 879919"/>
                <a:gd name="connsiteX145" fmla="*/ 148886 w 396059"/>
                <a:gd name="connsiteY145" fmla="*/ 101632 h 879919"/>
                <a:gd name="connsiteX146" fmla="*/ 164507 w 396059"/>
                <a:gd name="connsiteY146" fmla="*/ 104013 h 879919"/>
                <a:gd name="connsiteX147" fmla="*/ 164507 w 396059"/>
                <a:gd name="connsiteY147" fmla="*/ 90869 h 879919"/>
                <a:gd name="connsiteX148" fmla="*/ 153649 w 396059"/>
                <a:gd name="connsiteY148" fmla="*/ 68199 h 879919"/>
                <a:gd name="connsiteX149" fmla="*/ 162031 w 396059"/>
                <a:gd name="connsiteY149" fmla="*/ 71819 h 879919"/>
                <a:gd name="connsiteX150" fmla="*/ 162031 w 396059"/>
                <a:gd name="connsiteY150" fmla="*/ 67056 h 879919"/>
                <a:gd name="connsiteX151" fmla="*/ 170413 w 396059"/>
                <a:gd name="connsiteY151" fmla="*/ 55054 h 879919"/>
                <a:gd name="connsiteX152" fmla="*/ 163174 w 396059"/>
                <a:gd name="connsiteY152" fmla="*/ 52673 h 879919"/>
                <a:gd name="connsiteX153" fmla="*/ 153553 w 396059"/>
                <a:gd name="connsiteY153" fmla="*/ 68199 h 879919"/>
                <a:gd name="connsiteX154" fmla="*/ 193273 w 396059"/>
                <a:gd name="connsiteY154" fmla="*/ 399288 h 879919"/>
                <a:gd name="connsiteX155" fmla="*/ 192035 w 396059"/>
                <a:gd name="connsiteY155" fmla="*/ 393287 h 879919"/>
                <a:gd name="connsiteX156" fmla="*/ 184796 w 396059"/>
                <a:gd name="connsiteY156" fmla="*/ 401669 h 879919"/>
                <a:gd name="connsiteX157" fmla="*/ 193177 w 396059"/>
                <a:gd name="connsiteY157" fmla="*/ 404051 h 879919"/>
                <a:gd name="connsiteX158" fmla="*/ 193177 w 396059"/>
                <a:gd name="connsiteY158" fmla="*/ 412433 h 879919"/>
                <a:gd name="connsiteX159" fmla="*/ 203941 w 396059"/>
                <a:gd name="connsiteY159" fmla="*/ 408813 h 879919"/>
                <a:gd name="connsiteX160" fmla="*/ 193177 w 396059"/>
                <a:gd name="connsiteY160" fmla="*/ 402812 h 879919"/>
                <a:gd name="connsiteX161" fmla="*/ 193177 w 396059"/>
                <a:gd name="connsiteY161" fmla="*/ 399193 h 879919"/>
                <a:gd name="connsiteX162" fmla="*/ 198035 w 396059"/>
                <a:gd name="connsiteY162" fmla="*/ 55054 h 879919"/>
                <a:gd name="connsiteX163" fmla="*/ 200417 w 396059"/>
                <a:gd name="connsiteY163" fmla="*/ 50292 h 879919"/>
                <a:gd name="connsiteX164" fmla="*/ 189653 w 396059"/>
                <a:gd name="connsiteY164" fmla="*/ 46672 h 879919"/>
                <a:gd name="connsiteX165" fmla="*/ 186034 w 396059"/>
                <a:gd name="connsiteY165" fmla="*/ 52673 h 879919"/>
                <a:gd name="connsiteX166" fmla="*/ 198035 w 396059"/>
                <a:gd name="connsiteY166" fmla="*/ 55054 h 879919"/>
                <a:gd name="connsiteX167" fmla="*/ 193273 w 396059"/>
                <a:gd name="connsiteY167" fmla="*/ 75343 h 879919"/>
                <a:gd name="connsiteX168" fmla="*/ 193273 w 396059"/>
                <a:gd name="connsiteY168" fmla="*/ 69342 h 879919"/>
                <a:gd name="connsiteX169" fmla="*/ 189653 w 396059"/>
                <a:gd name="connsiteY169" fmla="*/ 69342 h 879919"/>
                <a:gd name="connsiteX170" fmla="*/ 189653 w 396059"/>
                <a:gd name="connsiteY170" fmla="*/ 75343 h 879919"/>
                <a:gd name="connsiteX171" fmla="*/ 193273 w 396059"/>
                <a:gd name="connsiteY171" fmla="*/ 75343 h 879919"/>
                <a:gd name="connsiteX172" fmla="*/ 202893 w 396059"/>
                <a:gd name="connsiteY172" fmla="*/ 435197 h 879919"/>
                <a:gd name="connsiteX173" fmla="*/ 220895 w 396059"/>
                <a:gd name="connsiteY173" fmla="*/ 441198 h 879919"/>
                <a:gd name="connsiteX174" fmla="*/ 218514 w 396059"/>
                <a:gd name="connsiteY174" fmla="*/ 434054 h 879919"/>
                <a:gd name="connsiteX175" fmla="*/ 213751 w 396059"/>
                <a:gd name="connsiteY175" fmla="*/ 435293 h 879919"/>
                <a:gd name="connsiteX176" fmla="*/ 206513 w 396059"/>
                <a:gd name="connsiteY176" fmla="*/ 435293 h 879919"/>
                <a:gd name="connsiteX177" fmla="*/ 204131 w 396059"/>
                <a:gd name="connsiteY177" fmla="*/ 423291 h 879919"/>
                <a:gd name="connsiteX178" fmla="*/ 193368 w 396059"/>
                <a:gd name="connsiteY178" fmla="*/ 435293 h 879919"/>
                <a:gd name="connsiteX179" fmla="*/ 202988 w 396059"/>
                <a:gd name="connsiteY179" fmla="*/ 435293 h 879919"/>
                <a:gd name="connsiteX180" fmla="*/ 207655 w 396059"/>
                <a:gd name="connsiteY180" fmla="*/ 105251 h 879919"/>
                <a:gd name="connsiteX181" fmla="*/ 206417 w 396059"/>
                <a:gd name="connsiteY181" fmla="*/ 82582 h 879919"/>
                <a:gd name="connsiteX182" fmla="*/ 195654 w 396059"/>
                <a:gd name="connsiteY182" fmla="*/ 105251 h 879919"/>
                <a:gd name="connsiteX183" fmla="*/ 207655 w 396059"/>
                <a:gd name="connsiteY183" fmla="*/ 105251 h 879919"/>
                <a:gd name="connsiteX184" fmla="*/ 206417 w 396059"/>
                <a:gd name="connsiteY184" fmla="*/ 444722 h 879919"/>
                <a:gd name="connsiteX185" fmla="*/ 204036 w 396059"/>
                <a:gd name="connsiteY185" fmla="*/ 447104 h 879919"/>
                <a:gd name="connsiteX186" fmla="*/ 202798 w 396059"/>
                <a:gd name="connsiteY186" fmla="*/ 448342 h 879919"/>
                <a:gd name="connsiteX187" fmla="*/ 199178 w 396059"/>
                <a:gd name="connsiteY187" fmla="*/ 450723 h 879919"/>
                <a:gd name="connsiteX188" fmla="*/ 199178 w 396059"/>
                <a:gd name="connsiteY188" fmla="*/ 467487 h 879919"/>
                <a:gd name="connsiteX189" fmla="*/ 205179 w 396059"/>
                <a:gd name="connsiteY189" fmla="*/ 469868 h 879919"/>
                <a:gd name="connsiteX190" fmla="*/ 211180 w 396059"/>
                <a:gd name="connsiteY190" fmla="*/ 457867 h 879919"/>
                <a:gd name="connsiteX191" fmla="*/ 209942 w 396059"/>
                <a:gd name="connsiteY191" fmla="*/ 451866 h 879919"/>
                <a:gd name="connsiteX192" fmla="*/ 206322 w 396059"/>
                <a:gd name="connsiteY192" fmla="*/ 444722 h 879919"/>
                <a:gd name="connsiteX193" fmla="*/ 206417 w 396059"/>
                <a:gd name="connsiteY193" fmla="*/ 51435 h 879919"/>
                <a:gd name="connsiteX194" fmla="*/ 210037 w 396059"/>
                <a:gd name="connsiteY194" fmla="*/ 56197 h 879919"/>
                <a:gd name="connsiteX195" fmla="*/ 210037 w 396059"/>
                <a:gd name="connsiteY195" fmla="*/ 57436 h 879919"/>
                <a:gd name="connsiteX196" fmla="*/ 217276 w 396059"/>
                <a:gd name="connsiteY196" fmla="*/ 57436 h 879919"/>
                <a:gd name="connsiteX197" fmla="*/ 217276 w 396059"/>
                <a:gd name="connsiteY197" fmla="*/ 56197 h 879919"/>
                <a:gd name="connsiteX198" fmla="*/ 216038 w 396059"/>
                <a:gd name="connsiteY198" fmla="*/ 51435 h 879919"/>
                <a:gd name="connsiteX199" fmla="*/ 216038 w 396059"/>
                <a:gd name="connsiteY199" fmla="*/ 50197 h 879919"/>
                <a:gd name="connsiteX200" fmla="*/ 206417 w 396059"/>
                <a:gd name="connsiteY200" fmla="*/ 50197 h 879919"/>
                <a:gd name="connsiteX201" fmla="*/ 206417 w 396059"/>
                <a:gd name="connsiteY201" fmla="*/ 51435 h 879919"/>
                <a:gd name="connsiteX202" fmla="*/ 214894 w 396059"/>
                <a:gd name="connsiteY202" fmla="*/ 401765 h 879919"/>
                <a:gd name="connsiteX203" fmla="*/ 206513 w 396059"/>
                <a:gd name="connsiteY203" fmla="*/ 401765 h 879919"/>
                <a:gd name="connsiteX204" fmla="*/ 214894 w 396059"/>
                <a:gd name="connsiteY204" fmla="*/ 416147 h 879919"/>
                <a:gd name="connsiteX205" fmla="*/ 214894 w 396059"/>
                <a:gd name="connsiteY205" fmla="*/ 401765 h 879919"/>
                <a:gd name="connsiteX206" fmla="*/ 213656 w 396059"/>
                <a:gd name="connsiteY206" fmla="*/ 495014 h 879919"/>
                <a:gd name="connsiteX207" fmla="*/ 218419 w 396059"/>
                <a:gd name="connsiteY207" fmla="*/ 495014 h 879919"/>
                <a:gd name="connsiteX208" fmla="*/ 214799 w 396059"/>
                <a:gd name="connsiteY208" fmla="*/ 486632 h 879919"/>
                <a:gd name="connsiteX209" fmla="*/ 207560 w 396059"/>
                <a:gd name="connsiteY209" fmla="*/ 493776 h 879919"/>
                <a:gd name="connsiteX210" fmla="*/ 213561 w 396059"/>
                <a:gd name="connsiteY210" fmla="*/ 495014 h 879919"/>
                <a:gd name="connsiteX211" fmla="*/ 224419 w 396059"/>
                <a:gd name="connsiteY211" fmla="*/ 468630 h 879919"/>
                <a:gd name="connsiteX212" fmla="*/ 214799 w 396059"/>
                <a:gd name="connsiteY212" fmla="*/ 475774 h 879919"/>
                <a:gd name="connsiteX213" fmla="*/ 220800 w 396059"/>
                <a:gd name="connsiteY213" fmla="*/ 480536 h 879919"/>
                <a:gd name="connsiteX214" fmla="*/ 223181 w 396059"/>
                <a:gd name="connsiteY214" fmla="*/ 480536 h 879919"/>
                <a:gd name="connsiteX215" fmla="*/ 224419 w 396059"/>
                <a:gd name="connsiteY215" fmla="*/ 473393 h 879919"/>
                <a:gd name="connsiteX216" fmla="*/ 224419 w 396059"/>
                <a:gd name="connsiteY216" fmla="*/ 468630 h 879919"/>
                <a:gd name="connsiteX217" fmla="*/ 223276 w 396059"/>
                <a:gd name="connsiteY217" fmla="*/ 437579 h 879919"/>
                <a:gd name="connsiteX218" fmla="*/ 222038 w 396059"/>
                <a:gd name="connsiteY218" fmla="*/ 451961 h 879919"/>
                <a:gd name="connsiteX219" fmla="*/ 229277 w 396059"/>
                <a:gd name="connsiteY219" fmla="*/ 449580 h 879919"/>
                <a:gd name="connsiteX220" fmla="*/ 223276 w 396059"/>
                <a:gd name="connsiteY220" fmla="*/ 437579 h 879919"/>
                <a:gd name="connsiteX221" fmla="*/ 220895 w 396059"/>
                <a:gd name="connsiteY221" fmla="*/ 83725 h 879919"/>
                <a:gd name="connsiteX222" fmla="*/ 231659 w 396059"/>
                <a:gd name="connsiteY222" fmla="*/ 102870 h 879919"/>
                <a:gd name="connsiteX223" fmla="*/ 234040 w 396059"/>
                <a:gd name="connsiteY223" fmla="*/ 99251 h 879919"/>
                <a:gd name="connsiteX224" fmla="*/ 220800 w 396059"/>
                <a:gd name="connsiteY224" fmla="*/ 83725 h 879919"/>
                <a:gd name="connsiteX225" fmla="*/ 229277 w 396059"/>
                <a:gd name="connsiteY225" fmla="*/ 491395 h 879919"/>
                <a:gd name="connsiteX226" fmla="*/ 229277 w 396059"/>
                <a:gd name="connsiteY226" fmla="*/ 480632 h 879919"/>
                <a:gd name="connsiteX227" fmla="*/ 222038 w 396059"/>
                <a:gd name="connsiteY227" fmla="*/ 491395 h 879919"/>
                <a:gd name="connsiteX228" fmla="*/ 229277 w 396059"/>
                <a:gd name="connsiteY228" fmla="*/ 491395 h 879919"/>
                <a:gd name="connsiteX229" fmla="*/ 229277 w 396059"/>
                <a:gd name="connsiteY229" fmla="*/ 69342 h 879919"/>
                <a:gd name="connsiteX230" fmla="*/ 226896 w 396059"/>
                <a:gd name="connsiteY230" fmla="*/ 62198 h 879919"/>
                <a:gd name="connsiteX231" fmla="*/ 223276 w 396059"/>
                <a:gd name="connsiteY231" fmla="*/ 69342 h 879919"/>
                <a:gd name="connsiteX232" fmla="*/ 229277 w 396059"/>
                <a:gd name="connsiteY232" fmla="*/ 69342 h 879919"/>
                <a:gd name="connsiteX233" fmla="*/ 232897 w 396059"/>
                <a:gd name="connsiteY233" fmla="*/ 582263 h 879919"/>
                <a:gd name="connsiteX234" fmla="*/ 235278 w 396059"/>
                <a:gd name="connsiteY234" fmla="*/ 576263 h 879919"/>
                <a:gd name="connsiteX235" fmla="*/ 224515 w 396059"/>
                <a:gd name="connsiteY235" fmla="*/ 577501 h 879919"/>
                <a:gd name="connsiteX236" fmla="*/ 232897 w 396059"/>
                <a:gd name="connsiteY236" fmla="*/ 582263 h 879919"/>
                <a:gd name="connsiteX237" fmla="*/ 226896 w 396059"/>
                <a:gd name="connsiteY237" fmla="*/ 404146 h 879919"/>
                <a:gd name="connsiteX238" fmla="*/ 236516 w 396059"/>
                <a:gd name="connsiteY238" fmla="*/ 404146 h 879919"/>
                <a:gd name="connsiteX239" fmla="*/ 234135 w 396059"/>
                <a:gd name="connsiteY239" fmla="*/ 395764 h 879919"/>
                <a:gd name="connsiteX240" fmla="*/ 226896 w 396059"/>
                <a:gd name="connsiteY240" fmla="*/ 404146 h 879919"/>
                <a:gd name="connsiteX241" fmla="*/ 240040 w 396059"/>
                <a:gd name="connsiteY241" fmla="*/ 564356 h 879919"/>
                <a:gd name="connsiteX242" fmla="*/ 237659 w 396059"/>
                <a:gd name="connsiteY242" fmla="*/ 554831 h 879919"/>
                <a:gd name="connsiteX243" fmla="*/ 235278 w 396059"/>
                <a:gd name="connsiteY243" fmla="*/ 548830 h 879919"/>
                <a:gd name="connsiteX244" fmla="*/ 228039 w 396059"/>
                <a:gd name="connsiteY244" fmla="*/ 563213 h 879919"/>
                <a:gd name="connsiteX245" fmla="*/ 231659 w 396059"/>
                <a:gd name="connsiteY245" fmla="*/ 564452 h 879919"/>
                <a:gd name="connsiteX246" fmla="*/ 240040 w 396059"/>
                <a:gd name="connsiteY246" fmla="*/ 564452 h 879919"/>
                <a:gd name="connsiteX247" fmla="*/ 236421 w 396059"/>
                <a:gd name="connsiteY247" fmla="*/ 529685 h 879919"/>
                <a:gd name="connsiteX248" fmla="*/ 244803 w 396059"/>
                <a:gd name="connsiteY248" fmla="*/ 522542 h 879919"/>
                <a:gd name="connsiteX249" fmla="*/ 234040 w 396059"/>
                <a:gd name="connsiteY249" fmla="*/ 520160 h 879919"/>
                <a:gd name="connsiteX250" fmla="*/ 236421 w 396059"/>
                <a:gd name="connsiteY250" fmla="*/ 529685 h 879919"/>
                <a:gd name="connsiteX251" fmla="*/ 235278 w 396059"/>
                <a:gd name="connsiteY251" fmla="*/ 492633 h 879919"/>
                <a:gd name="connsiteX252" fmla="*/ 237659 w 396059"/>
                <a:gd name="connsiteY252" fmla="*/ 505778 h 879919"/>
                <a:gd name="connsiteX253" fmla="*/ 249661 w 396059"/>
                <a:gd name="connsiteY253" fmla="*/ 505778 h 879919"/>
                <a:gd name="connsiteX254" fmla="*/ 249661 w 396059"/>
                <a:gd name="connsiteY254" fmla="*/ 498634 h 879919"/>
                <a:gd name="connsiteX255" fmla="*/ 243660 w 396059"/>
                <a:gd name="connsiteY255" fmla="*/ 492633 h 879919"/>
                <a:gd name="connsiteX256" fmla="*/ 235278 w 396059"/>
                <a:gd name="connsiteY256" fmla="*/ 492633 h 879919"/>
                <a:gd name="connsiteX257" fmla="*/ 236421 w 396059"/>
                <a:gd name="connsiteY257" fmla="*/ 461486 h 879919"/>
                <a:gd name="connsiteX258" fmla="*/ 236421 w 396059"/>
                <a:gd name="connsiteY258" fmla="*/ 467487 h 879919"/>
                <a:gd name="connsiteX259" fmla="*/ 246041 w 396059"/>
                <a:gd name="connsiteY259" fmla="*/ 465106 h 879919"/>
                <a:gd name="connsiteX260" fmla="*/ 246041 w 396059"/>
                <a:gd name="connsiteY260" fmla="*/ 459105 h 879919"/>
                <a:gd name="connsiteX261" fmla="*/ 236421 w 396059"/>
                <a:gd name="connsiteY261" fmla="*/ 461486 h 879919"/>
                <a:gd name="connsiteX262" fmla="*/ 243660 w 396059"/>
                <a:gd name="connsiteY262" fmla="*/ 350330 h 879919"/>
                <a:gd name="connsiteX263" fmla="*/ 240040 w 396059"/>
                <a:gd name="connsiteY263" fmla="*/ 353949 h 879919"/>
                <a:gd name="connsiteX264" fmla="*/ 237659 w 396059"/>
                <a:gd name="connsiteY264" fmla="*/ 358712 h 879919"/>
                <a:gd name="connsiteX265" fmla="*/ 238897 w 396059"/>
                <a:gd name="connsiteY265" fmla="*/ 362331 h 879919"/>
                <a:gd name="connsiteX266" fmla="*/ 253280 w 396059"/>
                <a:gd name="connsiteY266" fmla="*/ 361093 h 879919"/>
                <a:gd name="connsiteX267" fmla="*/ 253280 w 396059"/>
                <a:gd name="connsiteY267" fmla="*/ 352711 h 879919"/>
                <a:gd name="connsiteX268" fmla="*/ 243660 w 396059"/>
                <a:gd name="connsiteY268" fmla="*/ 350330 h 879919"/>
                <a:gd name="connsiteX269" fmla="*/ 242422 w 396059"/>
                <a:gd name="connsiteY269" fmla="*/ 575120 h 879919"/>
                <a:gd name="connsiteX270" fmla="*/ 246041 w 396059"/>
                <a:gd name="connsiteY270" fmla="*/ 569119 h 879919"/>
                <a:gd name="connsiteX271" fmla="*/ 241279 w 396059"/>
                <a:gd name="connsiteY271" fmla="*/ 566738 h 879919"/>
                <a:gd name="connsiteX272" fmla="*/ 237659 w 396059"/>
                <a:gd name="connsiteY272" fmla="*/ 572738 h 879919"/>
                <a:gd name="connsiteX273" fmla="*/ 242422 w 396059"/>
                <a:gd name="connsiteY273" fmla="*/ 575120 h 879919"/>
                <a:gd name="connsiteX274" fmla="*/ 241279 w 396059"/>
                <a:gd name="connsiteY274" fmla="*/ 334804 h 879919"/>
                <a:gd name="connsiteX275" fmla="*/ 241279 w 396059"/>
                <a:gd name="connsiteY275" fmla="*/ 337185 h 879919"/>
                <a:gd name="connsiteX276" fmla="*/ 248518 w 396059"/>
                <a:gd name="connsiteY276" fmla="*/ 337185 h 879919"/>
                <a:gd name="connsiteX277" fmla="*/ 248518 w 396059"/>
                <a:gd name="connsiteY277" fmla="*/ 334804 h 879919"/>
                <a:gd name="connsiteX278" fmla="*/ 241279 w 396059"/>
                <a:gd name="connsiteY278" fmla="*/ 334804 h 879919"/>
                <a:gd name="connsiteX279" fmla="*/ 252042 w 396059"/>
                <a:gd name="connsiteY279" fmla="*/ 46672 h 879919"/>
                <a:gd name="connsiteX280" fmla="*/ 249661 w 396059"/>
                <a:gd name="connsiteY280" fmla="*/ 41910 h 879919"/>
                <a:gd name="connsiteX281" fmla="*/ 242422 w 396059"/>
                <a:gd name="connsiteY281" fmla="*/ 52673 h 879919"/>
                <a:gd name="connsiteX282" fmla="*/ 246041 w 396059"/>
                <a:gd name="connsiteY282" fmla="*/ 55054 h 879919"/>
                <a:gd name="connsiteX283" fmla="*/ 252042 w 396059"/>
                <a:gd name="connsiteY283" fmla="*/ 46672 h 879919"/>
                <a:gd name="connsiteX284" fmla="*/ 249661 w 396059"/>
                <a:gd name="connsiteY284" fmla="*/ 113633 h 879919"/>
                <a:gd name="connsiteX285" fmla="*/ 256900 w 396059"/>
                <a:gd name="connsiteY285" fmla="*/ 107633 h 879919"/>
                <a:gd name="connsiteX286" fmla="*/ 252137 w 396059"/>
                <a:gd name="connsiteY286" fmla="*/ 104013 h 879919"/>
                <a:gd name="connsiteX287" fmla="*/ 247375 w 396059"/>
                <a:gd name="connsiteY287" fmla="*/ 105251 h 879919"/>
                <a:gd name="connsiteX288" fmla="*/ 249756 w 396059"/>
                <a:gd name="connsiteY288" fmla="*/ 113633 h 879919"/>
                <a:gd name="connsiteX289" fmla="*/ 254423 w 396059"/>
                <a:gd name="connsiteY289" fmla="*/ 669512 h 879919"/>
                <a:gd name="connsiteX290" fmla="*/ 253185 w 396059"/>
                <a:gd name="connsiteY290" fmla="*/ 663512 h 879919"/>
                <a:gd name="connsiteX291" fmla="*/ 249565 w 396059"/>
                <a:gd name="connsiteY291" fmla="*/ 667131 h 879919"/>
                <a:gd name="connsiteX292" fmla="*/ 254328 w 396059"/>
                <a:gd name="connsiteY292" fmla="*/ 669512 h 879919"/>
                <a:gd name="connsiteX293" fmla="*/ 262900 w 396059"/>
                <a:gd name="connsiteY293" fmla="*/ 576263 h 879919"/>
                <a:gd name="connsiteX294" fmla="*/ 252137 w 396059"/>
                <a:gd name="connsiteY294" fmla="*/ 573881 h 879919"/>
                <a:gd name="connsiteX295" fmla="*/ 252137 w 396059"/>
                <a:gd name="connsiteY295" fmla="*/ 582263 h 879919"/>
                <a:gd name="connsiteX296" fmla="*/ 262900 w 396059"/>
                <a:gd name="connsiteY296" fmla="*/ 576263 h 879919"/>
                <a:gd name="connsiteX297" fmla="*/ 264044 w 396059"/>
                <a:gd name="connsiteY297" fmla="*/ 108776 h 879919"/>
                <a:gd name="connsiteX298" fmla="*/ 253280 w 396059"/>
                <a:gd name="connsiteY298" fmla="*/ 120777 h 879919"/>
                <a:gd name="connsiteX299" fmla="*/ 264044 w 396059"/>
                <a:gd name="connsiteY299" fmla="*/ 125540 h 879919"/>
                <a:gd name="connsiteX300" fmla="*/ 264044 w 396059"/>
                <a:gd name="connsiteY300" fmla="*/ 108776 h 879919"/>
                <a:gd name="connsiteX301" fmla="*/ 265282 w 396059"/>
                <a:gd name="connsiteY301" fmla="*/ 131540 h 879919"/>
                <a:gd name="connsiteX302" fmla="*/ 258043 w 396059"/>
                <a:gd name="connsiteY302" fmla="*/ 129159 h 879919"/>
                <a:gd name="connsiteX303" fmla="*/ 256805 w 396059"/>
                <a:gd name="connsiteY303" fmla="*/ 137541 h 879919"/>
                <a:gd name="connsiteX304" fmla="*/ 260424 w 396059"/>
                <a:gd name="connsiteY304" fmla="*/ 138779 h 879919"/>
                <a:gd name="connsiteX305" fmla="*/ 265187 w 396059"/>
                <a:gd name="connsiteY305" fmla="*/ 137541 h 879919"/>
                <a:gd name="connsiteX306" fmla="*/ 265187 w 396059"/>
                <a:gd name="connsiteY306" fmla="*/ 131540 h 879919"/>
                <a:gd name="connsiteX307" fmla="*/ 260424 w 396059"/>
                <a:gd name="connsiteY307" fmla="*/ 340709 h 879919"/>
                <a:gd name="connsiteX308" fmla="*/ 271187 w 396059"/>
                <a:gd name="connsiteY308" fmla="*/ 338328 h 879919"/>
                <a:gd name="connsiteX309" fmla="*/ 262805 w 396059"/>
                <a:gd name="connsiteY309" fmla="*/ 329946 h 879919"/>
                <a:gd name="connsiteX310" fmla="*/ 260424 w 396059"/>
                <a:gd name="connsiteY310" fmla="*/ 340709 h 879919"/>
                <a:gd name="connsiteX311" fmla="*/ 272425 w 396059"/>
                <a:gd name="connsiteY311" fmla="*/ 379000 h 879919"/>
                <a:gd name="connsiteX312" fmla="*/ 274807 w 396059"/>
                <a:gd name="connsiteY312" fmla="*/ 372999 h 879919"/>
                <a:gd name="connsiteX313" fmla="*/ 270044 w 396059"/>
                <a:gd name="connsiteY313" fmla="*/ 370618 h 879919"/>
                <a:gd name="connsiteX314" fmla="*/ 267663 w 396059"/>
                <a:gd name="connsiteY314" fmla="*/ 376619 h 879919"/>
                <a:gd name="connsiteX315" fmla="*/ 272425 w 396059"/>
                <a:gd name="connsiteY315" fmla="*/ 379000 h 879919"/>
                <a:gd name="connsiteX316" fmla="*/ 282046 w 396059"/>
                <a:gd name="connsiteY316" fmla="*/ 303657 h 879919"/>
                <a:gd name="connsiteX317" fmla="*/ 268806 w 396059"/>
                <a:gd name="connsiteY317" fmla="*/ 291655 h 879919"/>
                <a:gd name="connsiteX318" fmla="*/ 282046 w 396059"/>
                <a:gd name="connsiteY318" fmla="*/ 303657 h 879919"/>
                <a:gd name="connsiteX319" fmla="*/ 271282 w 396059"/>
                <a:gd name="connsiteY319" fmla="*/ 50197 h 879919"/>
                <a:gd name="connsiteX320" fmla="*/ 276045 w 396059"/>
                <a:gd name="connsiteY320" fmla="*/ 58579 h 879919"/>
                <a:gd name="connsiteX321" fmla="*/ 279664 w 396059"/>
                <a:gd name="connsiteY321" fmla="*/ 52578 h 879919"/>
                <a:gd name="connsiteX322" fmla="*/ 271282 w 396059"/>
                <a:gd name="connsiteY322" fmla="*/ 50197 h 879919"/>
                <a:gd name="connsiteX323" fmla="*/ 290428 w 396059"/>
                <a:gd name="connsiteY323" fmla="*/ 208026 h 879919"/>
                <a:gd name="connsiteX324" fmla="*/ 294047 w 396059"/>
                <a:gd name="connsiteY324" fmla="*/ 199644 h 879919"/>
                <a:gd name="connsiteX325" fmla="*/ 289285 w 396059"/>
                <a:gd name="connsiteY325" fmla="*/ 198406 h 879919"/>
                <a:gd name="connsiteX326" fmla="*/ 283284 w 396059"/>
                <a:gd name="connsiteY326" fmla="*/ 205550 h 879919"/>
                <a:gd name="connsiteX327" fmla="*/ 290523 w 396059"/>
                <a:gd name="connsiteY327" fmla="*/ 207931 h 879919"/>
                <a:gd name="connsiteX328" fmla="*/ 285665 w 396059"/>
                <a:gd name="connsiteY328" fmla="*/ 188881 h 879919"/>
                <a:gd name="connsiteX329" fmla="*/ 291666 w 396059"/>
                <a:gd name="connsiteY329" fmla="*/ 188881 h 879919"/>
                <a:gd name="connsiteX330" fmla="*/ 285665 w 396059"/>
                <a:gd name="connsiteY330" fmla="*/ 182880 h 879919"/>
                <a:gd name="connsiteX331" fmla="*/ 285665 w 396059"/>
                <a:gd name="connsiteY331" fmla="*/ 188881 h 879919"/>
                <a:gd name="connsiteX332" fmla="*/ 291666 w 396059"/>
                <a:gd name="connsiteY332" fmla="*/ 316802 h 879919"/>
                <a:gd name="connsiteX333" fmla="*/ 291666 w 396059"/>
                <a:gd name="connsiteY333" fmla="*/ 321564 h 879919"/>
                <a:gd name="connsiteX334" fmla="*/ 302429 w 396059"/>
                <a:gd name="connsiteY334" fmla="*/ 321564 h 879919"/>
                <a:gd name="connsiteX335" fmla="*/ 302429 w 396059"/>
                <a:gd name="connsiteY335" fmla="*/ 316802 h 879919"/>
                <a:gd name="connsiteX336" fmla="*/ 291666 w 396059"/>
                <a:gd name="connsiteY336" fmla="*/ 316802 h 879919"/>
                <a:gd name="connsiteX337" fmla="*/ 300048 w 396059"/>
                <a:gd name="connsiteY337" fmla="*/ 220028 h 879919"/>
                <a:gd name="connsiteX338" fmla="*/ 309668 w 396059"/>
                <a:gd name="connsiteY338" fmla="*/ 223647 h 879919"/>
                <a:gd name="connsiteX339" fmla="*/ 306049 w 396059"/>
                <a:gd name="connsiteY339" fmla="*/ 217646 h 879919"/>
                <a:gd name="connsiteX340" fmla="*/ 300048 w 396059"/>
                <a:gd name="connsiteY340" fmla="*/ 220028 h 879919"/>
                <a:gd name="connsiteX341" fmla="*/ 303667 w 396059"/>
                <a:gd name="connsiteY341" fmla="*/ 62198 h 879919"/>
                <a:gd name="connsiteX342" fmla="*/ 303667 w 396059"/>
                <a:gd name="connsiteY342" fmla="*/ 65818 h 879919"/>
                <a:gd name="connsiteX343" fmla="*/ 308430 w 396059"/>
                <a:gd name="connsiteY343" fmla="*/ 65818 h 879919"/>
                <a:gd name="connsiteX344" fmla="*/ 308430 w 396059"/>
                <a:gd name="connsiteY344" fmla="*/ 62198 h 879919"/>
                <a:gd name="connsiteX345" fmla="*/ 303667 w 396059"/>
                <a:gd name="connsiteY345" fmla="*/ 62198 h 879919"/>
                <a:gd name="connsiteX346" fmla="*/ 303667 w 396059"/>
                <a:gd name="connsiteY346" fmla="*/ 231934 h 879919"/>
                <a:gd name="connsiteX347" fmla="*/ 304906 w 396059"/>
                <a:gd name="connsiteY347" fmla="*/ 229553 h 879919"/>
                <a:gd name="connsiteX348" fmla="*/ 308525 w 396059"/>
                <a:gd name="connsiteY348" fmla="*/ 234315 h 879919"/>
                <a:gd name="connsiteX349" fmla="*/ 307287 w 396059"/>
                <a:gd name="connsiteY349" fmla="*/ 235553 h 879919"/>
                <a:gd name="connsiteX350" fmla="*/ 303667 w 396059"/>
                <a:gd name="connsiteY350" fmla="*/ 231934 h 879919"/>
                <a:gd name="connsiteX351" fmla="*/ 307287 w 396059"/>
                <a:gd name="connsiteY351" fmla="*/ 123158 h 879919"/>
                <a:gd name="connsiteX352" fmla="*/ 313288 w 396059"/>
                <a:gd name="connsiteY352" fmla="*/ 119539 h 879919"/>
                <a:gd name="connsiteX353" fmla="*/ 307287 w 396059"/>
                <a:gd name="connsiteY353" fmla="*/ 106394 h 879919"/>
                <a:gd name="connsiteX354" fmla="*/ 307287 w 396059"/>
                <a:gd name="connsiteY354" fmla="*/ 123158 h 879919"/>
                <a:gd name="connsiteX355" fmla="*/ 307287 w 396059"/>
                <a:gd name="connsiteY355" fmla="*/ 198501 h 879919"/>
                <a:gd name="connsiteX356" fmla="*/ 307287 w 396059"/>
                <a:gd name="connsiteY356" fmla="*/ 204502 h 879919"/>
                <a:gd name="connsiteX357" fmla="*/ 313288 w 396059"/>
                <a:gd name="connsiteY357" fmla="*/ 198501 h 879919"/>
                <a:gd name="connsiteX358" fmla="*/ 307287 w 396059"/>
                <a:gd name="connsiteY358" fmla="*/ 198501 h 879919"/>
                <a:gd name="connsiteX359" fmla="*/ 318050 w 396059"/>
                <a:gd name="connsiteY359" fmla="*/ 150686 h 879919"/>
                <a:gd name="connsiteX360" fmla="*/ 319289 w 396059"/>
                <a:gd name="connsiteY360" fmla="*/ 138684 h 879919"/>
                <a:gd name="connsiteX361" fmla="*/ 308525 w 396059"/>
                <a:gd name="connsiteY361" fmla="*/ 148209 h 879919"/>
                <a:gd name="connsiteX362" fmla="*/ 318146 w 396059"/>
                <a:gd name="connsiteY362" fmla="*/ 150590 h 879919"/>
                <a:gd name="connsiteX363" fmla="*/ 327671 w 396059"/>
                <a:gd name="connsiteY363" fmla="*/ 153067 h 879919"/>
                <a:gd name="connsiteX364" fmla="*/ 333671 w 396059"/>
                <a:gd name="connsiteY364" fmla="*/ 161449 h 879919"/>
                <a:gd name="connsiteX365" fmla="*/ 327671 w 396059"/>
                <a:gd name="connsiteY365" fmla="*/ 153067 h 879919"/>
                <a:gd name="connsiteX366" fmla="*/ 350435 w 396059"/>
                <a:gd name="connsiteY366" fmla="*/ 737711 h 879919"/>
                <a:gd name="connsiteX367" fmla="*/ 354055 w 396059"/>
                <a:gd name="connsiteY367" fmla="*/ 743712 h 879919"/>
                <a:gd name="connsiteX368" fmla="*/ 356436 w 396059"/>
                <a:gd name="connsiteY368" fmla="*/ 737711 h 879919"/>
                <a:gd name="connsiteX369" fmla="*/ 350435 w 396059"/>
                <a:gd name="connsiteY369" fmla="*/ 737711 h 879919"/>
                <a:gd name="connsiteX370" fmla="*/ 360056 w 396059"/>
                <a:gd name="connsiteY370" fmla="*/ 753237 h 879919"/>
                <a:gd name="connsiteX371" fmla="*/ 354055 w 396059"/>
                <a:gd name="connsiteY371" fmla="*/ 753237 h 879919"/>
                <a:gd name="connsiteX372" fmla="*/ 354055 w 396059"/>
                <a:gd name="connsiteY372" fmla="*/ 762762 h 879919"/>
                <a:gd name="connsiteX373" fmla="*/ 363675 w 396059"/>
                <a:gd name="connsiteY373" fmla="*/ 767525 h 879919"/>
                <a:gd name="connsiteX374" fmla="*/ 360056 w 396059"/>
                <a:gd name="connsiteY374" fmla="*/ 753142 h 879919"/>
                <a:gd name="connsiteX375" fmla="*/ 366056 w 396059"/>
                <a:gd name="connsiteY375" fmla="*/ 793909 h 879919"/>
                <a:gd name="connsiteX376" fmla="*/ 363675 w 396059"/>
                <a:gd name="connsiteY376" fmla="*/ 792671 h 879919"/>
                <a:gd name="connsiteX377" fmla="*/ 366056 w 396059"/>
                <a:gd name="connsiteY377" fmla="*/ 787908 h 879919"/>
                <a:gd name="connsiteX378" fmla="*/ 368438 w 396059"/>
                <a:gd name="connsiteY378" fmla="*/ 789146 h 879919"/>
                <a:gd name="connsiteX379" fmla="*/ 366056 w 396059"/>
                <a:gd name="connsiteY379" fmla="*/ 793909 h 87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396059" h="879919">
                  <a:moveTo>
                    <a:pt x="26490" y="879920"/>
                  </a:moveTo>
                  <a:lnTo>
                    <a:pt x="22871" y="876300"/>
                  </a:lnTo>
                  <a:lnTo>
                    <a:pt x="20489" y="876300"/>
                  </a:lnTo>
                  <a:cubicBezTo>
                    <a:pt x="15727" y="876300"/>
                    <a:pt x="15727" y="877539"/>
                    <a:pt x="12107" y="877539"/>
                  </a:cubicBezTo>
                  <a:cubicBezTo>
                    <a:pt x="7345" y="877539"/>
                    <a:pt x="8488" y="875157"/>
                    <a:pt x="4868" y="872776"/>
                  </a:cubicBezTo>
                  <a:lnTo>
                    <a:pt x="8488" y="514064"/>
                  </a:lnTo>
                  <a:cubicBezTo>
                    <a:pt x="-1132" y="443484"/>
                    <a:pt x="3725" y="387287"/>
                    <a:pt x="1249" y="332327"/>
                  </a:cubicBezTo>
                  <a:cubicBezTo>
                    <a:pt x="10" y="327565"/>
                    <a:pt x="10" y="326327"/>
                    <a:pt x="1249" y="321564"/>
                  </a:cubicBezTo>
                  <a:lnTo>
                    <a:pt x="1249" y="242697"/>
                  </a:lnTo>
                  <a:lnTo>
                    <a:pt x="4868" y="233172"/>
                  </a:lnTo>
                  <a:lnTo>
                    <a:pt x="4868" y="144685"/>
                  </a:lnTo>
                  <a:cubicBezTo>
                    <a:pt x="-1132" y="141065"/>
                    <a:pt x="106" y="98012"/>
                    <a:pt x="106" y="71723"/>
                  </a:cubicBezTo>
                  <a:lnTo>
                    <a:pt x="106" y="21527"/>
                  </a:lnTo>
                  <a:cubicBezTo>
                    <a:pt x="106" y="6001"/>
                    <a:pt x="4868" y="3620"/>
                    <a:pt x="16870" y="3620"/>
                  </a:cubicBezTo>
                  <a:lnTo>
                    <a:pt x="39634" y="3620"/>
                  </a:lnTo>
                  <a:lnTo>
                    <a:pt x="45635" y="2381"/>
                  </a:lnTo>
                  <a:lnTo>
                    <a:pt x="49255" y="2381"/>
                  </a:lnTo>
                  <a:cubicBezTo>
                    <a:pt x="52874" y="2381"/>
                    <a:pt x="115263" y="0"/>
                    <a:pt x="120026" y="0"/>
                  </a:cubicBezTo>
                  <a:cubicBezTo>
                    <a:pt x="129646" y="0"/>
                    <a:pt x="140409" y="1238"/>
                    <a:pt x="150029" y="3620"/>
                  </a:cubicBezTo>
                  <a:lnTo>
                    <a:pt x="159649" y="3620"/>
                  </a:lnTo>
                  <a:cubicBezTo>
                    <a:pt x="162031" y="6001"/>
                    <a:pt x="166889" y="1238"/>
                    <a:pt x="170413" y="1238"/>
                  </a:cubicBezTo>
                  <a:lnTo>
                    <a:pt x="181176" y="1238"/>
                  </a:lnTo>
                  <a:cubicBezTo>
                    <a:pt x="187177" y="1238"/>
                    <a:pt x="187177" y="3620"/>
                    <a:pt x="196797" y="3620"/>
                  </a:cubicBezTo>
                  <a:cubicBezTo>
                    <a:pt x="200417" y="3620"/>
                    <a:pt x="207560" y="2381"/>
                    <a:pt x="212418" y="2381"/>
                  </a:cubicBezTo>
                  <a:cubicBezTo>
                    <a:pt x="222038" y="2381"/>
                    <a:pt x="243660" y="3620"/>
                    <a:pt x="256805" y="11906"/>
                  </a:cubicBezTo>
                  <a:cubicBezTo>
                    <a:pt x="261567" y="20288"/>
                    <a:pt x="276045" y="19050"/>
                    <a:pt x="284427" y="27432"/>
                  </a:cubicBezTo>
                  <a:cubicBezTo>
                    <a:pt x="289189" y="27432"/>
                    <a:pt x="294047" y="33433"/>
                    <a:pt x="300048" y="38195"/>
                  </a:cubicBezTo>
                  <a:cubicBezTo>
                    <a:pt x="361294" y="89630"/>
                    <a:pt x="375676" y="176879"/>
                    <a:pt x="375676" y="252222"/>
                  </a:cubicBezTo>
                  <a:cubicBezTo>
                    <a:pt x="375676" y="255842"/>
                    <a:pt x="373295" y="256985"/>
                    <a:pt x="372057" y="258223"/>
                  </a:cubicBezTo>
                  <a:cubicBezTo>
                    <a:pt x="379296" y="306038"/>
                    <a:pt x="366056" y="363474"/>
                    <a:pt x="344434" y="401669"/>
                  </a:cubicBezTo>
                  <a:cubicBezTo>
                    <a:pt x="334814" y="406432"/>
                    <a:pt x="332433" y="423196"/>
                    <a:pt x="321670" y="433959"/>
                  </a:cubicBezTo>
                  <a:cubicBezTo>
                    <a:pt x="313288" y="438721"/>
                    <a:pt x="304906" y="447104"/>
                    <a:pt x="304906" y="459105"/>
                  </a:cubicBezTo>
                  <a:cubicBezTo>
                    <a:pt x="304906" y="473488"/>
                    <a:pt x="348149" y="668369"/>
                    <a:pt x="358913" y="719709"/>
                  </a:cubicBezTo>
                  <a:cubicBezTo>
                    <a:pt x="360151" y="720947"/>
                    <a:pt x="361294" y="723329"/>
                    <a:pt x="362532" y="723329"/>
                  </a:cubicBezTo>
                  <a:cubicBezTo>
                    <a:pt x="375772" y="775907"/>
                    <a:pt x="381772" y="816578"/>
                    <a:pt x="391297" y="840486"/>
                  </a:cubicBezTo>
                  <a:cubicBezTo>
                    <a:pt x="393679" y="846487"/>
                    <a:pt x="396060" y="864394"/>
                    <a:pt x="396060" y="866775"/>
                  </a:cubicBezTo>
                  <a:cubicBezTo>
                    <a:pt x="396060" y="872776"/>
                    <a:pt x="390059" y="878776"/>
                    <a:pt x="376820" y="876300"/>
                  </a:cubicBezTo>
                  <a:cubicBezTo>
                    <a:pt x="373200" y="873919"/>
                    <a:pt x="364818" y="875062"/>
                    <a:pt x="360056" y="875062"/>
                  </a:cubicBezTo>
                  <a:lnTo>
                    <a:pt x="326432" y="875062"/>
                  </a:lnTo>
                  <a:cubicBezTo>
                    <a:pt x="315669" y="875062"/>
                    <a:pt x="307192" y="873824"/>
                    <a:pt x="297667" y="873824"/>
                  </a:cubicBezTo>
                  <a:cubicBezTo>
                    <a:pt x="277283" y="873824"/>
                    <a:pt x="283284" y="876205"/>
                    <a:pt x="261662" y="876205"/>
                  </a:cubicBezTo>
                  <a:cubicBezTo>
                    <a:pt x="252042" y="876205"/>
                    <a:pt x="243660" y="861822"/>
                    <a:pt x="242422" y="849916"/>
                  </a:cubicBezTo>
                  <a:cubicBezTo>
                    <a:pt x="238802" y="822388"/>
                    <a:pt x="229182" y="785336"/>
                    <a:pt x="223181" y="754285"/>
                  </a:cubicBezTo>
                  <a:cubicBezTo>
                    <a:pt x="219562" y="739902"/>
                    <a:pt x="218419" y="702850"/>
                    <a:pt x="212418" y="676561"/>
                  </a:cubicBezTo>
                  <a:cubicBezTo>
                    <a:pt x="198035" y="620363"/>
                    <a:pt x="190796" y="560546"/>
                    <a:pt x="178795" y="503206"/>
                  </a:cubicBezTo>
                  <a:cubicBezTo>
                    <a:pt x="177556" y="501968"/>
                    <a:pt x="175175" y="498443"/>
                    <a:pt x="172794" y="498443"/>
                  </a:cubicBezTo>
                  <a:lnTo>
                    <a:pt x="166793" y="498443"/>
                  </a:lnTo>
                  <a:lnTo>
                    <a:pt x="152410" y="497205"/>
                  </a:lnTo>
                  <a:lnTo>
                    <a:pt x="146410" y="497205"/>
                  </a:lnTo>
                  <a:cubicBezTo>
                    <a:pt x="144028" y="497205"/>
                    <a:pt x="138028" y="498443"/>
                    <a:pt x="138028" y="503206"/>
                  </a:cubicBezTo>
                  <a:cubicBezTo>
                    <a:pt x="136789" y="510350"/>
                    <a:pt x="134408" y="517588"/>
                    <a:pt x="138028" y="519970"/>
                  </a:cubicBezTo>
                  <a:cubicBezTo>
                    <a:pt x="136789" y="519970"/>
                    <a:pt x="134408" y="527113"/>
                    <a:pt x="138028" y="528352"/>
                  </a:cubicBezTo>
                  <a:cubicBezTo>
                    <a:pt x="134408" y="536734"/>
                    <a:pt x="136789" y="549878"/>
                    <a:pt x="136789" y="554641"/>
                  </a:cubicBezTo>
                  <a:lnTo>
                    <a:pt x="136789" y="634746"/>
                  </a:lnTo>
                  <a:cubicBezTo>
                    <a:pt x="136789" y="638366"/>
                    <a:pt x="139171" y="658654"/>
                    <a:pt x="139171" y="665797"/>
                  </a:cubicBezTo>
                  <a:cubicBezTo>
                    <a:pt x="139171" y="665797"/>
                    <a:pt x="136789" y="664559"/>
                    <a:pt x="136789" y="668179"/>
                  </a:cubicBezTo>
                  <a:lnTo>
                    <a:pt x="140409" y="806863"/>
                  </a:lnTo>
                  <a:cubicBezTo>
                    <a:pt x="142790" y="810482"/>
                    <a:pt x="142790" y="821246"/>
                    <a:pt x="141647" y="827151"/>
                  </a:cubicBezTo>
                  <a:cubicBezTo>
                    <a:pt x="139266" y="841534"/>
                    <a:pt x="142885" y="848678"/>
                    <a:pt x="142885" y="858203"/>
                  </a:cubicBezTo>
                  <a:cubicBezTo>
                    <a:pt x="142885" y="873728"/>
                    <a:pt x="140504" y="876110"/>
                    <a:pt x="126122" y="876110"/>
                  </a:cubicBezTo>
                  <a:lnTo>
                    <a:pt x="91355" y="876110"/>
                  </a:lnTo>
                  <a:lnTo>
                    <a:pt x="79354" y="873728"/>
                  </a:lnTo>
                  <a:lnTo>
                    <a:pt x="70972" y="873728"/>
                  </a:lnTo>
                  <a:lnTo>
                    <a:pt x="62590" y="876110"/>
                  </a:lnTo>
                  <a:cubicBezTo>
                    <a:pt x="52969" y="877348"/>
                    <a:pt x="38587" y="879729"/>
                    <a:pt x="28967" y="879729"/>
                  </a:cubicBezTo>
                  <a:lnTo>
                    <a:pt x="26585" y="879729"/>
                  </a:lnTo>
                  <a:close/>
                  <a:moveTo>
                    <a:pt x="100880" y="758000"/>
                  </a:moveTo>
                  <a:lnTo>
                    <a:pt x="98499" y="750856"/>
                  </a:lnTo>
                  <a:lnTo>
                    <a:pt x="96118" y="752094"/>
                  </a:lnTo>
                  <a:lnTo>
                    <a:pt x="98499" y="758095"/>
                  </a:lnTo>
                  <a:lnTo>
                    <a:pt x="100880" y="758095"/>
                  </a:lnTo>
                  <a:close/>
                  <a:moveTo>
                    <a:pt x="111643" y="133921"/>
                  </a:moveTo>
                  <a:lnTo>
                    <a:pt x="109262" y="130302"/>
                  </a:lnTo>
                  <a:lnTo>
                    <a:pt x="109262" y="127921"/>
                  </a:lnTo>
                  <a:cubicBezTo>
                    <a:pt x="109262" y="125540"/>
                    <a:pt x="108024" y="121920"/>
                    <a:pt x="111643" y="120777"/>
                  </a:cubicBezTo>
                  <a:lnTo>
                    <a:pt x="102023" y="119539"/>
                  </a:lnTo>
                  <a:cubicBezTo>
                    <a:pt x="105643" y="127921"/>
                    <a:pt x="105643" y="135065"/>
                    <a:pt x="106786" y="139827"/>
                  </a:cubicBezTo>
                  <a:lnTo>
                    <a:pt x="111548" y="136208"/>
                  </a:lnTo>
                  <a:lnTo>
                    <a:pt x="111548" y="133826"/>
                  </a:lnTo>
                  <a:close/>
                  <a:moveTo>
                    <a:pt x="111643" y="700659"/>
                  </a:moveTo>
                  <a:lnTo>
                    <a:pt x="111643" y="704279"/>
                  </a:lnTo>
                  <a:lnTo>
                    <a:pt x="118882" y="704279"/>
                  </a:lnTo>
                  <a:lnTo>
                    <a:pt x="118882" y="700659"/>
                  </a:lnTo>
                  <a:lnTo>
                    <a:pt x="111643" y="700659"/>
                  </a:lnTo>
                  <a:close/>
                  <a:moveTo>
                    <a:pt x="112882" y="518922"/>
                  </a:moveTo>
                  <a:lnTo>
                    <a:pt x="112882" y="522542"/>
                  </a:lnTo>
                  <a:lnTo>
                    <a:pt x="117644" y="522542"/>
                  </a:lnTo>
                  <a:lnTo>
                    <a:pt x="117644" y="518922"/>
                  </a:lnTo>
                  <a:lnTo>
                    <a:pt x="112882" y="518922"/>
                  </a:lnTo>
                  <a:close/>
                  <a:moveTo>
                    <a:pt x="116501" y="25146"/>
                  </a:moveTo>
                  <a:lnTo>
                    <a:pt x="122502" y="25146"/>
                  </a:lnTo>
                  <a:lnTo>
                    <a:pt x="122502" y="27527"/>
                  </a:lnTo>
                  <a:lnTo>
                    <a:pt x="116501" y="27527"/>
                  </a:lnTo>
                  <a:lnTo>
                    <a:pt x="116501" y="25146"/>
                  </a:lnTo>
                  <a:close/>
                  <a:moveTo>
                    <a:pt x="122502" y="483013"/>
                  </a:moveTo>
                  <a:lnTo>
                    <a:pt x="127264" y="477012"/>
                  </a:lnTo>
                  <a:lnTo>
                    <a:pt x="122502" y="472250"/>
                  </a:lnTo>
                  <a:cubicBezTo>
                    <a:pt x="120121" y="473488"/>
                    <a:pt x="117739" y="477012"/>
                    <a:pt x="117739" y="479393"/>
                  </a:cubicBezTo>
                  <a:lnTo>
                    <a:pt x="122502" y="483013"/>
                  </a:lnTo>
                  <a:close/>
                  <a:moveTo>
                    <a:pt x="122502" y="540449"/>
                  </a:moveTo>
                  <a:cubicBezTo>
                    <a:pt x="120121" y="540449"/>
                    <a:pt x="117739" y="541687"/>
                    <a:pt x="117739" y="545211"/>
                  </a:cubicBezTo>
                  <a:cubicBezTo>
                    <a:pt x="117739" y="549974"/>
                    <a:pt x="121359" y="548830"/>
                    <a:pt x="122502" y="548830"/>
                  </a:cubicBezTo>
                  <a:cubicBezTo>
                    <a:pt x="123740" y="545211"/>
                    <a:pt x="123740" y="540449"/>
                    <a:pt x="122502" y="540449"/>
                  </a:cubicBezTo>
                  <a:close/>
                  <a:moveTo>
                    <a:pt x="122502" y="607314"/>
                  </a:moveTo>
                  <a:lnTo>
                    <a:pt x="124883" y="606076"/>
                  </a:lnTo>
                  <a:lnTo>
                    <a:pt x="126122" y="610838"/>
                  </a:lnTo>
                  <a:lnTo>
                    <a:pt x="123740" y="610838"/>
                  </a:lnTo>
                  <a:lnTo>
                    <a:pt x="122502" y="607219"/>
                  </a:lnTo>
                  <a:close/>
                  <a:moveTo>
                    <a:pt x="126026" y="363474"/>
                  </a:moveTo>
                  <a:lnTo>
                    <a:pt x="126026" y="356330"/>
                  </a:lnTo>
                  <a:lnTo>
                    <a:pt x="123645" y="356330"/>
                  </a:lnTo>
                  <a:lnTo>
                    <a:pt x="123645" y="363474"/>
                  </a:lnTo>
                  <a:lnTo>
                    <a:pt x="126026" y="363474"/>
                  </a:lnTo>
                  <a:close/>
                  <a:moveTo>
                    <a:pt x="134503" y="65722"/>
                  </a:moveTo>
                  <a:lnTo>
                    <a:pt x="138123" y="63341"/>
                  </a:lnTo>
                  <a:lnTo>
                    <a:pt x="139361" y="65722"/>
                  </a:lnTo>
                  <a:lnTo>
                    <a:pt x="134599" y="68104"/>
                  </a:lnTo>
                  <a:lnTo>
                    <a:pt x="134599" y="65722"/>
                  </a:lnTo>
                  <a:close/>
                  <a:moveTo>
                    <a:pt x="136885" y="300133"/>
                  </a:moveTo>
                  <a:cubicBezTo>
                    <a:pt x="139266" y="304895"/>
                    <a:pt x="139266" y="310896"/>
                    <a:pt x="140504" y="313277"/>
                  </a:cubicBezTo>
                  <a:cubicBezTo>
                    <a:pt x="140504" y="315659"/>
                    <a:pt x="139266" y="316897"/>
                    <a:pt x="140504" y="368237"/>
                  </a:cubicBezTo>
                  <a:cubicBezTo>
                    <a:pt x="136885" y="376619"/>
                    <a:pt x="140504" y="377762"/>
                    <a:pt x="145267" y="377762"/>
                  </a:cubicBezTo>
                  <a:cubicBezTo>
                    <a:pt x="154887" y="377762"/>
                    <a:pt x="164507" y="379000"/>
                    <a:pt x="166889" y="379000"/>
                  </a:cubicBezTo>
                  <a:cubicBezTo>
                    <a:pt x="181271" y="379000"/>
                    <a:pt x="198130" y="371856"/>
                    <a:pt x="207655" y="366998"/>
                  </a:cubicBezTo>
                  <a:cubicBezTo>
                    <a:pt x="219657" y="360997"/>
                    <a:pt x="238897" y="317945"/>
                    <a:pt x="238897" y="300038"/>
                  </a:cubicBezTo>
                  <a:lnTo>
                    <a:pt x="237659" y="224695"/>
                  </a:lnTo>
                  <a:cubicBezTo>
                    <a:pt x="243660" y="217551"/>
                    <a:pt x="226896" y="162496"/>
                    <a:pt x="229277" y="167354"/>
                  </a:cubicBezTo>
                  <a:lnTo>
                    <a:pt x="226896" y="157829"/>
                  </a:lnTo>
                  <a:lnTo>
                    <a:pt x="223276" y="153067"/>
                  </a:lnTo>
                  <a:cubicBezTo>
                    <a:pt x="223276" y="137541"/>
                    <a:pt x="206513" y="124396"/>
                    <a:pt x="188510" y="117158"/>
                  </a:cubicBezTo>
                  <a:cubicBezTo>
                    <a:pt x="178890" y="112395"/>
                    <a:pt x="160888" y="111157"/>
                    <a:pt x="150124" y="112395"/>
                  </a:cubicBezTo>
                  <a:cubicBezTo>
                    <a:pt x="144124" y="113633"/>
                    <a:pt x="138123" y="116015"/>
                    <a:pt x="138123" y="124396"/>
                  </a:cubicBezTo>
                  <a:cubicBezTo>
                    <a:pt x="138123" y="129159"/>
                    <a:pt x="136885" y="138779"/>
                    <a:pt x="136885" y="149543"/>
                  </a:cubicBezTo>
                  <a:cubicBezTo>
                    <a:pt x="136885" y="157925"/>
                    <a:pt x="136885" y="161544"/>
                    <a:pt x="139266" y="166307"/>
                  </a:cubicBezTo>
                  <a:lnTo>
                    <a:pt x="136885" y="300228"/>
                  </a:lnTo>
                  <a:close/>
                  <a:moveTo>
                    <a:pt x="147648" y="53816"/>
                  </a:moveTo>
                  <a:cubicBezTo>
                    <a:pt x="150029" y="49054"/>
                    <a:pt x="145267" y="41815"/>
                    <a:pt x="141647" y="38291"/>
                  </a:cubicBezTo>
                  <a:cubicBezTo>
                    <a:pt x="135647" y="43053"/>
                    <a:pt x="136885" y="49054"/>
                    <a:pt x="139266" y="53816"/>
                  </a:cubicBezTo>
                  <a:lnTo>
                    <a:pt x="147648" y="53816"/>
                  </a:lnTo>
                  <a:close/>
                  <a:moveTo>
                    <a:pt x="145267" y="423196"/>
                  </a:moveTo>
                  <a:lnTo>
                    <a:pt x="139266" y="417195"/>
                  </a:lnTo>
                  <a:lnTo>
                    <a:pt x="139266" y="424339"/>
                  </a:lnTo>
                  <a:lnTo>
                    <a:pt x="145267" y="423101"/>
                  </a:lnTo>
                  <a:close/>
                  <a:moveTo>
                    <a:pt x="164507" y="90869"/>
                  </a:moveTo>
                  <a:lnTo>
                    <a:pt x="148886" y="89630"/>
                  </a:lnTo>
                  <a:lnTo>
                    <a:pt x="148886" y="101632"/>
                  </a:lnTo>
                  <a:cubicBezTo>
                    <a:pt x="151268" y="102870"/>
                    <a:pt x="152506" y="101632"/>
                    <a:pt x="164507" y="104013"/>
                  </a:cubicBezTo>
                  <a:lnTo>
                    <a:pt x="164507" y="90869"/>
                  </a:lnTo>
                  <a:close/>
                  <a:moveTo>
                    <a:pt x="153649" y="68199"/>
                  </a:moveTo>
                  <a:lnTo>
                    <a:pt x="162031" y="71819"/>
                  </a:lnTo>
                  <a:lnTo>
                    <a:pt x="162031" y="67056"/>
                  </a:lnTo>
                  <a:cubicBezTo>
                    <a:pt x="162031" y="62294"/>
                    <a:pt x="170413" y="58674"/>
                    <a:pt x="170413" y="55054"/>
                  </a:cubicBezTo>
                  <a:cubicBezTo>
                    <a:pt x="169174" y="55054"/>
                    <a:pt x="168031" y="52673"/>
                    <a:pt x="163174" y="52673"/>
                  </a:cubicBezTo>
                  <a:lnTo>
                    <a:pt x="153553" y="68199"/>
                  </a:lnTo>
                  <a:close/>
                  <a:moveTo>
                    <a:pt x="193273" y="399288"/>
                  </a:moveTo>
                  <a:cubicBezTo>
                    <a:pt x="194511" y="396907"/>
                    <a:pt x="193273" y="394526"/>
                    <a:pt x="192035" y="393287"/>
                  </a:cubicBezTo>
                  <a:cubicBezTo>
                    <a:pt x="189653" y="393287"/>
                    <a:pt x="184796" y="398050"/>
                    <a:pt x="184796" y="401669"/>
                  </a:cubicBezTo>
                  <a:cubicBezTo>
                    <a:pt x="187177" y="404051"/>
                    <a:pt x="190796" y="404051"/>
                    <a:pt x="193177" y="404051"/>
                  </a:cubicBezTo>
                  <a:lnTo>
                    <a:pt x="193177" y="412433"/>
                  </a:lnTo>
                  <a:cubicBezTo>
                    <a:pt x="199178" y="412433"/>
                    <a:pt x="203941" y="408813"/>
                    <a:pt x="203941" y="408813"/>
                  </a:cubicBezTo>
                  <a:cubicBezTo>
                    <a:pt x="200321" y="404051"/>
                    <a:pt x="195559" y="402812"/>
                    <a:pt x="193177" y="402812"/>
                  </a:cubicBezTo>
                  <a:lnTo>
                    <a:pt x="193177" y="399193"/>
                  </a:lnTo>
                  <a:close/>
                  <a:moveTo>
                    <a:pt x="198035" y="55054"/>
                  </a:moveTo>
                  <a:lnTo>
                    <a:pt x="200417" y="50292"/>
                  </a:lnTo>
                  <a:cubicBezTo>
                    <a:pt x="198035" y="49054"/>
                    <a:pt x="194416" y="46672"/>
                    <a:pt x="189653" y="46672"/>
                  </a:cubicBezTo>
                  <a:cubicBezTo>
                    <a:pt x="187272" y="47911"/>
                    <a:pt x="187272" y="50292"/>
                    <a:pt x="186034" y="52673"/>
                  </a:cubicBezTo>
                  <a:lnTo>
                    <a:pt x="198035" y="55054"/>
                  </a:lnTo>
                  <a:close/>
                  <a:moveTo>
                    <a:pt x="193273" y="75343"/>
                  </a:moveTo>
                  <a:lnTo>
                    <a:pt x="193273" y="69342"/>
                  </a:lnTo>
                  <a:lnTo>
                    <a:pt x="189653" y="69342"/>
                  </a:lnTo>
                  <a:lnTo>
                    <a:pt x="189653" y="75343"/>
                  </a:lnTo>
                  <a:lnTo>
                    <a:pt x="193273" y="75343"/>
                  </a:lnTo>
                  <a:close/>
                  <a:moveTo>
                    <a:pt x="202893" y="435197"/>
                  </a:moveTo>
                  <a:lnTo>
                    <a:pt x="220895" y="441198"/>
                  </a:lnTo>
                  <a:cubicBezTo>
                    <a:pt x="220895" y="437579"/>
                    <a:pt x="218514" y="434054"/>
                    <a:pt x="218514" y="434054"/>
                  </a:cubicBezTo>
                  <a:cubicBezTo>
                    <a:pt x="216133" y="434054"/>
                    <a:pt x="214894" y="434054"/>
                    <a:pt x="213751" y="435293"/>
                  </a:cubicBezTo>
                  <a:lnTo>
                    <a:pt x="206513" y="435293"/>
                  </a:lnTo>
                  <a:lnTo>
                    <a:pt x="204131" y="423291"/>
                  </a:lnTo>
                  <a:cubicBezTo>
                    <a:pt x="199369" y="425672"/>
                    <a:pt x="195749" y="430435"/>
                    <a:pt x="193368" y="435293"/>
                  </a:cubicBezTo>
                  <a:lnTo>
                    <a:pt x="202988" y="435293"/>
                  </a:lnTo>
                  <a:close/>
                  <a:moveTo>
                    <a:pt x="207655" y="105251"/>
                  </a:moveTo>
                  <a:lnTo>
                    <a:pt x="206417" y="82582"/>
                  </a:lnTo>
                  <a:cubicBezTo>
                    <a:pt x="202798" y="84963"/>
                    <a:pt x="196797" y="101727"/>
                    <a:pt x="195654" y="105251"/>
                  </a:cubicBezTo>
                  <a:lnTo>
                    <a:pt x="207655" y="105251"/>
                  </a:lnTo>
                  <a:close/>
                  <a:moveTo>
                    <a:pt x="206417" y="444722"/>
                  </a:moveTo>
                  <a:cubicBezTo>
                    <a:pt x="205179" y="447104"/>
                    <a:pt x="204036" y="447104"/>
                    <a:pt x="204036" y="447104"/>
                  </a:cubicBezTo>
                  <a:lnTo>
                    <a:pt x="202798" y="448342"/>
                  </a:lnTo>
                  <a:cubicBezTo>
                    <a:pt x="201560" y="448342"/>
                    <a:pt x="200417" y="449580"/>
                    <a:pt x="199178" y="450723"/>
                  </a:cubicBezTo>
                  <a:lnTo>
                    <a:pt x="199178" y="467487"/>
                  </a:lnTo>
                  <a:cubicBezTo>
                    <a:pt x="201560" y="467487"/>
                    <a:pt x="203941" y="468725"/>
                    <a:pt x="205179" y="469868"/>
                  </a:cubicBezTo>
                  <a:cubicBezTo>
                    <a:pt x="208798" y="466249"/>
                    <a:pt x="211180" y="462725"/>
                    <a:pt x="211180" y="457867"/>
                  </a:cubicBezTo>
                  <a:cubicBezTo>
                    <a:pt x="211180" y="455486"/>
                    <a:pt x="209942" y="453104"/>
                    <a:pt x="209942" y="451866"/>
                  </a:cubicBezTo>
                  <a:lnTo>
                    <a:pt x="206322" y="444722"/>
                  </a:lnTo>
                  <a:close/>
                  <a:moveTo>
                    <a:pt x="206417" y="51435"/>
                  </a:moveTo>
                  <a:lnTo>
                    <a:pt x="210037" y="56197"/>
                  </a:lnTo>
                  <a:lnTo>
                    <a:pt x="210037" y="57436"/>
                  </a:lnTo>
                  <a:lnTo>
                    <a:pt x="217276" y="57436"/>
                  </a:lnTo>
                  <a:lnTo>
                    <a:pt x="217276" y="56197"/>
                  </a:lnTo>
                  <a:lnTo>
                    <a:pt x="216038" y="51435"/>
                  </a:lnTo>
                  <a:lnTo>
                    <a:pt x="216038" y="50197"/>
                  </a:lnTo>
                  <a:lnTo>
                    <a:pt x="206417" y="50197"/>
                  </a:lnTo>
                  <a:lnTo>
                    <a:pt x="206417" y="51435"/>
                  </a:lnTo>
                  <a:close/>
                  <a:moveTo>
                    <a:pt x="214894" y="401765"/>
                  </a:moveTo>
                  <a:lnTo>
                    <a:pt x="206513" y="401765"/>
                  </a:lnTo>
                  <a:cubicBezTo>
                    <a:pt x="208894" y="408908"/>
                    <a:pt x="211275" y="413766"/>
                    <a:pt x="214894" y="416147"/>
                  </a:cubicBezTo>
                  <a:cubicBezTo>
                    <a:pt x="217276" y="411385"/>
                    <a:pt x="217276" y="405384"/>
                    <a:pt x="214894" y="401765"/>
                  </a:cubicBezTo>
                  <a:close/>
                  <a:moveTo>
                    <a:pt x="213656" y="495014"/>
                  </a:moveTo>
                  <a:lnTo>
                    <a:pt x="218419" y="495014"/>
                  </a:lnTo>
                  <a:cubicBezTo>
                    <a:pt x="218419" y="491395"/>
                    <a:pt x="217180" y="487871"/>
                    <a:pt x="214799" y="486632"/>
                  </a:cubicBezTo>
                  <a:cubicBezTo>
                    <a:pt x="211180" y="486632"/>
                    <a:pt x="207560" y="491395"/>
                    <a:pt x="207560" y="493776"/>
                  </a:cubicBezTo>
                  <a:cubicBezTo>
                    <a:pt x="209942" y="495014"/>
                    <a:pt x="212323" y="495014"/>
                    <a:pt x="213561" y="495014"/>
                  </a:cubicBezTo>
                  <a:close/>
                  <a:moveTo>
                    <a:pt x="224419" y="468630"/>
                  </a:moveTo>
                  <a:cubicBezTo>
                    <a:pt x="218419" y="468630"/>
                    <a:pt x="214799" y="471011"/>
                    <a:pt x="214799" y="475774"/>
                  </a:cubicBezTo>
                  <a:cubicBezTo>
                    <a:pt x="214799" y="479393"/>
                    <a:pt x="217180" y="480536"/>
                    <a:pt x="220800" y="480536"/>
                  </a:cubicBezTo>
                  <a:lnTo>
                    <a:pt x="223181" y="480536"/>
                  </a:lnTo>
                  <a:cubicBezTo>
                    <a:pt x="224419" y="478155"/>
                    <a:pt x="224419" y="475774"/>
                    <a:pt x="224419" y="473393"/>
                  </a:cubicBezTo>
                  <a:lnTo>
                    <a:pt x="224419" y="468630"/>
                  </a:lnTo>
                  <a:close/>
                  <a:moveTo>
                    <a:pt x="223276" y="437579"/>
                  </a:moveTo>
                  <a:cubicBezTo>
                    <a:pt x="220895" y="442341"/>
                    <a:pt x="219657" y="447104"/>
                    <a:pt x="222038" y="451961"/>
                  </a:cubicBezTo>
                  <a:cubicBezTo>
                    <a:pt x="225658" y="451961"/>
                    <a:pt x="229277" y="449580"/>
                    <a:pt x="229277" y="449580"/>
                  </a:cubicBezTo>
                  <a:cubicBezTo>
                    <a:pt x="229277" y="444818"/>
                    <a:pt x="225658" y="440055"/>
                    <a:pt x="223276" y="437579"/>
                  </a:cubicBezTo>
                  <a:close/>
                  <a:moveTo>
                    <a:pt x="220895" y="83725"/>
                  </a:moveTo>
                  <a:cubicBezTo>
                    <a:pt x="223276" y="87344"/>
                    <a:pt x="229277" y="101632"/>
                    <a:pt x="231659" y="102870"/>
                  </a:cubicBezTo>
                  <a:cubicBezTo>
                    <a:pt x="231659" y="101632"/>
                    <a:pt x="234040" y="99251"/>
                    <a:pt x="234040" y="99251"/>
                  </a:cubicBezTo>
                  <a:cubicBezTo>
                    <a:pt x="230420" y="96869"/>
                    <a:pt x="228039" y="83725"/>
                    <a:pt x="220800" y="83725"/>
                  </a:cubicBezTo>
                  <a:close/>
                  <a:moveTo>
                    <a:pt x="229277" y="491395"/>
                  </a:moveTo>
                  <a:cubicBezTo>
                    <a:pt x="231659" y="489013"/>
                    <a:pt x="231659" y="484251"/>
                    <a:pt x="229277" y="480632"/>
                  </a:cubicBezTo>
                  <a:cubicBezTo>
                    <a:pt x="224515" y="483013"/>
                    <a:pt x="222038" y="487775"/>
                    <a:pt x="222038" y="491395"/>
                  </a:cubicBezTo>
                  <a:lnTo>
                    <a:pt x="229277" y="491395"/>
                  </a:lnTo>
                  <a:close/>
                  <a:moveTo>
                    <a:pt x="229277" y="69342"/>
                  </a:moveTo>
                  <a:cubicBezTo>
                    <a:pt x="230515" y="65722"/>
                    <a:pt x="228039" y="64579"/>
                    <a:pt x="226896" y="62198"/>
                  </a:cubicBezTo>
                  <a:cubicBezTo>
                    <a:pt x="225658" y="64579"/>
                    <a:pt x="223276" y="66961"/>
                    <a:pt x="223276" y="69342"/>
                  </a:cubicBezTo>
                  <a:lnTo>
                    <a:pt x="229277" y="69342"/>
                  </a:lnTo>
                  <a:close/>
                  <a:moveTo>
                    <a:pt x="232897" y="582263"/>
                  </a:moveTo>
                  <a:cubicBezTo>
                    <a:pt x="235278" y="579882"/>
                    <a:pt x="235278" y="576263"/>
                    <a:pt x="235278" y="576263"/>
                  </a:cubicBezTo>
                  <a:cubicBezTo>
                    <a:pt x="232897" y="573881"/>
                    <a:pt x="226896" y="573881"/>
                    <a:pt x="224515" y="577501"/>
                  </a:cubicBezTo>
                  <a:cubicBezTo>
                    <a:pt x="226896" y="581120"/>
                    <a:pt x="230515" y="582263"/>
                    <a:pt x="232897" y="582263"/>
                  </a:cubicBezTo>
                  <a:close/>
                  <a:moveTo>
                    <a:pt x="226896" y="404146"/>
                  </a:moveTo>
                  <a:lnTo>
                    <a:pt x="236516" y="404146"/>
                  </a:lnTo>
                  <a:cubicBezTo>
                    <a:pt x="236516" y="400526"/>
                    <a:pt x="234135" y="395764"/>
                    <a:pt x="234135" y="395764"/>
                  </a:cubicBezTo>
                  <a:lnTo>
                    <a:pt x="226896" y="404146"/>
                  </a:lnTo>
                  <a:close/>
                  <a:moveTo>
                    <a:pt x="240040" y="564356"/>
                  </a:moveTo>
                  <a:lnTo>
                    <a:pt x="237659" y="554831"/>
                  </a:lnTo>
                  <a:cubicBezTo>
                    <a:pt x="237659" y="553593"/>
                    <a:pt x="236421" y="551212"/>
                    <a:pt x="235278" y="548830"/>
                  </a:cubicBezTo>
                  <a:cubicBezTo>
                    <a:pt x="230515" y="553593"/>
                    <a:pt x="228039" y="558355"/>
                    <a:pt x="228039" y="563213"/>
                  </a:cubicBezTo>
                  <a:cubicBezTo>
                    <a:pt x="229627" y="563213"/>
                    <a:pt x="230833" y="563626"/>
                    <a:pt x="231659" y="564452"/>
                  </a:cubicBezTo>
                  <a:lnTo>
                    <a:pt x="240040" y="564452"/>
                  </a:lnTo>
                  <a:close/>
                  <a:moveTo>
                    <a:pt x="236421" y="529685"/>
                  </a:moveTo>
                  <a:cubicBezTo>
                    <a:pt x="241184" y="529685"/>
                    <a:pt x="244803" y="524923"/>
                    <a:pt x="244803" y="522542"/>
                  </a:cubicBezTo>
                  <a:cubicBezTo>
                    <a:pt x="242422" y="520160"/>
                    <a:pt x="237564" y="520160"/>
                    <a:pt x="234040" y="520160"/>
                  </a:cubicBezTo>
                  <a:lnTo>
                    <a:pt x="236421" y="529685"/>
                  </a:lnTo>
                  <a:close/>
                  <a:moveTo>
                    <a:pt x="235278" y="492633"/>
                  </a:moveTo>
                  <a:cubicBezTo>
                    <a:pt x="237659" y="497396"/>
                    <a:pt x="237659" y="499777"/>
                    <a:pt x="237659" y="505778"/>
                  </a:cubicBezTo>
                  <a:cubicBezTo>
                    <a:pt x="242422" y="508159"/>
                    <a:pt x="244898" y="505778"/>
                    <a:pt x="249661" y="505778"/>
                  </a:cubicBezTo>
                  <a:lnTo>
                    <a:pt x="249661" y="498634"/>
                  </a:lnTo>
                  <a:cubicBezTo>
                    <a:pt x="248422" y="496253"/>
                    <a:pt x="246041" y="495014"/>
                    <a:pt x="243660" y="492633"/>
                  </a:cubicBezTo>
                  <a:lnTo>
                    <a:pt x="235278" y="492633"/>
                  </a:lnTo>
                  <a:close/>
                  <a:moveTo>
                    <a:pt x="236421" y="461486"/>
                  </a:moveTo>
                  <a:lnTo>
                    <a:pt x="236421" y="467487"/>
                  </a:lnTo>
                  <a:lnTo>
                    <a:pt x="246041" y="465106"/>
                  </a:lnTo>
                  <a:lnTo>
                    <a:pt x="246041" y="459105"/>
                  </a:lnTo>
                  <a:lnTo>
                    <a:pt x="236421" y="461486"/>
                  </a:lnTo>
                  <a:close/>
                  <a:moveTo>
                    <a:pt x="243660" y="350330"/>
                  </a:moveTo>
                  <a:lnTo>
                    <a:pt x="240040" y="353949"/>
                  </a:lnTo>
                  <a:cubicBezTo>
                    <a:pt x="238802" y="355187"/>
                    <a:pt x="237659" y="356330"/>
                    <a:pt x="237659" y="358712"/>
                  </a:cubicBezTo>
                  <a:cubicBezTo>
                    <a:pt x="237659" y="359950"/>
                    <a:pt x="237659" y="361093"/>
                    <a:pt x="238897" y="362331"/>
                  </a:cubicBezTo>
                  <a:cubicBezTo>
                    <a:pt x="243660" y="364712"/>
                    <a:pt x="249661" y="367094"/>
                    <a:pt x="253280" y="361093"/>
                  </a:cubicBezTo>
                  <a:lnTo>
                    <a:pt x="253280" y="352711"/>
                  </a:lnTo>
                  <a:lnTo>
                    <a:pt x="243660" y="350330"/>
                  </a:lnTo>
                  <a:close/>
                  <a:moveTo>
                    <a:pt x="242422" y="575120"/>
                  </a:moveTo>
                  <a:lnTo>
                    <a:pt x="246041" y="569119"/>
                  </a:lnTo>
                  <a:lnTo>
                    <a:pt x="241279" y="566738"/>
                  </a:lnTo>
                  <a:lnTo>
                    <a:pt x="237659" y="572738"/>
                  </a:lnTo>
                  <a:lnTo>
                    <a:pt x="242422" y="575120"/>
                  </a:lnTo>
                  <a:close/>
                  <a:moveTo>
                    <a:pt x="241279" y="334804"/>
                  </a:moveTo>
                  <a:lnTo>
                    <a:pt x="241279" y="337185"/>
                  </a:lnTo>
                  <a:lnTo>
                    <a:pt x="248518" y="337185"/>
                  </a:lnTo>
                  <a:lnTo>
                    <a:pt x="248518" y="334804"/>
                  </a:lnTo>
                  <a:lnTo>
                    <a:pt x="241279" y="334804"/>
                  </a:lnTo>
                  <a:close/>
                  <a:moveTo>
                    <a:pt x="252042" y="46672"/>
                  </a:moveTo>
                  <a:cubicBezTo>
                    <a:pt x="252042" y="43053"/>
                    <a:pt x="250804" y="43053"/>
                    <a:pt x="249661" y="41910"/>
                  </a:cubicBezTo>
                  <a:cubicBezTo>
                    <a:pt x="246041" y="45529"/>
                    <a:pt x="243660" y="49054"/>
                    <a:pt x="242422" y="52673"/>
                  </a:cubicBezTo>
                  <a:cubicBezTo>
                    <a:pt x="243660" y="52673"/>
                    <a:pt x="246041" y="55054"/>
                    <a:pt x="246041" y="55054"/>
                  </a:cubicBezTo>
                  <a:cubicBezTo>
                    <a:pt x="248422" y="52673"/>
                    <a:pt x="252042" y="50292"/>
                    <a:pt x="252042" y="46672"/>
                  </a:cubicBezTo>
                  <a:close/>
                  <a:moveTo>
                    <a:pt x="249661" y="113633"/>
                  </a:moveTo>
                  <a:lnTo>
                    <a:pt x="256900" y="107633"/>
                  </a:lnTo>
                  <a:lnTo>
                    <a:pt x="252137" y="104013"/>
                  </a:lnTo>
                  <a:cubicBezTo>
                    <a:pt x="252137" y="105251"/>
                    <a:pt x="248518" y="105251"/>
                    <a:pt x="247375" y="105251"/>
                  </a:cubicBezTo>
                  <a:lnTo>
                    <a:pt x="249756" y="113633"/>
                  </a:lnTo>
                  <a:close/>
                  <a:moveTo>
                    <a:pt x="254423" y="669512"/>
                  </a:moveTo>
                  <a:cubicBezTo>
                    <a:pt x="254423" y="667131"/>
                    <a:pt x="254423" y="664750"/>
                    <a:pt x="253185" y="663512"/>
                  </a:cubicBezTo>
                  <a:cubicBezTo>
                    <a:pt x="250804" y="664750"/>
                    <a:pt x="249565" y="667131"/>
                    <a:pt x="249565" y="667131"/>
                  </a:cubicBezTo>
                  <a:lnTo>
                    <a:pt x="254328" y="669512"/>
                  </a:lnTo>
                  <a:close/>
                  <a:moveTo>
                    <a:pt x="262900" y="576263"/>
                  </a:moveTo>
                  <a:lnTo>
                    <a:pt x="252137" y="573881"/>
                  </a:lnTo>
                  <a:cubicBezTo>
                    <a:pt x="249756" y="577501"/>
                    <a:pt x="249756" y="579882"/>
                    <a:pt x="252137" y="582263"/>
                  </a:cubicBezTo>
                  <a:cubicBezTo>
                    <a:pt x="254518" y="582263"/>
                    <a:pt x="259376" y="579882"/>
                    <a:pt x="262900" y="576263"/>
                  </a:cubicBezTo>
                  <a:close/>
                  <a:moveTo>
                    <a:pt x="264044" y="108776"/>
                  </a:moveTo>
                  <a:cubicBezTo>
                    <a:pt x="260424" y="112395"/>
                    <a:pt x="253280" y="114776"/>
                    <a:pt x="253280" y="120777"/>
                  </a:cubicBezTo>
                  <a:cubicBezTo>
                    <a:pt x="253280" y="124396"/>
                    <a:pt x="260519" y="124396"/>
                    <a:pt x="264044" y="125540"/>
                  </a:cubicBezTo>
                  <a:cubicBezTo>
                    <a:pt x="265282" y="120777"/>
                    <a:pt x="265282" y="113538"/>
                    <a:pt x="264044" y="108776"/>
                  </a:cubicBezTo>
                  <a:close/>
                  <a:moveTo>
                    <a:pt x="265282" y="131540"/>
                  </a:moveTo>
                  <a:cubicBezTo>
                    <a:pt x="262900" y="129159"/>
                    <a:pt x="260519" y="129159"/>
                    <a:pt x="258043" y="129159"/>
                  </a:cubicBezTo>
                  <a:lnTo>
                    <a:pt x="256805" y="137541"/>
                  </a:lnTo>
                  <a:cubicBezTo>
                    <a:pt x="258043" y="137541"/>
                    <a:pt x="260424" y="138779"/>
                    <a:pt x="260424" y="138779"/>
                  </a:cubicBezTo>
                  <a:cubicBezTo>
                    <a:pt x="262805" y="137541"/>
                    <a:pt x="265187" y="137541"/>
                    <a:pt x="265187" y="137541"/>
                  </a:cubicBezTo>
                  <a:lnTo>
                    <a:pt x="265187" y="131540"/>
                  </a:lnTo>
                  <a:close/>
                  <a:moveTo>
                    <a:pt x="260424" y="340709"/>
                  </a:moveTo>
                  <a:lnTo>
                    <a:pt x="271187" y="338328"/>
                  </a:lnTo>
                  <a:cubicBezTo>
                    <a:pt x="271187" y="333566"/>
                    <a:pt x="265187" y="329946"/>
                    <a:pt x="262805" y="329946"/>
                  </a:cubicBezTo>
                  <a:lnTo>
                    <a:pt x="260424" y="340709"/>
                  </a:lnTo>
                  <a:close/>
                  <a:moveTo>
                    <a:pt x="272425" y="379000"/>
                  </a:moveTo>
                  <a:lnTo>
                    <a:pt x="274807" y="372999"/>
                  </a:lnTo>
                  <a:lnTo>
                    <a:pt x="270044" y="370618"/>
                  </a:lnTo>
                  <a:lnTo>
                    <a:pt x="267663" y="376619"/>
                  </a:lnTo>
                  <a:lnTo>
                    <a:pt x="272425" y="379000"/>
                  </a:lnTo>
                  <a:close/>
                  <a:moveTo>
                    <a:pt x="282046" y="303657"/>
                  </a:moveTo>
                  <a:cubicBezTo>
                    <a:pt x="278426" y="295275"/>
                    <a:pt x="276045" y="292894"/>
                    <a:pt x="268806" y="291655"/>
                  </a:cubicBezTo>
                  <a:lnTo>
                    <a:pt x="282046" y="303657"/>
                  </a:lnTo>
                  <a:close/>
                  <a:moveTo>
                    <a:pt x="271282" y="50197"/>
                  </a:moveTo>
                  <a:cubicBezTo>
                    <a:pt x="270044" y="53816"/>
                    <a:pt x="273664" y="58579"/>
                    <a:pt x="276045" y="58579"/>
                  </a:cubicBezTo>
                  <a:cubicBezTo>
                    <a:pt x="277283" y="57341"/>
                    <a:pt x="277283" y="53816"/>
                    <a:pt x="279664" y="52578"/>
                  </a:cubicBezTo>
                  <a:lnTo>
                    <a:pt x="271282" y="50197"/>
                  </a:lnTo>
                  <a:close/>
                  <a:moveTo>
                    <a:pt x="290428" y="208026"/>
                  </a:moveTo>
                  <a:cubicBezTo>
                    <a:pt x="291666" y="206788"/>
                    <a:pt x="294047" y="202025"/>
                    <a:pt x="294047" y="199644"/>
                  </a:cubicBezTo>
                  <a:cubicBezTo>
                    <a:pt x="291666" y="199644"/>
                    <a:pt x="289285" y="198406"/>
                    <a:pt x="289285" y="198406"/>
                  </a:cubicBezTo>
                  <a:cubicBezTo>
                    <a:pt x="286904" y="202025"/>
                    <a:pt x="282046" y="204407"/>
                    <a:pt x="283284" y="205550"/>
                  </a:cubicBezTo>
                  <a:lnTo>
                    <a:pt x="290523" y="207931"/>
                  </a:lnTo>
                  <a:close/>
                  <a:moveTo>
                    <a:pt x="285665" y="188881"/>
                  </a:moveTo>
                  <a:lnTo>
                    <a:pt x="291666" y="188881"/>
                  </a:lnTo>
                  <a:cubicBezTo>
                    <a:pt x="292904" y="184118"/>
                    <a:pt x="289285" y="184118"/>
                    <a:pt x="285665" y="182880"/>
                  </a:cubicBezTo>
                  <a:lnTo>
                    <a:pt x="285665" y="188881"/>
                  </a:lnTo>
                  <a:close/>
                  <a:moveTo>
                    <a:pt x="291666" y="316802"/>
                  </a:moveTo>
                  <a:lnTo>
                    <a:pt x="291666" y="321564"/>
                  </a:lnTo>
                  <a:lnTo>
                    <a:pt x="302429" y="321564"/>
                  </a:lnTo>
                  <a:lnTo>
                    <a:pt x="302429" y="316802"/>
                  </a:lnTo>
                  <a:lnTo>
                    <a:pt x="291666" y="316802"/>
                  </a:lnTo>
                  <a:close/>
                  <a:moveTo>
                    <a:pt x="300048" y="220028"/>
                  </a:moveTo>
                  <a:cubicBezTo>
                    <a:pt x="303667" y="221266"/>
                    <a:pt x="308430" y="223647"/>
                    <a:pt x="309668" y="223647"/>
                  </a:cubicBezTo>
                  <a:cubicBezTo>
                    <a:pt x="307287" y="222409"/>
                    <a:pt x="306049" y="217646"/>
                    <a:pt x="306049" y="217646"/>
                  </a:cubicBezTo>
                  <a:cubicBezTo>
                    <a:pt x="303667" y="217646"/>
                    <a:pt x="300048" y="220028"/>
                    <a:pt x="300048" y="220028"/>
                  </a:cubicBezTo>
                  <a:close/>
                  <a:moveTo>
                    <a:pt x="303667" y="62198"/>
                  </a:moveTo>
                  <a:lnTo>
                    <a:pt x="303667" y="65818"/>
                  </a:lnTo>
                  <a:lnTo>
                    <a:pt x="308430" y="65818"/>
                  </a:lnTo>
                  <a:lnTo>
                    <a:pt x="308430" y="62198"/>
                  </a:lnTo>
                  <a:lnTo>
                    <a:pt x="303667" y="62198"/>
                  </a:lnTo>
                  <a:close/>
                  <a:moveTo>
                    <a:pt x="303667" y="231934"/>
                  </a:moveTo>
                  <a:lnTo>
                    <a:pt x="304906" y="229553"/>
                  </a:lnTo>
                  <a:lnTo>
                    <a:pt x="308525" y="234315"/>
                  </a:lnTo>
                  <a:lnTo>
                    <a:pt x="307287" y="235553"/>
                  </a:lnTo>
                  <a:lnTo>
                    <a:pt x="303667" y="231934"/>
                  </a:lnTo>
                  <a:close/>
                  <a:moveTo>
                    <a:pt x="307287" y="123158"/>
                  </a:moveTo>
                  <a:cubicBezTo>
                    <a:pt x="308525" y="123158"/>
                    <a:pt x="312049" y="120777"/>
                    <a:pt x="313288" y="119539"/>
                  </a:cubicBezTo>
                  <a:cubicBezTo>
                    <a:pt x="314526" y="113538"/>
                    <a:pt x="310906" y="110014"/>
                    <a:pt x="307287" y="106394"/>
                  </a:cubicBezTo>
                  <a:lnTo>
                    <a:pt x="307287" y="123158"/>
                  </a:lnTo>
                  <a:close/>
                  <a:moveTo>
                    <a:pt x="307287" y="198501"/>
                  </a:moveTo>
                  <a:lnTo>
                    <a:pt x="307287" y="204502"/>
                  </a:lnTo>
                  <a:cubicBezTo>
                    <a:pt x="309668" y="204502"/>
                    <a:pt x="313288" y="199739"/>
                    <a:pt x="313288" y="198501"/>
                  </a:cubicBezTo>
                  <a:lnTo>
                    <a:pt x="307287" y="198501"/>
                  </a:lnTo>
                  <a:close/>
                  <a:moveTo>
                    <a:pt x="318050" y="150686"/>
                  </a:moveTo>
                  <a:cubicBezTo>
                    <a:pt x="321670" y="145923"/>
                    <a:pt x="320431" y="142304"/>
                    <a:pt x="319289" y="138684"/>
                  </a:cubicBezTo>
                  <a:cubicBezTo>
                    <a:pt x="313288" y="142304"/>
                    <a:pt x="310906" y="144685"/>
                    <a:pt x="308525" y="148209"/>
                  </a:cubicBezTo>
                  <a:lnTo>
                    <a:pt x="318146" y="150590"/>
                  </a:lnTo>
                  <a:close/>
                  <a:moveTo>
                    <a:pt x="327671" y="153067"/>
                  </a:moveTo>
                  <a:cubicBezTo>
                    <a:pt x="327671" y="156686"/>
                    <a:pt x="332433" y="160211"/>
                    <a:pt x="333671" y="161449"/>
                  </a:cubicBezTo>
                  <a:cubicBezTo>
                    <a:pt x="332433" y="153067"/>
                    <a:pt x="328909" y="154305"/>
                    <a:pt x="327671" y="153067"/>
                  </a:cubicBezTo>
                  <a:close/>
                  <a:moveTo>
                    <a:pt x="350435" y="737711"/>
                  </a:moveTo>
                  <a:cubicBezTo>
                    <a:pt x="350435" y="738950"/>
                    <a:pt x="352816" y="741331"/>
                    <a:pt x="354055" y="743712"/>
                  </a:cubicBezTo>
                  <a:cubicBezTo>
                    <a:pt x="356436" y="741331"/>
                    <a:pt x="356436" y="738950"/>
                    <a:pt x="356436" y="737711"/>
                  </a:cubicBezTo>
                  <a:lnTo>
                    <a:pt x="350435" y="737711"/>
                  </a:lnTo>
                  <a:close/>
                  <a:moveTo>
                    <a:pt x="360056" y="753237"/>
                  </a:moveTo>
                  <a:lnTo>
                    <a:pt x="354055" y="753237"/>
                  </a:lnTo>
                  <a:lnTo>
                    <a:pt x="354055" y="762762"/>
                  </a:lnTo>
                  <a:cubicBezTo>
                    <a:pt x="356436" y="765143"/>
                    <a:pt x="361294" y="767525"/>
                    <a:pt x="363675" y="767525"/>
                  </a:cubicBezTo>
                  <a:lnTo>
                    <a:pt x="360056" y="753142"/>
                  </a:lnTo>
                  <a:close/>
                  <a:moveTo>
                    <a:pt x="366056" y="793909"/>
                  </a:moveTo>
                  <a:lnTo>
                    <a:pt x="363675" y="792671"/>
                  </a:lnTo>
                  <a:lnTo>
                    <a:pt x="366056" y="787908"/>
                  </a:lnTo>
                  <a:lnTo>
                    <a:pt x="368438" y="789146"/>
                  </a:lnTo>
                  <a:lnTo>
                    <a:pt x="366056" y="793909"/>
                  </a:lnTo>
                  <a:close/>
                </a:path>
              </a:pathLst>
            </a:custGeom>
            <a:solidFill>
              <a:srgbClr val="FFFFFF"/>
            </a:solidFill>
            <a:ln w="9525" cap="flat">
              <a:noFill/>
              <a:prstDash val="solid"/>
              <a:miter/>
            </a:ln>
          </p:spPr>
          <p:txBody>
            <a:bodyPr rtlCol="0" anchor="ctr"/>
            <a:lstStyle/>
            <a:p>
              <a:endParaRPr lang="nl-NL"/>
            </a:p>
          </p:txBody>
        </p:sp>
        <p:sp>
          <p:nvSpPr>
            <p:cNvPr id="16" name="Vrije vorm: vorm 15">
              <a:extLst>
                <a:ext uri="{FF2B5EF4-FFF2-40B4-BE49-F238E27FC236}">
                  <a16:creationId xmlns:a16="http://schemas.microsoft.com/office/drawing/2014/main" id="{0B2C6728-9BE7-06E1-E39C-1F766895207F}"/>
                </a:ext>
              </a:extLst>
            </p:cNvPr>
            <p:cNvSpPr/>
            <p:nvPr/>
          </p:nvSpPr>
          <p:spPr>
            <a:xfrm>
              <a:off x="5349906" y="4387119"/>
              <a:ext cx="339566" cy="875156"/>
            </a:xfrm>
            <a:custGeom>
              <a:avLst/>
              <a:gdLst>
                <a:gd name="connsiteX0" fmla="*/ 320326 w 339566"/>
                <a:gd name="connsiteY0" fmla="*/ 754380 h 875156"/>
                <a:gd name="connsiteX1" fmla="*/ 334708 w 339566"/>
                <a:gd name="connsiteY1" fmla="*/ 789051 h 875156"/>
                <a:gd name="connsiteX2" fmla="*/ 335947 w 339566"/>
                <a:gd name="connsiteY2" fmla="*/ 810578 h 875156"/>
                <a:gd name="connsiteX3" fmla="*/ 339566 w 339566"/>
                <a:gd name="connsiteY3" fmla="*/ 838105 h 875156"/>
                <a:gd name="connsiteX4" fmla="*/ 322802 w 339566"/>
                <a:gd name="connsiteY4" fmla="*/ 874014 h 875156"/>
                <a:gd name="connsiteX5" fmla="*/ 187166 w 339566"/>
                <a:gd name="connsiteY5" fmla="*/ 872776 h 875156"/>
                <a:gd name="connsiteX6" fmla="*/ 176403 w 339566"/>
                <a:gd name="connsiteY6" fmla="*/ 872776 h 875156"/>
                <a:gd name="connsiteX7" fmla="*/ 160782 w 339566"/>
                <a:gd name="connsiteY7" fmla="*/ 871538 h 875156"/>
                <a:gd name="connsiteX8" fmla="*/ 150019 w 339566"/>
                <a:gd name="connsiteY8" fmla="*/ 871538 h 875156"/>
                <a:gd name="connsiteX9" fmla="*/ 26384 w 339566"/>
                <a:gd name="connsiteY9" fmla="*/ 875157 h 875156"/>
                <a:gd name="connsiteX10" fmla="*/ 7144 w 339566"/>
                <a:gd name="connsiteY10" fmla="*/ 850011 h 875156"/>
                <a:gd name="connsiteX11" fmla="*/ 10763 w 339566"/>
                <a:gd name="connsiteY11" fmla="*/ 787813 h 875156"/>
                <a:gd name="connsiteX12" fmla="*/ 8382 w 339566"/>
                <a:gd name="connsiteY12" fmla="*/ 765143 h 875156"/>
                <a:gd name="connsiteX13" fmla="*/ 9620 w 339566"/>
                <a:gd name="connsiteY13" fmla="*/ 731711 h 875156"/>
                <a:gd name="connsiteX14" fmla="*/ 7239 w 339566"/>
                <a:gd name="connsiteY14" fmla="*/ 584645 h 875156"/>
                <a:gd name="connsiteX15" fmla="*/ 6001 w 339566"/>
                <a:gd name="connsiteY15" fmla="*/ 498538 h 875156"/>
                <a:gd name="connsiteX16" fmla="*/ 4763 w 339566"/>
                <a:gd name="connsiteY16" fmla="*/ 471011 h 875156"/>
                <a:gd name="connsiteX17" fmla="*/ 4763 w 339566"/>
                <a:gd name="connsiteY17" fmla="*/ 173355 h 875156"/>
                <a:gd name="connsiteX18" fmla="*/ 4763 w 339566"/>
                <a:gd name="connsiteY18" fmla="*/ 158972 h 875156"/>
                <a:gd name="connsiteX19" fmla="*/ 0 w 339566"/>
                <a:gd name="connsiteY19" fmla="*/ 108776 h 875156"/>
                <a:gd name="connsiteX20" fmla="*/ 0 w 339566"/>
                <a:gd name="connsiteY20" fmla="*/ 23908 h 875156"/>
                <a:gd name="connsiteX21" fmla="*/ 24003 w 339566"/>
                <a:gd name="connsiteY21" fmla="*/ 2381 h 875156"/>
                <a:gd name="connsiteX22" fmla="*/ 236410 w 339566"/>
                <a:gd name="connsiteY22" fmla="*/ 0 h 875156"/>
                <a:gd name="connsiteX23" fmla="*/ 258032 w 339566"/>
                <a:gd name="connsiteY23" fmla="*/ 2381 h 875156"/>
                <a:gd name="connsiteX24" fmla="*/ 262795 w 339566"/>
                <a:gd name="connsiteY24" fmla="*/ 2381 h 875156"/>
                <a:gd name="connsiteX25" fmla="*/ 274796 w 339566"/>
                <a:gd name="connsiteY25" fmla="*/ 0 h 875156"/>
                <a:gd name="connsiteX26" fmla="*/ 282035 w 339566"/>
                <a:gd name="connsiteY26" fmla="*/ 0 h 875156"/>
                <a:gd name="connsiteX27" fmla="*/ 288036 w 339566"/>
                <a:gd name="connsiteY27" fmla="*/ 1238 h 875156"/>
                <a:gd name="connsiteX28" fmla="*/ 294037 w 339566"/>
                <a:gd name="connsiteY28" fmla="*/ 1238 h 875156"/>
                <a:gd name="connsiteX29" fmla="*/ 301276 w 339566"/>
                <a:gd name="connsiteY29" fmla="*/ 0 h 875156"/>
                <a:gd name="connsiteX30" fmla="*/ 315658 w 339566"/>
                <a:gd name="connsiteY30" fmla="*/ 16764 h 875156"/>
                <a:gd name="connsiteX31" fmla="*/ 314420 w 339566"/>
                <a:gd name="connsiteY31" fmla="*/ 111252 h 875156"/>
                <a:gd name="connsiteX32" fmla="*/ 291655 w 339566"/>
                <a:gd name="connsiteY32" fmla="*/ 120777 h 875156"/>
                <a:gd name="connsiteX33" fmla="*/ 266414 w 339566"/>
                <a:gd name="connsiteY33" fmla="*/ 120777 h 875156"/>
                <a:gd name="connsiteX34" fmla="*/ 253174 w 339566"/>
                <a:gd name="connsiteY34" fmla="*/ 122015 h 875156"/>
                <a:gd name="connsiteX35" fmla="*/ 250793 w 339566"/>
                <a:gd name="connsiteY35" fmla="*/ 122015 h 875156"/>
                <a:gd name="connsiteX36" fmla="*/ 243554 w 339566"/>
                <a:gd name="connsiteY36" fmla="*/ 120777 h 875156"/>
                <a:gd name="connsiteX37" fmla="*/ 241173 w 339566"/>
                <a:gd name="connsiteY37" fmla="*/ 120777 h 875156"/>
                <a:gd name="connsiteX38" fmla="*/ 229171 w 339566"/>
                <a:gd name="connsiteY38" fmla="*/ 122015 h 875156"/>
                <a:gd name="connsiteX39" fmla="*/ 160782 w 339566"/>
                <a:gd name="connsiteY39" fmla="*/ 120777 h 875156"/>
                <a:gd name="connsiteX40" fmla="*/ 148780 w 339566"/>
                <a:gd name="connsiteY40" fmla="*/ 119539 h 875156"/>
                <a:gd name="connsiteX41" fmla="*/ 139160 w 339566"/>
                <a:gd name="connsiteY41" fmla="*/ 154210 h 875156"/>
                <a:gd name="connsiteX42" fmla="*/ 140398 w 339566"/>
                <a:gd name="connsiteY42" fmla="*/ 175736 h 875156"/>
                <a:gd name="connsiteX43" fmla="*/ 140398 w 339566"/>
                <a:gd name="connsiteY43" fmla="*/ 229553 h 875156"/>
                <a:gd name="connsiteX44" fmla="*/ 140398 w 339566"/>
                <a:gd name="connsiteY44" fmla="*/ 283369 h 875156"/>
                <a:gd name="connsiteX45" fmla="*/ 140398 w 339566"/>
                <a:gd name="connsiteY45" fmla="*/ 340709 h 875156"/>
                <a:gd name="connsiteX46" fmla="*/ 151162 w 339566"/>
                <a:gd name="connsiteY46" fmla="*/ 346710 h 875156"/>
                <a:gd name="connsiteX47" fmla="*/ 175165 w 339566"/>
                <a:gd name="connsiteY47" fmla="*/ 344329 h 875156"/>
                <a:gd name="connsiteX48" fmla="*/ 233934 w 339566"/>
                <a:gd name="connsiteY48" fmla="*/ 343090 h 875156"/>
                <a:gd name="connsiteX49" fmla="*/ 255556 w 339566"/>
                <a:gd name="connsiteY49" fmla="*/ 344329 h 875156"/>
                <a:gd name="connsiteX50" fmla="*/ 263938 w 339566"/>
                <a:gd name="connsiteY50" fmla="*/ 356330 h 875156"/>
                <a:gd name="connsiteX51" fmla="*/ 267557 w 339566"/>
                <a:gd name="connsiteY51" fmla="*/ 395764 h 875156"/>
                <a:gd name="connsiteX52" fmla="*/ 267557 w 339566"/>
                <a:gd name="connsiteY52" fmla="*/ 474631 h 875156"/>
                <a:gd name="connsiteX53" fmla="*/ 256794 w 339566"/>
                <a:gd name="connsiteY53" fmla="*/ 481775 h 875156"/>
                <a:gd name="connsiteX54" fmla="*/ 246031 w 339566"/>
                <a:gd name="connsiteY54" fmla="*/ 480536 h 875156"/>
                <a:gd name="connsiteX55" fmla="*/ 226790 w 339566"/>
                <a:gd name="connsiteY55" fmla="*/ 481775 h 875156"/>
                <a:gd name="connsiteX56" fmla="*/ 224409 w 339566"/>
                <a:gd name="connsiteY56" fmla="*/ 481775 h 875156"/>
                <a:gd name="connsiteX57" fmla="*/ 218408 w 339566"/>
                <a:gd name="connsiteY57" fmla="*/ 480536 h 875156"/>
                <a:gd name="connsiteX58" fmla="*/ 216027 w 339566"/>
                <a:gd name="connsiteY58" fmla="*/ 480536 h 875156"/>
                <a:gd name="connsiteX59" fmla="*/ 148780 w 339566"/>
                <a:gd name="connsiteY59" fmla="*/ 478155 h 875156"/>
                <a:gd name="connsiteX60" fmla="*/ 144018 w 339566"/>
                <a:gd name="connsiteY60" fmla="*/ 481775 h 875156"/>
                <a:gd name="connsiteX61" fmla="*/ 144018 w 339566"/>
                <a:gd name="connsiteY61" fmla="*/ 576263 h 875156"/>
                <a:gd name="connsiteX62" fmla="*/ 144018 w 339566"/>
                <a:gd name="connsiteY62" fmla="*/ 706564 h 875156"/>
                <a:gd name="connsiteX63" fmla="*/ 142780 w 339566"/>
                <a:gd name="connsiteY63" fmla="*/ 728091 h 875156"/>
                <a:gd name="connsiteX64" fmla="*/ 141541 w 339566"/>
                <a:gd name="connsiteY64" fmla="*/ 735235 h 875156"/>
                <a:gd name="connsiteX65" fmla="*/ 152305 w 339566"/>
                <a:gd name="connsiteY65" fmla="*/ 756761 h 875156"/>
                <a:gd name="connsiteX66" fmla="*/ 320326 w 339566"/>
                <a:gd name="connsiteY66" fmla="*/ 754380 h 875156"/>
                <a:gd name="connsiteX67" fmla="*/ 40767 w 339566"/>
                <a:gd name="connsiteY67" fmla="*/ 822484 h 875156"/>
                <a:gd name="connsiteX68" fmla="*/ 45529 w 339566"/>
                <a:gd name="connsiteY68" fmla="*/ 822484 h 875156"/>
                <a:gd name="connsiteX69" fmla="*/ 45529 w 339566"/>
                <a:gd name="connsiteY69" fmla="*/ 824865 h 875156"/>
                <a:gd name="connsiteX70" fmla="*/ 40767 w 339566"/>
                <a:gd name="connsiteY70" fmla="*/ 824865 h 875156"/>
                <a:gd name="connsiteX71" fmla="*/ 40767 w 339566"/>
                <a:gd name="connsiteY71" fmla="*/ 822484 h 875156"/>
                <a:gd name="connsiteX72" fmla="*/ 52768 w 339566"/>
                <a:gd name="connsiteY72" fmla="*/ 736473 h 875156"/>
                <a:gd name="connsiteX73" fmla="*/ 46767 w 339566"/>
                <a:gd name="connsiteY73" fmla="*/ 740093 h 875156"/>
                <a:gd name="connsiteX74" fmla="*/ 48006 w 339566"/>
                <a:gd name="connsiteY74" fmla="*/ 746093 h 875156"/>
                <a:gd name="connsiteX75" fmla="*/ 56388 w 339566"/>
                <a:gd name="connsiteY75" fmla="*/ 740093 h 875156"/>
                <a:gd name="connsiteX76" fmla="*/ 52768 w 339566"/>
                <a:gd name="connsiteY76" fmla="*/ 736473 h 875156"/>
                <a:gd name="connsiteX77" fmla="*/ 61150 w 339566"/>
                <a:gd name="connsiteY77" fmla="*/ 676656 h 875156"/>
                <a:gd name="connsiteX78" fmla="*/ 63532 w 339566"/>
                <a:gd name="connsiteY78" fmla="*/ 670655 h 875156"/>
                <a:gd name="connsiteX79" fmla="*/ 57531 w 339566"/>
                <a:gd name="connsiteY79" fmla="*/ 669417 h 875156"/>
                <a:gd name="connsiteX80" fmla="*/ 53911 w 339566"/>
                <a:gd name="connsiteY80" fmla="*/ 674180 h 875156"/>
                <a:gd name="connsiteX81" fmla="*/ 61150 w 339566"/>
                <a:gd name="connsiteY81" fmla="*/ 676561 h 875156"/>
                <a:gd name="connsiteX82" fmla="*/ 61150 w 339566"/>
                <a:gd name="connsiteY82" fmla="*/ 377762 h 875156"/>
                <a:gd name="connsiteX83" fmla="*/ 61150 w 339566"/>
                <a:gd name="connsiteY83" fmla="*/ 375380 h 875156"/>
                <a:gd name="connsiteX84" fmla="*/ 65913 w 339566"/>
                <a:gd name="connsiteY84" fmla="*/ 375380 h 875156"/>
                <a:gd name="connsiteX85" fmla="*/ 65913 w 339566"/>
                <a:gd name="connsiteY85" fmla="*/ 377762 h 875156"/>
                <a:gd name="connsiteX86" fmla="*/ 61150 w 339566"/>
                <a:gd name="connsiteY86" fmla="*/ 377762 h 875156"/>
                <a:gd name="connsiteX87" fmla="*/ 64770 w 339566"/>
                <a:gd name="connsiteY87" fmla="*/ 531971 h 875156"/>
                <a:gd name="connsiteX88" fmla="*/ 73152 w 339566"/>
                <a:gd name="connsiteY88" fmla="*/ 525971 h 875156"/>
                <a:gd name="connsiteX89" fmla="*/ 64770 w 339566"/>
                <a:gd name="connsiteY89" fmla="*/ 522351 h 875156"/>
                <a:gd name="connsiteX90" fmla="*/ 61150 w 339566"/>
                <a:gd name="connsiteY90" fmla="*/ 528352 h 875156"/>
                <a:gd name="connsiteX91" fmla="*/ 64770 w 339566"/>
                <a:gd name="connsiteY91" fmla="*/ 531971 h 875156"/>
                <a:gd name="connsiteX92" fmla="*/ 64770 w 339566"/>
                <a:gd name="connsiteY92" fmla="*/ 157829 h 875156"/>
                <a:gd name="connsiteX93" fmla="*/ 73152 w 339566"/>
                <a:gd name="connsiteY93" fmla="*/ 161449 h 875156"/>
                <a:gd name="connsiteX94" fmla="*/ 75533 w 339566"/>
                <a:gd name="connsiteY94" fmla="*/ 143542 h 875156"/>
                <a:gd name="connsiteX95" fmla="*/ 75533 w 339566"/>
                <a:gd name="connsiteY95" fmla="*/ 141161 h 875156"/>
                <a:gd name="connsiteX96" fmla="*/ 63532 w 339566"/>
                <a:gd name="connsiteY96" fmla="*/ 139922 h 875156"/>
                <a:gd name="connsiteX97" fmla="*/ 65913 w 339566"/>
                <a:gd name="connsiteY97" fmla="*/ 150686 h 875156"/>
                <a:gd name="connsiteX98" fmla="*/ 71914 w 339566"/>
                <a:gd name="connsiteY98" fmla="*/ 154305 h 875156"/>
                <a:gd name="connsiteX99" fmla="*/ 64675 w 339566"/>
                <a:gd name="connsiteY99" fmla="*/ 155543 h 875156"/>
                <a:gd name="connsiteX100" fmla="*/ 64675 w 339566"/>
                <a:gd name="connsiteY100" fmla="*/ 157925 h 875156"/>
                <a:gd name="connsiteX101" fmla="*/ 69532 w 339566"/>
                <a:gd name="connsiteY101" fmla="*/ 756761 h 875156"/>
                <a:gd name="connsiteX102" fmla="*/ 63532 w 339566"/>
                <a:gd name="connsiteY102" fmla="*/ 762762 h 875156"/>
                <a:gd name="connsiteX103" fmla="*/ 69532 w 339566"/>
                <a:gd name="connsiteY103" fmla="*/ 765143 h 875156"/>
                <a:gd name="connsiteX104" fmla="*/ 69532 w 339566"/>
                <a:gd name="connsiteY104" fmla="*/ 756761 h 875156"/>
                <a:gd name="connsiteX105" fmla="*/ 73152 w 339566"/>
                <a:gd name="connsiteY105" fmla="*/ 326327 h 875156"/>
                <a:gd name="connsiteX106" fmla="*/ 64770 w 339566"/>
                <a:gd name="connsiteY106" fmla="*/ 326327 h 875156"/>
                <a:gd name="connsiteX107" fmla="*/ 64770 w 339566"/>
                <a:gd name="connsiteY107" fmla="*/ 332327 h 875156"/>
                <a:gd name="connsiteX108" fmla="*/ 73152 w 339566"/>
                <a:gd name="connsiteY108" fmla="*/ 332327 h 875156"/>
                <a:gd name="connsiteX109" fmla="*/ 73152 w 339566"/>
                <a:gd name="connsiteY109" fmla="*/ 326327 h 875156"/>
                <a:gd name="connsiteX110" fmla="*/ 67151 w 339566"/>
                <a:gd name="connsiteY110" fmla="*/ 826103 h 875156"/>
                <a:gd name="connsiteX111" fmla="*/ 67151 w 339566"/>
                <a:gd name="connsiteY111" fmla="*/ 835628 h 875156"/>
                <a:gd name="connsiteX112" fmla="*/ 74390 w 339566"/>
                <a:gd name="connsiteY112" fmla="*/ 826103 h 875156"/>
                <a:gd name="connsiteX113" fmla="*/ 67151 w 339566"/>
                <a:gd name="connsiteY113" fmla="*/ 826103 h 875156"/>
                <a:gd name="connsiteX114" fmla="*/ 81534 w 339566"/>
                <a:gd name="connsiteY114" fmla="*/ 170974 h 875156"/>
                <a:gd name="connsiteX115" fmla="*/ 73152 w 339566"/>
                <a:gd name="connsiteY115" fmla="*/ 167354 h 875156"/>
                <a:gd name="connsiteX116" fmla="*/ 70771 w 339566"/>
                <a:gd name="connsiteY116" fmla="*/ 176879 h 875156"/>
                <a:gd name="connsiteX117" fmla="*/ 79153 w 339566"/>
                <a:gd name="connsiteY117" fmla="*/ 187643 h 875156"/>
                <a:gd name="connsiteX118" fmla="*/ 81534 w 339566"/>
                <a:gd name="connsiteY118" fmla="*/ 185261 h 875156"/>
                <a:gd name="connsiteX119" fmla="*/ 75533 w 339566"/>
                <a:gd name="connsiteY119" fmla="*/ 178118 h 875156"/>
                <a:gd name="connsiteX120" fmla="*/ 81534 w 339566"/>
                <a:gd name="connsiteY120" fmla="*/ 174498 h 875156"/>
                <a:gd name="connsiteX121" fmla="*/ 81534 w 339566"/>
                <a:gd name="connsiteY121" fmla="*/ 170879 h 875156"/>
                <a:gd name="connsiteX122" fmla="*/ 76771 w 339566"/>
                <a:gd name="connsiteY122" fmla="*/ 583406 h 875156"/>
                <a:gd name="connsiteX123" fmla="*/ 70771 w 339566"/>
                <a:gd name="connsiteY123" fmla="*/ 589407 h 875156"/>
                <a:gd name="connsiteX124" fmla="*/ 79153 w 339566"/>
                <a:gd name="connsiteY124" fmla="*/ 589407 h 875156"/>
                <a:gd name="connsiteX125" fmla="*/ 76771 w 339566"/>
                <a:gd name="connsiteY125" fmla="*/ 583406 h 875156"/>
                <a:gd name="connsiteX126" fmla="*/ 77914 w 339566"/>
                <a:gd name="connsiteY126" fmla="*/ 200787 h 875156"/>
                <a:gd name="connsiteX127" fmla="*/ 81534 w 339566"/>
                <a:gd name="connsiteY127" fmla="*/ 200787 h 875156"/>
                <a:gd name="connsiteX128" fmla="*/ 81534 w 339566"/>
                <a:gd name="connsiteY128" fmla="*/ 191262 h 875156"/>
                <a:gd name="connsiteX129" fmla="*/ 73152 w 339566"/>
                <a:gd name="connsiteY129" fmla="*/ 190024 h 875156"/>
                <a:gd name="connsiteX130" fmla="*/ 71914 w 339566"/>
                <a:gd name="connsiteY130" fmla="*/ 191262 h 875156"/>
                <a:gd name="connsiteX131" fmla="*/ 71914 w 339566"/>
                <a:gd name="connsiteY131" fmla="*/ 197263 h 875156"/>
                <a:gd name="connsiteX132" fmla="*/ 77914 w 339566"/>
                <a:gd name="connsiteY132" fmla="*/ 200882 h 875156"/>
                <a:gd name="connsiteX133" fmla="*/ 71914 w 339566"/>
                <a:gd name="connsiteY133" fmla="*/ 288131 h 875156"/>
                <a:gd name="connsiteX134" fmla="*/ 71914 w 339566"/>
                <a:gd name="connsiteY134" fmla="*/ 282130 h 875156"/>
                <a:gd name="connsiteX135" fmla="*/ 74295 w 339566"/>
                <a:gd name="connsiteY135" fmla="*/ 282130 h 875156"/>
                <a:gd name="connsiteX136" fmla="*/ 74295 w 339566"/>
                <a:gd name="connsiteY136" fmla="*/ 288131 h 875156"/>
                <a:gd name="connsiteX137" fmla="*/ 71914 w 339566"/>
                <a:gd name="connsiteY137" fmla="*/ 288131 h 875156"/>
                <a:gd name="connsiteX138" fmla="*/ 71914 w 339566"/>
                <a:gd name="connsiteY138" fmla="*/ 303657 h 875156"/>
                <a:gd name="connsiteX139" fmla="*/ 71914 w 339566"/>
                <a:gd name="connsiteY139" fmla="*/ 298895 h 875156"/>
                <a:gd name="connsiteX140" fmla="*/ 74295 w 339566"/>
                <a:gd name="connsiteY140" fmla="*/ 298895 h 875156"/>
                <a:gd name="connsiteX141" fmla="*/ 74295 w 339566"/>
                <a:gd name="connsiteY141" fmla="*/ 303657 h 875156"/>
                <a:gd name="connsiteX142" fmla="*/ 71914 w 339566"/>
                <a:gd name="connsiteY142" fmla="*/ 303657 h 875156"/>
                <a:gd name="connsiteX143" fmla="*/ 77914 w 339566"/>
                <a:gd name="connsiteY143" fmla="*/ 712565 h 875156"/>
                <a:gd name="connsiteX144" fmla="*/ 71914 w 339566"/>
                <a:gd name="connsiteY144" fmla="*/ 713804 h 875156"/>
                <a:gd name="connsiteX145" fmla="*/ 71914 w 339566"/>
                <a:gd name="connsiteY145" fmla="*/ 720947 h 875156"/>
                <a:gd name="connsiteX146" fmla="*/ 79153 w 339566"/>
                <a:gd name="connsiteY146" fmla="*/ 720947 h 875156"/>
                <a:gd name="connsiteX147" fmla="*/ 77914 w 339566"/>
                <a:gd name="connsiteY147" fmla="*/ 712565 h 875156"/>
                <a:gd name="connsiteX148" fmla="*/ 79153 w 339566"/>
                <a:gd name="connsiteY148" fmla="*/ 104013 h 875156"/>
                <a:gd name="connsiteX149" fmla="*/ 75533 w 339566"/>
                <a:gd name="connsiteY149" fmla="*/ 131540 h 875156"/>
                <a:gd name="connsiteX150" fmla="*/ 80296 w 339566"/>
                <a:gd name="connsiteY150" fmla="*/ 133921 h 875156"/>
                <a:gd name="connsiteX151" fmla="*/ 82677 w 339566"/>
                <a:gd name="connsiteY151" fmla="*/ 131540 h 875156"/>
                <a:gd name="connsiteX152" fmla="*/ 77914 w 339566"/>
                <a:gd name="connsiteY152" fmla="*/ 126778 h 875156"/>
                <a:gd name="connsiteX153" fmla="*/ 87534 w 339566"/>
                <a:gd name="connsiteY153" fmla="*/ 113633 h 875156"/>
                <a:gd name="connsiteX154" fmla="*/ 83915 w 339566"/>
                <a:gd name="connsiteY154" fmla="*/ 104108 h 875156"/>
                <a:gd name="connsiteX155" fmla="*/ 79153 w 339566"/>
                <a:gd name="connsiteY155" fmla="*/ 104108 h 875156"/>
                <a:gd name="connsiteX156" fmla="*/ 80391 w 339566"/>
                <a:gd name="connsiteY156" fmla="*/ 155353 h 875156"/>
                <a:gd name="connsiteX157" fmla="*/ 75628 w 339566"/>
                <a:gd name="connsiteY157" fmla="*/ 155353 h 875156"/>
                <a:gd name="connsiteX158" fmla="*/ 80391 w 339566"/>
                <a:gd name="connsiteY158" fmla="*/ 161354 h 875156"/>
                <a:gd name="connsiteX159" fmla="*/ 80391 w 339566"/>
                <a:gd name="connsiteY159" fmla="*/ 155353 h 875156"/>
                <a:gd name="connsiteX160" fmla="*/ 76771 w 339566"/>
                <a:gd name="connsiteY160" fmla="*/ 742379 h 875156"/>
                <a:gd name="connsiteX161" fmla="*/ 82772 w 339566"/>
                <a:gd name="connsiteY161" fmla="*/ 743617 h 875156"/>
                <a:gd name="connsiteX162" fmla="*/ 81534 w 339566"/>
                <a:gd name="connsiteY162" fmla="*/ 745998 h 875156"/>
                <a:gd name="connsiteX163" fmla="*/ 76771 w 339566"/>
                <a:gd name="connsiteY163" fmla="*/ 744760 h 875156"/>
                <a:gd name="connsiteX164" fmla="*/ 76771 w 339566"/>
                <a:gd name="connsiteY164" fmla="*/ 742379 h 875156"/>
                <a:gd name="connsiteX165" fmla="*/ 82772 w 339566"/>
                <a:gd name="connsiteY165" fmla="*/ 548735 h 875156"/>
                <a:gd name="connsiteX166" fmla="*/ 88773 w 339566"/>
                <a:gd name="connsiteY166" fmla="*/ 548735 h 875156"/>
                <a:gd name="connsiteX167" fmla="*/ 85153 w 339566"/>
                <a:gd name="connsiteY167" fmla="*/ 545116 h 875156"/>
                <a:gd name="connsiteX168" fmla="*/ 82772 w 339566"/>
                <a:gd name="connsiteY168" fmla="*/ 548735 h 875156"/>
                <a:gd name="connsiteX169" fmla="*/ 93535 w 339566"/>
                <a:gd name="connsiteY169" fmla="*/ 620459 h 875156"/>
                <a:gd name="connsiteX170" fmla="*/ 95917 w 339566"/>
                <a:gd name="connsiteY170" fmla="*/ 613315 h 875156"/>
                <a:gd name="connsiteX171" fmla="*/ 93535 w 339566"/>
                <a:gd name="connsiteY171" fmla="*/ 608552 h 875156"/>
                <a:gd name="connsiteX172" fmla="*/ 87534 w 339566"/>
                <a:gd name="connsiteY172" fmla="*/ 608552 h 875156"/>
                <a:gd name="connsiteX173" fmla="*/ 82772 w 339566"/>
                <a:gd name="connsiteY173" fmla="*/ 618077 h 875156"/>
                <a:gd name="connsiteX174" fmla="*/ 93535 w 339566"/>
                <a:gd name="connsiteY174" fmla="*/ 620459 h 875156"/>
                <a:gd name="connsiteX175" fmla="*/ 83915 w 339566"/>
                <a:gd name="connsiteY175" fmla="*/ 154210 h 875156"/>
                <a:gd name="connsiteX176" fmla="*/ 91154 w 339566"/>
                <a:gd name="connsiteY176" fmla="*/ 152971 h 875156"/>
                <a:gd name="connsiteX177" fmla="*/ 88773 w 339566"/>
                <a:gd name="connsiteY177" fmla="*/ 150590 h 875156"/>
                <a:gd name="connsiteX178" fmla="*/ 94774 w 339566"/>
                <a:gd name="connsiteY178" fmla="*/ 146971 h 875156"/>
                <a:gd name="connsiteX179" fmla="*/ 94774 w 339566"/>
                <a:gd name="connsiteY179" fmla="*/ 126683 h 875156"/>
                <a:gd name="connsiteX180" fmla="*/ 92392 w 339566"/>
                <a:gd name="connsiteY180" fmla="*/ 132683 h 875156"/>
                <a:gd name="connsiteX181" fmla="*/ 84010 w 339566"/>
                <a:gd name="connsiteY181" fmla="*/ 138684 h 875156"/>
                <a:gd name="connsiteX182" fmla="*/ 84010 w 339566"/>
                <a:gd name="connsiteY182" fmla="*/ 154210 h 875156"/>
                <a:gd name="connsiteX183" fmla="*/ 83915 w 339566"/>
                <a:gd name="connsiteY183" fmla="*/ 168593 h 875156"/>
                <a:gd name="connsiteX184" fmla="*/ 95917 w 339566"/>
                <a:gd name="connsiteY184" fmla="*/ 169831 h 875156"/>
                <a:gd name="connsiteX185" fmla="*/ 91154 w 339566"/>
                <a:gd name="connsiteY185" fmla="*/ 159068 h 875156"/>
                <a:gd name="connsiteX186" fmla="*/ 83915 w 339566"/>
                <a:gd name="connsiteY186" fmla="*/ 160306 h 875156"/>
                <a:gd name="connsiteX187" fmla="*/ 83915 w 339566"/>
                <a:gd name="connsiteY187" fmla="*/ 168688 h 875156"/>
                <a:gd name="connsiteX188" fmla="*/ 88773 w 339566"/>
                <a:gd name="connsiteY188" fmla="*/ 651510 h 875156"/>
                <a:gd name="connsiteX189" fmla="*/ 86392 w 339566"/>
                <a:gd name="connsiteY189" fmla="*/ 656272 h 875156"/>
                <a:gd name="connsiteX190" fmla="*/ 99631 w 339566"/>
                <a:gd name="connsiteY190" fmla="*/ 658654 h 875156"/>
                <a:gd name="connsiteX191" fmla="*/ 102013 w 339566"/>
                <a:gd name="connsiteY191" fmla="*/ 652653 h 875156"/>
                <a:gd name="connsiteX192" fmla="*/ 88773 w 339566"/>
                <a:gd name="connsiteY192" fmla="*/ 651415 h 875156"/>
                <a:gd name="connsiteX193" fmla="*/ 105537 w 339566"/>
                <a:gd name="connsiteY193" fmla="*/ 581025 h 875156"/>
                <a:gd name="connsiteX194" fmla="*/ 95917 w 339566"/>
                <a:gd name="connsiteY194" fmla="*/ 575024 h 875156"/>
                <a:gd name="connsiteX195" fmla="*/ 89916 w 339566"/>
                <a:gd name="connsiteY195" fmla="*/ 581025 h 875156"/>
                <a:gd name="connsiteX196" fmla="*/ 87534 w 339566"/>
                <a:gd name="connsiteY196" fmla="*/ 598932 h 875156"/>
                <a:gd name="connsiteX197" fmla="*/ 98298 w 339566"/>
                <a:gd name="connsiteY197" fmla="*/ 606076 h 875156"/>
                <a:gd name="connsiteX198" fmla="*/ 105537 w 339566"/>
                <a:gd name="connsiteY198" fmla="*/ 602456 h 875156"/>
                <a:gd name="connsiteX199" fmla="*/ 105537 w 339566"/>
                <a:gd name="connsiteY199" fmla="*/ 580930 h 875156"/>
                <a:gd name="connsiteX200" fmla="*/ 91154 w 339566"/>
                <a:gd name="connsiteY200" fmla="*/ 676656 h 875156"/>
                <a:gd name="connsiteX201" fmla="*/ 97155 w 339566"/>
                <a:gd name="connsiteY201" fmla="*/ 676656 h 875156"/>
                <a:gd name="connsiteX202" fmla="*/ 95917 w 339566"/>
                <a:gd name="connsiteY202" fmla="*/ 663512 h 875156"/>
                <a:gd name="connsiteX203" fmla="*/ 91154 w 339566"/>
                <a:gd name="connsiteY203" fmla="*/ 670655 h 875156"/>
                <a:gd name="connsiteX204" fmla="*/ 91154 w 339566"/>
                <a:gd name="connsiteY204" fmla="*/ 676656 h 875156"/>
                <a:gd name="connsiteX205" fmla="*/ 107918 w 339566"/>
                <a:gd name="connsiteY205" fmla="*/ 511683 h 875156"/>
                <a:gd name="connsiteX206" fmla="*/ 101917 w 339566"/>
                <a:gd name="connsiteY206" fmla="*/ 505682 h 875156"/>
                <a:gd name="connsiteX207" fmla="*/ 95917 w 339566"/>
                <a:gd name="connsiteY207" fmla="*/ 505682 h 875156"/>
                <a:gd name="connsiteX208" fmla="*/ 92297 w 339566"/>
                <a:gd name="connsiteY208" fmla="*/ 515207 h 875156"/>
                <a:gd name="connsiteX209" fmla="*/ 107918 w 339566"/>
                <a:gd name="connsiteY209" fmla="*/ 511588 h 875156"/>
                <a:gd name="connsiteX210" fmla="*/ 93535 w 339566"/>
                <a:gd name="connsiteY210" fmla="*/ 114776 h 875156"/>
                <a:gd name="connsiteX211" fmla="*/ 98298 w 339566"/>
                <a:gd name="connsiteY211" fmla="*/ 117158 h 875156"/>
                <a:gd name="connsiteX212" fmla="*/ 99536 w 339566"/>
                <a:gd name="connsiteY212" fmla="*/ 102775 h 875156"/>
                <a:gd name="connsiteX213" fmla="*/ 104299 w 339566"/>
                <a:gd name="connsiteY213" fmla="*/ 96774 h 875156"/>
                <a:gd name="connsiteX214" fmla="*/ 101917 w 339566"/>
                <a:gd name="connsiteY214" fmla="*/ 92012 h 875156"/>
                <a:gd name="connsiteX215" fmla="*/ 93535 w 339566"/>
                <a:gd name="connsiteY215" fmla="*/ 109919 h 875156"/>
                <a:gd name="connsiteX216" fmla="*/ 93535 w 339566"/>
                <a:gd name="connsiteY216" fmla="*/ 114681 h 875156"/>
                <a:gd name="connsiteX217" fmla="*/ 95917 w 339566"/>
                <a:gd name="connsiteY217" fmla="*/ 645605 h 875156"/>
                <a:gd name="connsiteX218" fmla="*/ 103156 w 339566"/>
                <a:gd name="connsiteY218" fmla="*/ 641985 h 875156"/>
                <a:gd name="connsiteX219" fmla="*/ 93535 w 339566"/>
                <a:gd name="connsiteY219" fmla="*/ 638365 h 875156"/>
                <a:gd name="connsiteX220" fmla="*/ 95917 w 339566"/>
                <a:gd name="connsiteY220" fmla="*/ 645509 h 875156"/>
                <a:gd name="connsiteX221" fmla="*/ 105537 w 339566"/>
                <a:gd name="connsiteY221" fmla="*/ 559498 h 875156"/>
                <a:gd name="connsiteX222" fmla="*/ 116300 w 339566"/>
                <a:gd name="connsiteY222" fmla="*/ 557117 h 875156"/>
                <a:gd name="connsiteX223" fmla="*/ 122301 w 339566"/>
                <a:gd name="connsiteY223" fmla="*/ 535591 h 875156"/>
                <a:gd name="connsiteX224" fmla="*/ 112681 w 339566"/>
                <a:gd name="connsiteY224" fmla="*/ 533210 h 875156"/>
                <a:gd name="connsiteX225" fmla="*/ 95917 w 339566"/>
                <a:gd name="connsiteY225" fmla="*/ 541592 h 875156"/>
                <a:gd name="connsiteX226" fmla="*/ 106680 w 339566"/>
                <a:gd name="connsiteY226" fmla="*/ 548735 h 875156"/>
                <a:gd name="connsiteX227" fmla="*/ 105442 w 339566"/>
                <a:gd name="connsiteY227" fmla="*/ 559498 h 875156"/>
                <a:gd name="connsiteX228" fmla="*/ 98393 w 339566"/>
                <a:gd name="connsiteY228" fmla="*/ 83629 h 875156"/>
                <a:gd name="connsiteX229" fmla="*/ 102013 w 339566"/>
                <a:gd name="connsiteY229" fmla="*/ 76486 h 875156"/>
                <a:gd name="connsiteX230" fmla="*/ 98393 w 339566"/>
                <a:gd name="connsiteY230" fmla="*/ 70485 h 875156"/>
                <a:gd name="connsiteX231" fmla="*/ 98393 w 339566"/>
                <a:gd name="connsiteY231" fmla="*/ 83629 h 875156"/>
                <a:gd name="connsiteX232" fmla="*/ 139160 w 339566"/>
                <a:gd name="connsiteY232" fmla="*/ 567880 h 875156"/>
                <a:gd name="connsiteX233" fmla="*/ 133159 w 339566"/>
                <a:gd name="connsiteY233" fmla="*/ 567880 h 875156"/>
                <a:gd name="connsiteX234" fmla="*/ 127159 w 339566"/>
                <a:gd name="connsiteY234" fmla="*/ 575024 h 875156"/>
                <a:gd name="connsiteX235" fmla="*/ 123539 w 339566"/>
                <a:gd name="connsiteY235" fmla="*/ 564261 h 875156"/>
                <a:gd name="connsiteX236" fmla="*/ 116300 w 339566"/>
                <a:gd name="connsiteY236" fmla="*/ 564261 h 875156"/>
                <a:gd name="connsiteX237" fmla="*/ 122301 w 339566"/>
                <a:gd name="connsiteY237" fmla="*/ 572643 h 875156"/>
                <a:gd name="connsiteX238" fmla="*/ 107918 w 339566"/>
                <a:gd name="connsiteY238" fmla="*/ 584645 h 875156"/>
                <a:gd name="connsiteX239" fmla="*/ 121158 w 339566"/>
                <a:gd name="connsiteY239" fmla="*/ 588264 h 875156"/>
                <a:gd name="connsiteX240" fmla="*/ 139160 w 339566"/>
                <a:gd name="connsiteY240" fmla="*/ 581120 h 875156"/>
                <a:gd name="connsiteX241" fmla="*/ 139160 w 339566"/>
                <a:gd name="connsiteY241" fmla="*/ 567976 h 875156"/>
                <a:gd name="connsiteX242" fmla="*/ 113919 w 339566"/>
                <a:gd name="connsiteY242" fmla="*/ 630079 h 875156"/>
                <a:gd name="connsiteX243" fmla="*/ 130683 w 339566"/>
                <a:gd name="connsiteY243" fmla="*/ 625316 h 875156"/>
                <a:gd name="connsiteX244" fmla="*/ 125921 w 339566"/>
                <a:gd name="connsiteY244" fmla="*/ 618172 h 875156"/>
                <a:gd name="connsiteX245" fmla="*/ 115157 w 339566"/>
                <a:gd name="connsiteY245" fmla="*/ 620554 h 875156"/>
                <a:gd name="connsiteX246" fmla="*/ 107918 w 339566"/>
                <a:gd name="connsiteY246" fmla="*/ 624173 h 875156"/>
                <a:gd name="connsiteX247" fmla="*/ 113919 w 339566"/>
                <a:gd name="connsiteY247" fmla="*/ 630174 h 875156"/>
                <a:gd name="connsiteX248" fmla="*/ 109156 w 339566"/>
                <a:gd name="connsiteY248" fmla="*/ 699421 h 875156"/>
                <a:gd name="connsiteX249" fmla="*/ 109156 w 339566"/>
                <a:gd name="connsiteY249" fmla="*/ 705422 h 875156"/>
                <a:gd name="connsiteX250" fmla="*/ 116396 w 339566"/>
                <a:gd name="connsiteY250" fmla="*/ 705422 h 875156"/>
                <a:gd name="connsiteX251" fmla="*/ 116396 w 339566"/>
                <a:gd name="connsiteY251" fmla="*/ 699421 h 875156"/>
                <a:gd name="connsiteX252" fmla="*/ 109156 w 339566"/>
                <a:gd name="connsiteY252" fmla="*/ 699421 h 875156"/>
                <a:gd name="connsiteX253" fmla="*/ 121158 w 339566"/>
                <a:gd name="connsiteY253" fmla="*/ 285750 h 875156"/>
                <a:gd name="connsiteX254" fmla="*/ 122396 w 339566"/>
                <a:gd name="connsiteY254" fmla="*/ 285750 h 875156"/>
                <a:gd name="connsiteX255" fmla="*/ 122396 w 339566"/>
                <a:gd name="connsiteY255" fmla="*/ 277368 h 875156"/>
                <a:gd name="connsiteX256" fmla="*/ 117634 w 339566"/>
                <a:gd name="connsiteY256" fmla="*/ 283369 h 875156"/>
                <a:gd name="connsiteX257" fmla="*/ 121253 w 339566"/>
                <a:gd name="connsiteY257" fmla="*/ 285750 h 875156"/>
                <a:gd name="connsiteX258" fmla="*/ 119920 w 339566"/>
                <a:gd name="connsiteY258" fmla="*/ 309658 h 875156"/>
                <a:gd name="connsiteX259" fmla="*/ 125921 w 339566"/>
                <a:gd name="connsiteY259" fmla="*/ 310896 h 875156"/>
                <a:gd name="connsiteX260" fmla="*/ 124682 w 339566"/>
                <a:gd name="connsiteY260" fmla="*/ 313277 h 875156"/>
                <a:gd name="connsiteX261" fmla="*/ 119920 w 339566"/>
                <a:gd name="connsiteY261" fmla="*/ 312039 h 875156"/>
                <a:gd name="connsiteX262" fmla="*/ 119920 w 339566"/>
                <a:gd name="connsiteY262" fmla="*/ 309658 h 875156"/>
                <a:gd name="connsiteX263" fmla="*/ 124777 w 339566"/>
                <a:gd name="connsiteY263" fmla="*/ 398050 h 875156"/>
                <a:gd name="connsiteX264" fmla="*/ 121158 w 339566"/>
                <a:gd name="connsiteY264" fmla="*/ 404051 h 875156"/>
                <a:gd name="connsiteX265" fmla="*/ 130778 w 339566"/>
                <a:gd name="connsiteY265" fmla="*/ 413576 h 875156"/>
                <a:gd name="connsiteX266" fmla="*/ 135541 w 339566"/>
                <a:gd name="connsiteY266" fmla="*/ 411194 h 875156"/>
                <a:gd name="connsiteX267" fmla="*/ 135541 w 339566"/>
                <a:gd name="connsiteY267" fmla="*/ 400431 h 875156"/>
                <a:gd name="connsiteX268" fmla="*/ 125921 w 339566"/>
                <a:gd name="connsiteY268" fmla="*/ 396812 h 875156"/>
                <a:gd name="connsiteX269" fmla="*/ 124682 w 339566"/>
                <a:gd name="connsiteY269" fmla="*/ 398050 h 875156"/>
                <a:gd name="connsiteX270" fmla="*/ 121158 w 339566"/>
                <a:gd name="connsiteY270" fmla="*/ 668274 h 875156"/>
                <a:gd name="connsiteX271" fmla="*/ 121158 w 339566"/>
                <a:gd name="connsiteY271" fmla="*/ 674275 h 875156"/>
                <a:gd name="connsiteX272" fmla="*/ 127159 w 339566"/>
                <a:gd name="connsiteY272" fmla="*/ 668274 h 875156"/>
                <a:gd name="connsiteX273" fmla="*/ 121158 w 339566"/>
                <a:gd name="connsiteY273" fmla="*/ 668274 h 875156"/>
                <a:gd name="connsiteX274" fmla="*/ 122396 w 339566"/>
                <a:gd name="connsiteY274" fmla="*/ 608552 h 875156"/>
                <a:gd name="connsiteX275" fmla="*/ 129635 w 339566"/>
                <a:gd name="connsiteY275" fmla="*/ 610934 h 875156"/>
                <a:gd name="connsiteX276" fmla="*/ 124873 w 339566"/>
                <a:gd name="connsiteY276" fmla="*/ 602552 h 875156"/>
                <a:gd name="connsiteX277" fmla="*/ 122491 w 339566"/>
                <a:gd name="connsiteY277" fmla="*/ 608552 h 875156"/>
                <a:gd name="connsiteX278" fmla="*/ 128397 w 339566"/>
                <a:gd name="connsiteY278" fmla="*/ 591788 h 875156"/>
                <a:gd name="connsiteX279" fmla="*/ 126016 w 339566"/>
                <a:gd name="connsiteY279" fmla="*/ 597789 h 875156"/>
                <a:gd name="connsiteX280" fmla="*/ 133255 w 339566"/>
                <a:gd name="connsiteY280" fmla="*/ 597789 h 875156"/>
                <a:gd name="connsiteX281" fmla="*/ 135636 w 339566"/>
                <a:gd name="connsiteY281" fmla="*/ 591788 h 875156"/>
                <a:gd name="connsiteX282" fmla="*/ 128397 w 339566"/>
                <a:gd name="connsiteY282" fmla="*/ 591788 h 875156"/>
                <a:gd name="connsiteX283" fmla="*/ 137922 w 339566"/>
                <a:gd name="connsiteY283" fmla="*/ 379000 h 875156"/>
                <a:gd name="connsiteX284" fmla="*/ 137922 w 339566"/>
                <a:gd name="connsiteY284" fmla="*/ 370618 h 875156"/>
                <a:gd name="connsiteX285" fmla="*/ 131921 w 339566"/>
                <a:gd name="connsiteY285" fmla="*/ 370618 h 875156"/>
                <a:gd name="connsiteX286" fmla="*/ 131921 w 339566"/>
                <a:gd name="connsiteY286" fmla="*/ 379000 h 875156"/>
                <a:gd name="connsiteX287" fmla="*/ 137922 w 339566"/>
                <a:gd name="connsiteY287" fmla="*/ 379000 h 875156"/>
                <a:gd name="connsiteX288" fmla="*/ 157163 w 339566"/>
                <a:gd name="connsiteY288" fmla="*/ 456724 h 875156"/>
                <a:gd name="connsiteX289" fmla="*/ 159544 w 339566"/>
                <a:gd name="connsiteY289" fmla="*/ 456724 h 875156"/>
                <a:gd name="connsiteX290" fmla="*/ 159544 w 339566"/>
                <a:gd name="connsiteY290" fmla="*/ 448342 h 875156"/>
                <a:gd name="connsiteX291" fmla="*/ 151162 w 339566"/>
                <a:gd name="connsiteY291" fmla="*/ 445961 h 875156"/>
                <a:gd name="connsiteX292" fmla="*/ 147542 w 339566"/>
                <a:gd name="connsiteY292" fmla="*/ 448342 h 875156"/>
                <a:gd name="connsiteX293" fmla="*/ 143923 w 339566"/>
                <a:gd name="connsiteY293" fmla="*/ 450723 h 875156"/>
                <a:gd name="connsiteX294" fmla="*/ 148685 w 339566"/>
                <a:gd name="connsiteY294" fmla="*/ 456724 h 875156"/>
                <a:gd name="connsiteX295" fmla="*/ 154686 w 339566"/>
                <a:gd name="connsiteY295" fmla="*/ 457962 h 875156"/>
                <a:gd name="connsiteX296" fmla="*/ 157067 w 339566"/>
                <a:gd name="connsiteY296" fmla="*/ 456724 h 875156"/>
                <a:gd name="connsiteX297" fmla="*/ 145161 w 339566"/>
                <a:gd name="connsiteY297" fmla="*/ 408813 h 875156"/>
                <a:gd name="connsiteX298" fmla="*/ 147542 w 339566"/>
                <a:gd name="connsiteY298" fmla="*/ 407575 h 875156"/>
                <a:gd name="connsiteX299" fmla="*/ 147542 w 339566"/>
                <a:gd name="connsiteY299" fmla="*/ 408813 h 875156"/>
                <a:gd name="connsiteX300" fmla="*/ 148780 w 339566"/>
                <a:gd name="connsiteY300" fmla="*/ 410051 h 875156"/>
                <a:gd name="connsiteX301" fmla="*/ 145161 w 339566"/>
                <a:gd name="connsiteY301" fmla="*/ 408813 h 875156"/>
                <a:gd name="connsiteX302" fmla="*/ 149923 w 339566"/>
                <a:gd name="connsiteY302" fmla="*/ 410051 h 875156"/>
                <a:gd name="connsiteX303" fmla="*/ 151162 w 339566"/>
                <a:gd name="connsiteY303" fmla="*/ 408813 h 875156"/>
                <a:gd name="connsiteX304" fmla="*/ 151162 w 339566"/>
                <a:gd name="connsiteY304" fmla="*/ 410051 h 875156"/>
                <a:gd name="connsiteX305" fmla="*/ 149923 w 339566"/>
                <a:gd name="connsiteY305" fmla="*/ 410051 h 875156"/>
                <a:gd name="connsiteX306" fmla="*/ 161925 w 339566"/>
                <a:gd name="connsiteY306" fmla="*/ 441103 h 875156"/>
                <a:gd name="connsiteX307" fmla="*/ 161925 w 339566"/>
                <a:gd name="connsiteY307" fmla="*/ 430339 h 875156"/>
                <a:gd name="connsiteX308" fmla="*/ 161925 w 339566"/>
                <a:gd name="connsiteY308" fmla="*/ 441103 h 875156"/>
                <a:gd name="connsiteX309" fmla="*/ 187166 w 339566"/>
                <a:gd name="connsiteY309" fmla="*/ 33433 h 875156"/>
                <a:gd name="connsiteX310" fmla="*/ 178784 w 339566"/>
                <a:gd name="connsiteY310" fmla="*/ 44196 h 875156"/>
                <a:gd name="connsiteX311" fmla="*/ 184785 w 339566"/>
                <a:gd name="connsiteY311" fmla="*/ 44196 h 875156"/>
                <a:gd name="connsiteX312" fmla="*/ 190786 w 339566"/>
                <a:gd name="connsiteY312" fmla="*/ 42958 h 875156"/>
                <a:gd name="connsiteX313" fmla="*/ 187166 w 339566"/>
                <a:gd name="connsiteY313" fmla="*/ 33433 h 875156"/>
                <a:gd name="connsiteX314" fmla="*/ 181165 w 339566"/>
                <a:gd name="connsiteY314" fmla="*/ 778288 h 875156"/>
                <a:gd name="connsiteX315" fmla="*/ 181165 w 339566"/>
                <a:gd name="connsiteY315" fmla="*/ 781907 h 875156"/>
                <a:gd name="connsiteX316" fmla="*/ 188404 w 339566"/>
                <a:gd name="connsiteY316" fmla="*/ 781907 h 875156"/>
                <a:gd name="connsiteX317" fmla="*/ 188404 w 339566"/>
                <a:gd name="connsiteY317" fmla="*/ 778288 h 875156"/>
                <a:gd name="connsiteX318" fmla="*/ 181165 w 339566"/>
                <a:gd name="connsiteY318" fmla="*/ 778288 h 875156"/>
                <a:gd name="connsiteX319" fmla="*/ 187166 w 339566"/>
                <a:gd name="connsiteY319" fmla="*/ 851250 h 875156"/>
                <a:gd name="connsiteX320" fmla="*/ 187166 w 339566"/>
                <a:gd name="connsiteY320" fmla="*/ 850011 h 875156"/>
                <a:gd name="connsiteX321" fmla="*/ 190786 w 339566"/>
                <a:gd name="connsiteY321" fmla="*/ 848773 h 875156"/>
                <a:gd name="connsiteX322" fmla="*/ 184785 w 339566"/>
                <a:gd name="connsiteY322" fmla="*/ 844010 h 875156"/>
                <a:gd name="connsiteX323" fmla="*/ 187166 w 339566"/>
                <a:gd name="connsiteY323" fmla="*/ 851154 h 875156"/>
                <a:gd name="connsiteX324" fmla="*/ 191929 w 339566"/>
                <a:gd name="connsiteY324" fmla="*/ 87249 h 875156"/>
                <a:gd name="connsiteX325" fmla="*/ 188309 w 339566"/>
                <a:gd name="connsiteY325" fmla="*/ 89630 h 875156"/>
                <a:gd name="connsiteX326" fmla="*/ 191929 w 339566"/>
                <a:gd name="connsiteY326" fmla="*/ 87249 h 875156"/>
                <a:gd name="connsiteX327" fmla="*/ 197929 w 339566"/>
                <a:gd name="connsiteY327" fmla="*/ 32290 h 875156"/>
                <a:gd name="connsiteX328" fmla="*/ 211169 w 339566"/>
                <a:gd name="connsiteY328" fmla="*/ 32290 h 875156"/>
                <a:gd name="connsiteX329" fmla="*/ 214789 w 339566"/>
                <a:gd name="connsiteY329" fmla="*/ 31052 h 875156"/>
                <a:gd name="connsiteX330" fmla="*/ 218408 w 339566"/>
                <a:gd name="connsiteY330" fmla="*/ 27432 h 875156"/>
                <a:gd name="connsiteX331" fmla="*/ 212407 w 339566"/>
                <a:gd name="connsiteY331" fmla="*/ 21431 h 875156"/>
                <a:gd name="connsiteX332" fmla="*/ 212407 w 339566"/>
                <a:gd name="connsiteY332" fmla="*/ 19050 h 875156"/>
                <a:gd name="connsiteX333" fmla="*/ 218408 w 339566"/>
                <a:gd name="connsiteY333" fmla="*/ 11906 h 875156"/>
                <a:gd name="connsiteX334" fmla="*/ 207645 w 339566"/>
                <a:gd name="connsiteY334" fmla="*/ 16669 h 875156"/>
                <a:gd name="connsiteX335" fmla="*/ 205264 w 339566"/>
                <a:gd name="connsiteY335" fmla="*/ 16669 h 875156"/>
                <a:gd name="connsiteX336" fmla="*/ 194500 w 339566"/>
                <a:gd name="connsiteY336" fmla="*/ 28670 h 875156"/>
                <a:gd name="connsiteX337" fmla="*/ 198120 w 339566"/>
                <a:gd name="connsiteY337" fmla="*/ 32290 h 875156"/>
                <a:gd name="connsiteX338" fmla="*/ 209931 w 339566"/>
                <a:gd name="connsiteY338" fmla="*/ 63341 h 875156"/>
                <a:gd name="connsiteX339" fmla="*/ 211169 w 339566"/>
                <a:gd name="connsiteY339" fmla="*/ 60960 h 875156"/>
                <a:gd name="connsiteX340" fmla="*/ 201549 w 339566"/>
                <a:gd name="connsiteY340" fmla="*/ 54959 h 875156"/>
                <a:gd name="connsiteX341" fmla="*/ 194310 w 339566"/>
                <a:gd name="connsiteY341" fmla="*/ 63341 h 875156"/>
                <a:gd name="connsiteX342" fmla="*/ 201549 w 339566"/>
                <a:gd name="connsiteY342" fmla="*/ 68104 h 875156"/>
                <a:gd name="connsiteX343" fmla="*/ 203930 w 339566"/>
                <a:gd name="connsiteY343" fmla="*/ 69342 h 875156"/>
                <a:gd name="connsiteX344" fmla="*/ 206311 w 339566"/>
                <a:gd name="connsiteY344" fmla="*/ 70580 h 875156"/>
                <a:gd name="connsiteX345" fmla="*/ 208693 w 339566"/>
                <a:gd name="connsiteY345" fmla="*/ 65818 h 875156"/>
                <a:gd name="connsiteX346" fmla="*/ 209931 w 339566"/>
                <a:gd name="connsiteY346" fmla="*/ 63437 h 875156"/>
                <a:gd name="connsiteX347" fmla="*/ 202787 w 339566"/>
                <a:gd name="connsiteY347" fmla="*/ 465011 h 875156"/>
                <a:gd name="connsiteX348" fmla="*/ 200406 w 339566"/>
                <a:gd name="connsiteY348" fmla="*/ 471011 h 875156"/>
                <a:gd name="connsiteX349" fmla="*/ 200406 w 339566"/>
                <a:gd name="connsiteY349" fmla="*/ 473393 h 875156"/>
                <a:gd name="connsiteX350" fmla="*/ 210026 w 339566"/>
                <a:gd name="connsiteY350" fmla="*/ 473393 h 875156"/>
                <a:gd name="connsiteX351" fmla="*/ 211264 w 339566"/>
                <a:gd name="connsiteY351" fmla="*/ 462629 h 875156"/>
                <a:gd name="connsiteX352" fmla="*/ 202882 w 339566"/>
                <a:gd name="connsiteY352" fmla="*/ 462629 h 875156"/>
                <a:gd name="connsiteX353" fmla="*/ 202882 w 339566"/>
                <a:gd name="connsiteY353" fmla="*/ 465011 h 875156"/>
                <a:gd name="connsiteX354" fmla="*/ 202787 w 339566"/>
                <a:gd name="connsiteY354" fmla="*/ 427958 h 875156"/>
                <a:gd name="connsiteX355" fmla="*/ 208788 w 339566"/>
                <a:gd name="connsiteY355" fmla="*/ 433959 h 875156"/>
                <a:gd name="connsiteX356" fmla="*/ 210026 w 339566"/>
                <a:gd name="connsiteY356" fmla="*/ 423196 h 875156"/>
                <a:gd name="connsiteX357" fmla="*/ 206407 w 339566"/>
                <a:gd name="connsiteY357" fmla="*/ 424434 h 875156"/>
                <a:gd name="connsiteX358" fmla="*/ 202787 w 339566"/>
                <a:gd name="connsiteY358" fmla="*/ 428054 h 875156"/>
                <a:gd name="connsiteX359" fmla="*/ 213550 w 339566"/>
                <a:gd name="connsiteY359" fmla="*/ 455486 h 875156"/>
                <a:gd name="connsiteX360" fmla="*/ 212312 w 339566"/>
                <a:gd name="connsiteY360" fmla="*/ 454247 h 875156"/>
                <a:gd name="connsiteX361" fmla="*/ 214693 w 339566"/>
                <a:gd name="connsiteY361" fmla="*/ 454247 h 875156"/>
                <a:gd name="connsiteX362" fmla="*/ 213455 w 339566"/>
                <a:gd name="connsiteY362" fmla="*/ 455486 h 875156"/>
                <a:gd name="connsiteX363" fmla="*/ 224314 w 339566"/>
                <a:gd name="connsiteY363" fmla="*/ 71723 h 875156"/>
                <a:gd name="connsiteX364" fmla="*/ 223075 w 339566"/>
                <a:gd name="connsiteY364" fmla="*/ 72962 h 875156"/>
                <a:gd name="connsiteX365" fmla="*/ 220694 w 339566"/>
                <a:gd name="connsiteY365" fmla="*/ 78962 h 875156"/>
                <a:gd name="connsiteX366" fmla="*/ 221932 w 339566"/>
                <a:gd name="connsiteY366" fmla="*/ 83725 h 875156"/>
                <a:gd name="connsiteX367" fmla="*/ 230314 w 339566"/>
                <a:gd name="connsiteY367" fmla="*/ 83725 h 875156"/>
                <a:gd name="connsiteX368" fmla="*/ 233934 w 339566"/>
                <a:gd name="connsiteY368" fmla="*/ 76581 h 875156"/>
                <a:gd name="connsiteX369" fmla="*/ 227933 w 339566"/>
                <a:gd name="connsiteY369" fmla="*/ 70580 h 875156"/>
                <a:gd name="connsiteX370" fmla="*/ 225552 w 339566"/>
                <a:gd name="connsiteY370" fmla="*/ 71819 h 875156"/>
                <a:gd name="connsiteX371" fmla="*/ 224314 w 339566"/>
                <a:gd name="connsiteY371" fmla="*/ 71819 h 875156"/>
                <a:gd name="connsiteX372" fmla="*/ 227933 w 339566"/>
                <a:gd name="connsiteY372" fmla="*/ 845249 h 875156"/>
                <a:gd name="connsiteX373" fmla="*/ 227933 w 339566"/>
                <a:gd name="connsiteY373" fmla="*/ 839248 h 875156"/>
                <a:gd name="connsiteX374" fmla="*/ 225552 w 339566"/>
                <a:gd name="connsiteY374" fmla="*/ 839248 h 875156"/>
                <a:gd name="connsiteX375" fmla="*/ 224314 w 339566"/>
                <a:gd name="connsiteY375" fmla="*/ 845249 h 875156"/>
                <a:gd name="connsiteX376" fmla="*/ 227933 w 339566"/>
                <a:gd name="connsiteY376" fmla="*/ 845249 h 875156"/>
                <a:gd name="connsiteX377" fmla="*/ 229171 w 339566"/>
                <a:gd name="connsiteY377" fmla="*/ 408813 h 875156"/>
                <a:gd name="connsiteX378" fmla="*/ 236410 w 339566"/>
                <a:gd name="connsiteY378" fmla="*/ 410051 h 875156"/>
                <a:gd name="connsiteX379" fmla="*/ 234029 w 339566"/>
                <a:gd name="connsiteY379" fmla="*/ 411289 h 875156"/>
                <a:gd name="connsiteX380" fmla="*/ 234029 w 339566"/>
                <a:gd name="connsiteY380" fmla="*/ 410051 h 875156"/>
                <a:gd name="connsiteX381" fmla="*/ 228028 w 339566"/>
                <a:gd name="connsiteY381" fmla="*/ 408813 h 875156"/>
                <a:gd name="connsiteX382" fmla="*/ 229267 w 339566"/>
                <a:gd name="connsiteY382" fmla="*/ 407575 h 875156"/>
                <a:gd name="connsiteX383" fmla="*/ 229267 w 339566"/>
                <a:gd name="connsiteY383" fmla="*/ 408813 h 875156"/>
                <a:gd name="connsiteX384" fmla="*/ 233934 w 339566"/>
                <a:gd name="connsiteY384" fmla="*/ 57340 h 875156"/>
                <a:gd name="connsiteX385" fmla="*/ 243554 w 339566"/>
                <a:gd name="connsiteY385" fmla="*/ 57340 h 875156"/>
                <a:gd name="connsiteX386" fmla="*/ 237553 w 339566"/>
                <a:gd name="connsiteY386" fmla="*/ 47815 h 875156"/>
                <a:gd name="connsiteX387" fmla="*/ 233934 w 339566"/>
                <a:gd name="connsiteY387" fmla="*/ 57340 h 875156"/>
                <a:gd name="connsiteX388" fmla="*/ 238792 w 339566"/>
                <a:gd name="connsiteY388" fmla="*/ 431578 h 875156"/>
                <a:gd name="connsiteX389" fmla="*/ 241173 w 339566"/>
                <a:gd name="connsiteY389" fmla="*/ 422053 h 875156"/>
                <a:gd name="connsiteX390" fmla="*/ 236410 w 339566"/>
                <a:gd name="connsiteY390" fmla="*/ 422053 h 875156"/>
                <a:gd name="connsiteX391" fmla="*/ 234029 w 339566"/>
                <a:gd name="connsiteY391" fmla="*/ 429196 h 875156"/>
                <a:gd name="connsiteX392" fmla="*/ 238792 w 339566"/>
                <a:gd name="connsiteY392" fmla="*/ 431578 h 875156"/>
                <a:gd name="connsiteX393" fmla="*/ 243554 w 339566"/>
                <a:gd name="connsiteY393" fmla="*/ 792671 h 875156"/>
                <a:gd name="connsiteX394" fmla="*/ 248317 w 339566"/>
                <a:gd name="connsiteY394" fmla="*/ 790289 h 875156"/>
                <a:gd name="connsiteX395" fmla="*/ 244697 w 339566"/>
                <a:gd name="connsiteY395" fmla="*/ 785527 h 875156"/>
                <a:gd name="connsiteX396" fmla="*/ 243459 w 339566"/>
                <a:gd name="connsiteY396" fmla="*/ 792671 h 875156"/>
                <a:gd name="connsiteX397" fmla="*/ 253174 w 339566"/>
                <a:gd name="connsiteY397" fmla="*/ 72866 h 875156"/>
                <a:gd name="connsiteX398" fmla="*/ 265176 w 339566"/>
                <a:gd name="connsiteY398" fmla="*/ 72866 h 875156"/>
                <a:gd name="connsiteX399" fmla="*/ 260413 w 339566"/>
                <a:gd name="connsiteY399" fmla="*/ 62103 h 875156"/>
                <a:gd name="connsiteX400" fmla="*/ 250793 w 339566"/>
                <a:gd name="connsiteY400" fmla="*/ 65722 h 875156"/>
                <a:gd name="connsiteX401" fmla="*/ 253174 w 339566"/>
                <a:gd name="connsiteY401" fmla="*/ 72866 h 875156"/>
                <a:gd name="connsiteX402" fmla="*/ 260318 w 339566"/>
                <a:gd name="connsiteY402" fmla="*/ 32290 h 875156"/>
                <a:gd name="connsiteX403" fmla="*/ 259080 w 339566"/>
                <a:gd name="connsiteY403" fmla="*/ 32290 h 875156"/>
                <a:gd name="connsiteX404" fmla="*/ 259080 w 339566"/>
                <a:gd name="connsiteY404" fmla="*/ 28670 h 875156"/>
                <a:gd name="connsiteX405" fmla="*/ 262699 w 339566"/>
                <a:gd name="connsiteY405" fmla="*/ 28670 h 875156"/>
                <a:gd name="connsiteX406" fmla="*/ 261461 w 339566"/>
                <a:gd name="connsiteY406" fmla="*/ 33433 h 875156"/>
                <a:gd name="connsiteX407" fmla="*/ 260223 w 339566"/>
                <a:gd name="connsiteY407" fmla="*/ 32195 h 875156"/>
                <a:gd name="connsiteX408" fmla="*/ 269938 w 339566"/>
                <a:gd name="connsiteY408" fmla="*/ 835628 h 875156"/>
                <a:gd name="connsiteX409" fmla="*/ 275939 w 339566"/>
                <a:gd name="connsiteY409" fmla="*/ 844010 h 875156"/>
                <a:gd name="connsiteX410" fmla="*/ 279559 w 339566"/>
                <a:gd name="connsiteY410" fmla="*/ 835628 h 875156"/>
                <a:gd name="connsiteX411" fmla="*/ 269938 w 339566"/>
                <a:gd name="connsiteY411" fmla="*/ 835628 h 875156"/>
                <a:gd name="connsiteX412" fmla="*/ 287941 w 339566"/>
                <a:gd name="connsiteY412" fmla="*/ 51340 h 875156"/>
                <a:gd name="connsiteX413" fmla="*/ 278321 w 339566"/>
                <a:gd name="connsiteY413" fmla="*/ 60865 h 875156"/>
                <a:gd name="connsiteX414" fmla="*/ 292703 w 339566"/>
                <a:gd name="connsiteY414" fmla="*/ 58484 h 875156"/>
                <a:gd name="connsiteX415" fmla="*/ 290322 w 339566"/>
                <a:gd name="connsiteY415" fmla="*/ 53721 h 875156"/>
                <a:gd name="connsiteX416" fmla="*/ 287941 w 339566"/>
                <a:gd name="connsiteY416" fmla="*/ 51340 h 875156"/>
                <a:gd name="connsiteX417" fmla="*/ 292798 w 339566"/>
                <a:gd name="connsiteY417" fmla="*/ 778288 h 875156"/>
                <a:gd name="connsiteX418" fmla="*/ 290417 w 339566"/>
                <a:gd name="connsiteY418" fmla="*/ 778288 h 875156"/>
                <a:gd name="connsiteX419" fmla="*/ 290417 w 339566"/>
                <a:gd name="connsiteY419" fmla="*/ 783050 h 875156"/>
                <a:gd name="connsiteX420" fmla="*/ 292798 w 339566"/>
                <a:gd name="connsiteY420" fmla="*/ 783050 h 875156"/>
                <a:gd name="connsiteX421" fmla="*/ 292798 w 339566"/>
                <a:gd name="connsiteY421" fmla="*/ 778288 h 87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9566" h="875156">
                  <a:moveTo>
                    <a:pt x="320326" y="754380"/>
                  </a:moveTo>
                  <a:cubicBezTo>
                    <a:pt x="344329" y="754380"/>
                    <a:pt x="334708" y="777050"/>
                    <a:pt x="334708" y="789051"/>
                  </a:cubicBezTo>
                  <a:cubicBezTo>
                    <a:pt x="334708" y="792671"/>
                    <a:pt x="335947" y="805815"/>
                    <a:pt x="335947" y="810578"/>
                  </a:cubicBezTo>
                  <a:cubicBezTo>
                    <a:pt x="335947" y="824960"/>
                    <a:pt x="339566" y="832104"/>
                    <a:pt x="339566" y="838105"/>
                  </a:cubicBezTo>
                  <a:cubicBezTo>
                    <a:pt x="339566" y="868013"/>
                    <a:pt x="339566" y="874014"/>
                    <a:pt x="322802" y="874014"/>
                  </a:cubicBezTo>
                  <a:lnTo>
                    <a:pt x="187166" y="872776"/>
                  </a:lnTo>
                  <a:lnTo>
                    <a:pt x="176403" y="872776"/>
                  </a:lnTo>
                  <a:lnTo>
                    <a:pt x="160782" y="871538"/>
                  </a:lnTo>
                  <a:lnTo>
                    <a:pt x="150019" y="871538"/>
                  </a:lnTo>
                  <a:cubicBezTo>
                    <a:pt x="104394" y="871538"/>
                    <a:pt x="30004" y="875157"/>
                    <a:pt x="26384" y="875157"/>
                  </a:cubicBezTo>
                  <a:cubicBezTo>
                    <a:pt x="6001" y="875157"/>
                    <a:pt x="7144" y="856012"/>
                    <a:pt x="7144" y="850011"/>
                  </a:cubicBezTo>
                  <a:cubicBezTo>
                    <a:pt x="7144" y="841629"/>
                    <a:pt x="10763" y="816578"/>
                    <a:pt x="10763" y="787813"/>
                  </a:cubicBezTo>
                  <a:cubicBezTo>
                    <a:pt x="10763" y="784193"/>
                    <a:pt x="9525" y="769906"/>
                    <a:pt x="8382" y="765143"/>
                  </a:cubicBezTo>
                  <a:cubicBezTo>
                    <a:pt x="7144" y="755618"/>
                    <a:pt x="9620" y="735235"/>
                    <a:pt x="9620" y="731711"/>
                  </a:cubicBezTo>
                  <a:cubicBezTo>
                    <a:pt x="9620" y="694658"/>
                    <a:pt x="6001" y="675513"/>
                    <a:pt x="7239" y="584645"/>
                  </a:cubicBezTo>
                  <a:cubicBezTo>
                    <a:pt x="7239" y="559498"/>
                    <a:pt x="6001" y="527304"/>
                    <a:pt x="6001" y="498538"/>
                  </a:cubicBezTo>
                  <a:cubicBezTo>
                    <a:pt x="6001" y="492538"/>
                    <a:pt x="4763" y="480631"/>
                    <a:pt x="4763" y="471011"/>
                  </a:cubicBezTo>
                  <a:cubicBezTo>
                    <a:pt x="4763" y="469773"/>
                    <a:pt x="3524" y="503301"/>
                    <a:pt x="4763" y="173355"/>
                  </a:cubicBezTo>
                  <a:lnTo>
                    <a:pt x="4763" y="158972"/>
                  </a:lnTo>
                  <a:cubicBezTo>
                    <a:pt x="4763" y="143446"/>
                    <a:pt x="4763" y="125539"/>
                    <a:pt x="0" y="108776"/>
                  </a:cubicBezTo>
                  <a:lnTo>
                    <a:pt x="0" y="23908"/>
                  </a:lnTo>
                  <a:cubicBezTo>
                    <a:pt x="0" y="3620"/>
                    <a:pt x="6001" y="2381"/>
                    <a:pt x="24003" y="2381"/>
                  </a:cubicBezTo>
                  <a:lnTo>
                    <a:pt x="236410" y="0"/>
                  </a:lnTo>
                  <a:cubicBezTo>
                    <a:pt x="240030" y="0"/>
                    <a:pt x="253174" y="2381"/>
                    <a:pt x="258032" y="2381"/>
                  </a:cubicBezTo>
                  <a:lnTo>
                    <a:pt x="262795" y="2381"/>
                  </a:lnTo>
                  <a:lnTo>
                    <a:pt x="274796" y="0"/>
                  </a:lnTo>
                  <a:lnTo>
                    <a:pt x="282035" y="0"/>
                  </a:lnTo>
                  <a:lnTo>
                    <a:pt x="288036" y="1238"/>
                  </a:lnTo>
                  <a:lnTo>
                    <a:pt x="294037" y="1238"/>
                  </a:lnTo>
                  <a:lnTo>
                    <a:pt x="301276" y="0"/>
                  </a:lnTo>
                  <a:cubicBezTo>
                    <a:pt x="313277" y="0"/>
                    <a:pt x="315658" y="3620"/>
                    <a:pt x="315658" y="16764"/>
                  </a:cubicBezTo>
                  <a:lnTo>
                    <a:pt x="314420" y="111252"/>
                  </a:lnTo>
                  <a:cubicBezTo>
                    <a:pt x="314420" y="123254"/>
                    <a:pt x="303657" y="124396"/>
                    <a:pt x="291655" y="120777"/>
                  </a:cubicBezTo>
                  <a:lnTo>
                    <a:pt x="266414" y="120777"/>
                  </a:lnTo>
                  <a:cubicBezTo>
                    <a:pt x="261652" y="120777"/>
                    <a:pt x="256794" y="122015"/>
                    <a:pt x="253174" y="122015"/>
                  </a:cubicBezTo>
                  <a:lnTo>
                    <a:pt x="250793" y="122015"/>
                  </a:lnTo>
                  <a:lnTo>
                    <a:pt x="243554" y="120777"/>
                  </a:lnTo>
                  <a:lnTo>
                    <a:pt x="241173" y="120777"/>
                  </a:lnTo>
                  <a:cubicBezTo>
                    <a:pt x="236410" y="120777"/>
                    <a:pt x="232791" y="122015"/>
                    <a:pt x="229171" y="122015"/>
                  </a:cubicBezTo>
                  <a:cubicBezTo>
                    <a:pt x="221932" y="122015"/>
                    <a:pt x="184785" y="117253"/>
                    <a:pt x="160782" y="120777"/>
                  </a:cubicBezTo>
                  <a:cubicBezTo>
                    <a:pt x="158401" y="122015"/>
                    <a:pt x="151162" y="119539"/>
                    <a:pt x="148780" y="119539"/>
                  </a:cubicBezTo>
                  <a:cubicBezTo>
                    <a:pt x="144018" y="119539"/>
                    <a:pt x="140398" y="120777"/>
                    <a:pt x="139160" y="154210"/>
                  </a:cubicBezTo>
                  <a:cubicBezTo>
                    <a:pt x="139160" y="161354"/>
                    <a:pt x="140398" y="172117"/>
                    <a:pt x="140398" y="175736"/>
                  </a:cubicBezTo>
                  <a:lnTo>
                    <a:pt x="140398" y="229553"/>
                  </a:lnTo>
                  <a:cubicBezTo>
                    <a:pt x="140398" y="233172"/>
                    <a:pt x="142780" y="272605"/>
                    <a:pt x="140398" y="283369"/>
                  </a:cubicBezTo>
                  <a:cubicBezTo>
                    <a:pt x="142780" y="338328"/>
                    <a:pt x="140398" y="334804"/>
                    <a:pt x="140398" y="340709"/>
                  </a:cubicBezTo>
                  <a:cubicBezTo>
                    <a:pt x="140398" y="347853"/>
                    <a:pt x="147638" y="346710"/>
                    <a:pt x="151162" y="346710"/>
                  </a:cubicBezTo>
                  <a:cubicBezTo>
                    <a:pt x="158401" y="346710"/>
                    <a:pt x="171545" y="344329"/>
                    <a:pt x="175165" y="344329"/>
                  </a:cubicBezTo>
                  <a:cubicBezTo>
                    <a:pt x="194405" y="343090"/>
                    <a:pt x="230409" y="343090"/>
                    <a:pt x="233934" y="343090"/>
                  </a:cubicBezTo>
                  <a:cubicBezTo>
                    <a:pt x="236315" y="343090"/>
                    <a:pt x="247174" y="341852"/>
                    <a:pt x="255556" y="344329"/>
                  </a:cubicBezTo>
                  <a:cubicBezTo>
                    <a:pt x="261556" y="345567"/>
                    <a:pt x="263938" y="350330"/>
                    <a:pt x="263938" y="356330"/>
                  </a:cubicBezTo>
                  <a:cubicBezTo>
                    <a:pt x="263938" y="371856"/>
                    <a:pt x="267557" y="392239"/>
                    <a:pt x="267557" y="395764"/>
                  </a:cubicBezTo>
                  <a:lnTo>
                    <a:pt x="267557" y="474631"/>
                  </a:lnTo>
                  <a:cubicBezTo>
                    <a:pt x="267557" y="484156"/>
                    <a:pt x="263938" y="481775"/>
                    <a:pt x="256794" y="481775"/>
                  </a:cubicBezTo>
                  <a:cubicBezTo>
                    <a:pt x="253174" y="480536"/>
                    <a:pt x="248412" y="480536"/>
                    <a:pt x="246031" y="480536"/>
                  </a:cubicBezTo>
                  <a:cubicBezTo>
                    <a:pt x="242411" y="480536"/>
                    <a:pt x="231648" y="481775"/>
                    <a:pt x="226790" y="481775"/>
                  </a:cubicBezTo>
                  <a:lnTo>
                    <a:pt x="224409" y="481775"/>
                  </a:lnTo>
                  <a:lnTo>
                    <a:pt x="218408" y="480536"/>
                  </a:lnTo>
                  <a:lnTo>
                    <a:pt x="216027" y="480536"/>
                  </a:lnTo>
                  <a:cubicBezTo>
                    <a:pt x="211264" y="480536"/>
                    <a:pt x="170402" y="480536"/>
                    <a:pt x="148780" y="478155"/>
                  </a:cubicBezTo>
                  <a:cubicBezTo>
                    <a:pt x="146399" y="480536"/>
                    <a:pt x="145161" y="479393"/>
                    <a:pt x="144018" y="481775"/>
                  </a:cubicBezTo>
                  <a:cubicBezTo>
                    <a:pt x="142780" y="511683"/>
                    <a:pt x="144018" y="571405"/>
                    <a:pt x="144018" y="576263"/>
                  </a:cubicBezTo>
                  <a:lnTo>
                    <a:pt x="144018" y="706564"/>
                  </a:lnTo>
                  <a:cubicBezTo>
                    <a:pt x="144018" y="710184"/>
                    <a:pt x="145256" y="720947"/>
                    <a:pt x="142780" y="728091"/>
                  </a:cubicBezTo>
                  <a:cubicBezTo>
                    <a:pt x="142780" y="729329"/>
                    <a:pt x="141541" y="731711"/>
                    <a:pt x="141541" y="735235"/>
                  </a:cubicBezTo>
                  <a:cubicBezTo>
                    <a:pt x="141541" y="744760"/>
                    <a:pt x="140303" y="756761"/>
                    <a:pt x="152305" y="756761"/>
                  </a:cubicBezTo>
                  <a:lnTo>
                    <a:pt x="320326" y="754380"/>
                  </a:lnTo>
                  <a:close/>
                  <a:moveTo>
                    <a:pt x="40767" y="822484"/>
                  </a:moveTo>
                  <a:lnTo>
                    <a:pt x="45529" y="822484"/>
                  </a:lnTo>
                  <a:lnTo>
                    <a:pt x="45529" y="824865"/>
                  </a:lnTo>
                  <a:lnTo>
                    <a:pt x="40767" y="824865"/>
                  </a:lnTo>
                  <a:lnTo>
                    <a:pt x="40767" y="822484"/>
                  </a:lnTo>
                  <a:close/>
                  <a:moveTo>
                    <a:pt x="52768" y="736473"/>
                  </a:moveTo>
                  <a:cubicBezTo>
                    <a:pt x="51530" y="736473"/>
                    <a:pt x="49149" y="737711"/>
                    <a:pt x="46767" y="740093"/>
                  </a:cubicBezTo>
                  <a:lnTo>
                    <a:pt x="48006" y="746093"/>
                  </a:lnTo>
                  <a:cubicBezTo>
                    <a:pt x="54007" y="746093"/>
                    <a:pt x="55245" y="742474"/>
                    <a:pt x="56388" y="740093"/>
                  </a:cubicBezTo>
                  <a:lnTo>
                    <a:pt x="52768" y="736473"/>
                  </a:lnTo>
                  <a:close/>
                  <a:moveTo>
                    <a:pt x="61150" y="676656"/>
                  </a:moveTo>
                  <a:cubicBezTo>
                    <a:pt x="61150" y="674275"/>
                    <a:pt x="63532" y="671894"/>
                    <a:pt x="63532" y="670655"/>
                  </a:cubicBezTo>
                  <a:cubicBezTo>
                    <a:pt x="61150" y="669417"/>
                    <a:pt x="58769" y="668274"/>
                    <a:pt x="57531" y="669417"/>
                  </a:cubicBezTo>
                  <a:cubicBezTo>
                    <a:pt x="53911" y="670655"/>
                    <a:pt x="53911" y="673037"/>
                    <a:pt x="53911" y="674180"/>
                  </a:cubicBezTo>
                  <a:lnTo>
                    <a:pt x="61150" y="676561"/>
                  </a:lnTo>
                  <a:close/>
                  <a:moveTo>
                    <a:pt x="61150" y="377762"/>
                  </a:moveTo>
                  <a:lnTo>
                    <a:pt x="61150" y="375380"/>
                  </a:lnTo>
                  <a:lnTo>
                    <a:pt x="65913" y="375380"/>
                  </a:lnTo>
                  <a:lnTo>
                    <a:pt x="65913" y="377762"/>
                  </a:lnTo>
                  <a:lnTo>
                    <a:pt x="61150" y="377762"/>
                  </a:lnTo>
                  <a:close/>
                  <a:moveTo>
                    <a:pt x="64770" y="531971"/>
                  </a:moveTo>
                  <a:cubicBezTo>
                    <a:pt x="68389" y="531971"/>
                    <a:pt x="70771" y="527209"/>
                    <a:pt x="73152" y="525971"/>
                  </a:cubicBezTo>
                  <a:cubicBezTo>
                    <a:pt x="70771" y="524732"/>
                    <a:pt x="67151" y="522351"/>
                    <a:pt x="64770" y="522351"/>
                  </a:cubicBezTo>
                  <a:cubicBezTo>
                    <a:pt x="63532" y="523589"/>
                    <a:pt x="61150" y="525971"/>
                    <a:pt x="61150" y="528352"/>
                  </a:cubicBezTo>
                  <a:lnTo>
                    <a:pt x="64770" y="531971"/>
                  </a:lnTo>
                  <a:close/>
                  <a:moveTo>
                    <a:pt x="64770" y="157829"/>
                  </a:moveTo>
                  <a:lnTo>
                    <a:pt x="73152" y="161449"/>
                  </a:lnTo>
                  <a:cubicBezTo>
                    <a:pt x="73152" y="154305"/>
                    <a:pt x="75533" y="145923"/>
                    <a:pt x="75533" y="143542"/>
                  </a:cubicBezTo>
                  <a:lnTo>
                    <a:pt x="75533" y="141161"/>
                  </a:lnTo>
                  <a:lnTo>
                    <a:pt x="63532" y="139922"/>
                  </a:lnTo>
                  <a:cubicBezTo>
                    <a:pt x="63532" y="143542"/>
                    <a:pt x="64770" y="147066"/>
                    <a:pt x="65913" y="150686"/>
                  </a:cubicBezTo>
                  <a:cubicBezTo>
                    <a:pt x="68294" y="150686"/>
                    <a:pt x="69532" y="150686"/>
                    <a:pt x="71914" y="154305"/>
                  </a:cubicBezTo>
                  <a:cubicBezTo>
                    <a:pt x="67151" y="156686"/>
                    <a:pt x="67151" y="155543"/>
                    <a:pt x="64675" y="155543"/>
                  </a:cubicBezTo>
                  <a:lnTo>
                    <a:pt x="64675" y="157925"/>
                  </a:lnTo>
                  <a:close/>
                  <a:moveTo>
                    <a:pt x="69532" y="756761"/>
                  </a:moveTo>
                  <a:cubicBezTo>
                    <a:pt x="67151" y="756761"/>
                    <a:pt x="63532" y="761524"/>
                    <a:pt x="63532" y="762762"/>
                  </a:cubicBezTo>
                  <a:cubicBezTo>
                    <a:pt x="64770" y="764000"/>
                    <a:pt x="68294" y="765143"/>
                    <a:pt x="69532" y="765143"/>
                  </a:cubicBezTo>
                  <a:cubicBezTo>
                    <a:pt x="69532" y="762762"/>
                    <a:pt x="70771" y="759143"/>
                    <a:pt x="69532" y="756761"/>
                  </a:cubicBezTo>
                  <a:close/>
                  <a:moveTo>
                    <a:pt x="73152" y="326327"/>
                  </a:moveTo>
                  <a:lnTo>
                    <a:pt x="64770" y="326327"/>
                  </a:lnTo>
                  <a:lnTo>
                    <a:pt x="64770" y="332327"/>
                  </a:lnTo>
                  <a:cubicBezTo>
                    <a:pt x="67151" y="333565"/>
                    <a:pt x="70771" y="333565"/>
                    <a:pt x="73152" y="332327"/>
                  </a:cubicBezTo>
                  <a:lnTo>
                    <a:pt x="73152" y="326327"/>
                  </a:lnTo>
                  <a:close/>
                  <a:moveTo>
                    <a:pt x="67151" y="826103"/>
                  </a:moveTo>
                  <a:lnTo>
                    <a:pt x="67151" y="835628"/>
                  </a:lnTo>
                  <a:lnTo>
                    <a:pt x="74390" y="826103"/>
                  </a:lnTo>
                  <a:lnTo>
                    <a:pt x="67151" y="826103"/>
                  </a:lnTo>
                  <a:close/>
                  <a:moveTo>
                    <a:pt x="81534" y="170974"/>
                  </a:moveTo>
                  <a:lnTo>
                    <a:pt x="73152" y="167354"/>
                  </a:lnTo>
                  <a:cubicBezTo>
                    <a:pt x="71914" y="170974"/>
                    <a:pt x="70771" y="174498"/>
                    <a:pt x="70771" y="176879"/>
                  </a:cubicBezTo>
                  <a:cubicBezTo>
                    <a:pt x="70771" y="179261"/>
                    <a:pt x="76771" y="185261"/>
                    <a:pt x="79153" y="187643"/>
                  </a:cubicBezTo>
                  <a:cubicBezTo>
                    <a:pt x="79153" y="187643"/>
                    <a:pt x="80391" y="185261"/>
                    <a:pt x="81534" y="185261"/>
                  </a:cubicBezTo>
                  <a:cubicBezTo>
                    <a:pt x="81534" y="182880"/>
                    <a:pt x="77914" y="180499"/>
                    <a:pt x="75533" y="178118"/>
                  </a:cubicBezTo>
                  <a:cubicBezTo>
                    <a:pt x="76771" y="176879"/>
                    <a:pt x="79153" y="174498"/>
                    <a:pt x="81534" y="174498"/>
                  </a:cubicBezTo>
                  <a:lnTo>
                    <a:pt x="81534" y="170879"/>
                  </a:lnTo>
                  <a:close/>
                  <a:moveTo>
                    <a:pt x="76771" y="583406"/>
                  </a:moveTo>
                  <a:cubicBezTo>
                    <a:pt x="75533" y="583406"/>
                    <a:pt x="70771" y="587026"/>
                    <a:pt x="70771" y="589407"/>
                  </a:cubicBezTo>
                  <a:cubicBezTo>
                    <a:pt x="73152" y="590645"/>
                    <a:pt x="78009" y="590645"/>
                    <a:pt x="79153" y="589407"/>
                  </a:cubicBezTo>
                  <a:lnTo>
                    <a:pt x="76771" y="583406"/>
                  </a:lnTo>
                  <a:close/>
                  <a:moveTo>
                    <a:pt x="77914" y="200787"/>
                  </a:moveTo>
                  <a:lnTo>
                    <a:pt x="81534" y="200787"/>
                  </a:lnTo>
                  <a:lnTo>
                    <a:pt x="81534" y="191262"/>
                  </a:lnTo>
                  <a:cubicBezTo>
                    <a:pt x="80296" y="191262"/>
                    <a:pt x="77914" y="190024"/>
                    <a:pt x="73152" y="190024"/>
                  </a:cubicBezTo>
                  <a:lnTo>
                    <a:pt x="71914" y="191262"/>
                  </a:lnTo>
                  <a:lnTo>
                    <a:pt x="71914" y="197263"/>
                  </a:lnTo>
                  <a:lnTo>
                    <a:pt x="77914" y="200882"/>
                  </a:lnTo>
                  <a:close/>
                  <a:moveTo>
                    <a:pt x="71914" y="288131"/>
                  </a:moveTo>
                  <a:lnTo>
                    <a:pt x="71914" y="282130"/>
                  </a:lnTo>
                  <a:lnTo>
                    <a:pt x="74295" y="282130"/>
                  </a:lnTo>
                  <a:lnTo>
                    <a:pt x="74295" y="288131"/>
                  </a:lnTo>
                  <a:lnTo>
                    <a:pt x="71914" y="288131"/>
                  </a:lnTo>
                  <a:close/>
                  <a:moveTo>
                    <a:pt x="71914" y="303657"/>
                  </a:moveTo>
                  <a:lnTo>
                    <a:pt x="71914" y="298895"/>
                  </a:lnTo>
                  <a:lnTo>
                    <a:pt x="74295" y="298895"/>
                  </a:lnTo>
                  <a:lnTo>
                    <a:pt x="74295" y="303657"/>
                  </a:lnTo>
                  <a:lnTo>
                    <a:pt x="71914" y="303657"/>
                  </a:lnTo>
                  <a:close/>
                  <a:moveTo>
                    <a:pt x="77914" y="712565"/>
                  </a:moveTo>
                  <a:cubicBezTo>
                    <a:pt x="75533" y="712565"/>
                    <a:pt x="73152" y="713804"/>
                    <a:pt x="71914" y="713804"/>
                  </a:cubicBezTo>
                  <a:lnTo>
                    <a:pt x="71914" y="720947"/>
                  </a:lnTo>
                  <a:cubicBezTo>
                    <a:pt x="73152" y="720947"/>
                    <a:pt x="77914" y="722186"/>
                    <a:pt x="79153" y="720947"/>
                  </a:cubicBezTo>
                  <a:lnTo>
                    <a:pt x="77914" y="712565"/>
                  </a:lnTo>
                  <a:close/>
                  <a:moveTo>
                    <a:pt x="79153" y="104013"/>
                  </a:moveTo>
                  <a:cubicBezTo>
                    <a:pt x="77914" y="116014"/>
                    <a:pt x="75533" y="119539"/>
                    <a:pt x="75533" y="131540"/>
                  </a:cubicBezTo>
                  <a:cubicBezTo>
                    <a:pt x="76771" y="131540"/>
                    <a:pt x="79153" y="132779"/>
                    <a:pt x="80296" y="133921"/>
                  </a:cubicBezTo>
                  <a:lnTo>
                    <a:pt x="82677" y="131540"/>
                  </a:lnTo>
                  <a:cubicBezTo>
                    <a:pt x="83915" y="130302"/>
                    <a:pt x="80296" y="129159"/>
                    <a:pt x="77914" y="126778"/>
                  </a:cubicBezTo>
                  <a:cubicBezTo>
                    <a:pt x="80296" y="122015"/>
                    <a:pt x="87534" y="117253"/>
                    <a:pt x="87534" y="113633"/>
                  </a:cubicBezTo>
                  <a:cubicBezTo>
                    <a:pt x="87534" y="111252"/>
                    <a:pt x="85153" y="107633"/>
                    <a:pt x="83915" y="104108"/>
                  </a:cubicBezTo>
                  <a:lnTo>
                    <a:pt x="79153" y="104108"/>
                  </a:lnTo>
                  <a:close/>
                  <a:moveTo>
                    <a:pt x="80391" y="155353"/>
                  </a:moveTo>
                  <a:lnTo>
                    <a:pt x="75628" y="155353"/>
                  </a:lnTo>
                  <a:cubicBezTo>
                    <a:pt x="75628" y="156591"/>
                    <a:pt x="79248" y="158972"/>
                    <a:pt x="80391" y="161354"/>
                  </a:cubicBezTo>
                  <a:lnTo>
                    <a:pt x="80391" y="155353"/>
                  </a:lnTo>
                  <a:close/>
                  <a:moveTo>
                    <a:pt x="76771" y="742379"/>
                  </a:moveTo>
                  <a:lnTo>
                    <a:pt x="82772" y="743617"/>
                  </a:lnTo>
                  <a:lnTo>
                    <a:pt x="81534" y="745998"/>
                  </a:lnTo>
                  <a:lnTo>
                    <a:pt x="76771" y="744760"/>
                  </a:lnTo>
                  <a:lnTo>
                    <a:pt x="76771" y="742379"/>
                  </a:lnTo>
                  <a:close/>
                  <a:moveTo>
                    <a:pt x="82772" y="548735"/>
                  </a:moveTo>
                  <a:cubicBezTo>
                    <a:pt x="84010" y="549973"/>
                    <a:pt x="87534" y="551117"/>
                    <a:pt x="88773" y="548735"/>
                  </a:cubicBezTo>
                  <a:cubicBezTo>
                    <a:pt x="88773" y="547497"/>
                    <a:pt x="86392" y="546354"/>
                    <a:pt x="85153" y="545116"/>
                  </a:cubicBezTo>
                  <a:cubicBezTo>
                    <a:pt x="82772" y="546354"/>
                    <a:pt x="82772" y="548735"/>
                    <a:pt x="82772" y="548735"/>
                  </a:cubicBezTo>
                  <a:close/>
                  <a:moveTo>
                    <a:pt x="93535" y="620459"/>
                  </a:moveTo>
                  <a:lnTo>
                    <a:pt x="95917" y="613315"/>
                  </a:lnTo>
                  <a:cubicBezTo>
                    <a:pt x="93535" y="610934"/>
                    <a:pt x="93535" y="608552"/>
                    <a:pt x="93535" y="608552"/>
                  </a:cubicBezTo>
                  <a:lnTo>
                    <a:pt x="87534" y="608552"/>
                  </a:lnTo>
                  <a:cubicBezTo>
                    <a:pt x="85153" y="612172"/>
                    <a:pt x="82772" y="616934"/>
                    <a:pt x="82772" y="618077"/>
                  </a:cubicBezTo>
                  <a:lnTo>
                    <a:pt x="93535" y="620459"/>
                  </a:lnTo>
                  <a:close/>
                  <a:moveTo>
                    <a:pt x="83915" y="154210"/>
                  </a:moveTo>
                  <a:lnTo>
                    <a:pt x="91154" y="152971"/>
                  </a:lnTo>
                  <a:lnTo>
                    <a:pt x="88773" y="150590"/>
                  </a:lnTo>
                  <a:cubicBezTo>
                    <a:pt x="90011" y="148209"/>
                    <a:pt x="92392" y="146971"/>
                    <a:pt x="94774" y="146971"/>
                  </a:cubicBezTo>
                  <a:lnTo>
                    <a:pt x="94774" y="126683"/>
                  </a:lnTo>
                  <a:cubicBezTo>
                    <a:pt x="93535" y="130302"/>
                    <a:pt x="92392" y="127921"/>
                    <a:pt x="92392" y="132683"/>
                  </a:cubicBezTo>
                  <a:cubicBezTo>
                    <a:pt x="91154" y="135064"/>
                    <a:pt x="86392" y="136303"/>
                    <a:pt x="84010" y="138684"/>
                  </a:cubicBezTo>
                  <a:lnTo>
                    <a:pt x="84010" y="154210"/>
                  </a:lnTo>
                  <a:close/>
                  <a:moveTo>
                    <a:pt x="83915" y="168593"/>
                  </a:moveTo>
                  <a:lnTo>
                    <a:pt x="95917" y="169831"/>
                  </a:lnTo>
                  <a:cubicBezTo>
                    <a:pt x="95917" y="165068"/>
                    <a:pt x="94678" y="163830"/>
                    <a:pt x="91154" y="159068"/>
                  </a:cubicBezTo>
                  <a:lnTo>
                    <a:pt x="83915" y="160306"/>
                  </a:lnTo>
                  <a:lnTo>
                    <a:pt x="83915" y="168688"/>
                  </a:lnTo>
                  <a:close/>
                  <a:moveTo>
                    <a:pt x="88773" y="651510"/>
                  </a:moveTo>
                  <a:cubicBezTo>
                    <a:pt x="88773" y="652748"/>
                    <a:pt x="87534" y="655130"/>
                    <a:pt x="86392" y="656272"/>
                  </a:cubicBezTo>
                  <a:lnTo>
                    <a:pt x="99631" y="658654"/>
                  </a:lnTo>
                  <a:cubicBezTo>
                    <a:pt x="100870" y="657415"/>
                    <a:pt x="102013" y="653891"/>
                    <a:pt x="102013" y="652653"/>
                  </a:cubicBezTo>
                  <a:lnTo>
                    <a:pt x="88773" y="651415"/>
                  </a:lnTo>
                  <a:close/>
                  <a:moveTo>
                    <a:pt x="105537" y="581025"/>
                  </a:moveTo>
                  <a:cubicBezTo>
                    <a:pt x="101917" y="577405"/>
                    <a:pt x="100774" y="575024"/>
                    <a:pt x="95917" y="575024"/>
                  </a:cubicBezTo>
                  <a:cubicBezTo>
                    <a:pt x="92297" y="575024"/>
                    <a:pt x="91154" y="578644"/>
                    <a:pt x="89916" y="581025"/>
                  </a:cubicBezTo>
                  <a:cubicBezTo>
                    <a:pt x="87534" y="587026"/>
                    <a:pt x="87534" y="595408"/>
                    <a:pt x="87534" y="598932"/>
                  </a:cubicBezTo>
                  <a:cubicBezTo>
                    <a:pt x="91154" y="602552"/>
                    <a:pt x="94774" y="606076"/>
                    <a:pt x="98298" y="606076"/>
                  </a:cubicBezTo>
                  <a:cubicBezTo>
                    <a:pt x="103060" y="606076"/>
                    <a:pt x="103060" y="603695"/>
                    <a:pt x="105537" y="602456"/>
                  </a:cubicBezTo>
                  <a:lnTo>
                    <a:pt x="105537" y="580930"/>
                  </a:lnTo>
                  <a:close/>
                  <a:moveTo>
                    <a:pt x="91154" y="676656"/>
                  </a:moveTo>
                  <a:lnTo>
                    <a:pt x="97155" y="676656"/>
                  </a:lnTo>
                  <a:cubicBezTo>
                    <a:pt x="94774" y="671894"/>
                    <a:pt x="98393" y="664655"/>
                    <a:pt x="95917" y="663512"/>
                  </a:cubicBezTo>
                  <a:cubicBezTo>
                    <a:pt x="94678" y="665893"/>
                    <a:pt x="91154" y="667131"/>
                    <a:pt x="91154" y="670655"/>
                  </a:cubicBezTo>
                  <a:lnTo>
                    <a:pt x="91154" y="676656"/>
                  </a:lnTo>
                  <a:close/>
                  <a:moveTo>
                    <a:pt x="107918" y="511683"/>
                  </a:moveTo>
                  <a:cubicBezTo>
                    <a:pt x="106680" y="510445"/>
                    <a:pt x="103156" y="508063"/>
                    <a:pt x="101917" y="505682"/>
                  </a:cubicBezTo>
                  <a:lnTo>
                    <a:pt x="95917" y="505682"/>
                  </a:lnTo>
                  <a:cubicBezTo>
                    <a:pt x="94678" y="509302"/>
                    <a:pt x="92297" y="514064"/>
                    <a:pt x="92297" y="515207"/>
                  </a:cubicBezTo>
                  <a:cubicBezTo>
                    <a:pt x="97059" y="513969"/>
                    <a:pt x="103060" y="515207"/>
                    <a:pt x="107918" y="511588"/>
                  </a:cubicBezTo>
                  <a:close/>
                  <a:moveTo>
                    <a:pt x="93535" y="114776"/>
                  </a:moveTo>
                  <a:cubicBezTo>
                    <a:pt x="94774" y="114776"/>
                    <a:pt x="97155" y="116014"/>
                    <a:pt x="98298" y="117158"/>
                  </a:cubicBezTo>
                  <a:cubicBezTo>
                    <a:pt x="99536" y="113538"/>
                    <a:pt x="98298" y="107633"/>
                    <a:pt x="99536" y="102775"/>
                  </a:cubicBezTo>
                  <a:cubicBezTo>
                    <a:pt x="100774" y="100394"/>
                    <a:pt x="104299" y="100394"/>
                    <a:pt x="104299" y="96774"/>
                  </a:cubicBezTo>
                  <a:cubicBezTo>
                    <a:pt x="104299" y="93154"/>
                    <a:pt x="101917" y="92012"/>
                    <a:pt x="101917" y="92012"/>
                  </a:cubicBezTo>
                  <a:cubicBezTo>
                    <a:pt x="94678" y="95631"/>
                    <a:pt x="101917" y="105156"/>
                    <a:pt x="93535" y="109919"/>
                  </a:cubicBezTo>
                  <a:lnTo>
                    <a:pt x="93535" y="114681"/>
                  </a:lnTo>
                  <a:close/>
                  <a:moveTo>
                    <a:pt x="95917" y="645605"/>
                  </a:moveTo>
                  <a:cubicBezTo>
                    <a:pt x="97155" y="645605"/>
                    <a:pt x="101917" y="643223"/>
                    <a:pt x="103156" y="641985"/>
                  </a:cubicBezTo>
                  <a:cubicBezTo>
                    <a:pt x="100774" y="639604"/>
                    <a:pt x="95917" y="638365"/>
                    <a:pt x="93535" y="638365"/>
                  </a:cubicBezTo>
                  <a:lnTo>
                    <a:pt x="95917" y="645509"/>
                  </a:lnTo>
                  <a:close/>
                  <a:moveTo>
                    <a:pt x="105537" y="559498"/>
                  </a:moveTo>
                  <a:lnTo>
                    <a:pt x="116300" y="557117"/>
                  </a:lnTo>
                  <a:cubicBezTo>
                    <a:pt x="115062" y="549973"/>
                    <a:pt x="118681" y="540353"/>
                    <a:pt x="122301" y="535591"/>
                  </a:cubicBezTo>
                  <a:cubicBezTo>
                    <a:pt x="119920" y="535591"/>
                    <a:pt x="117538" y="533210"/>
                    <a:pt x="112681" y="533210"/>
                  </a:cubicBezTo>
                  <a:cubicBezTo>
                    <a:pt x="109061" y="533210"/>
                    <a:pt x="101917" y="539210"/>
                    <a:pt x="95917" y="541592"/>
                  </a:cubicBezTo>
                  <a:cubicBezTo>
                    <a:pt x="100679" y="543973"/>
                    <a:pt x="105537" y="545211"/>
                    <a:pt x="106680" y="548735"/>
                  </a:cubicBezTo>
                  <a:cubicBezTo>
                    <a:pt x="105442" y="552355"/>
                    <a:pt x="104299" y="555879"/>
                    <a:pt x="105442" y="559498"/>
                  </a:cubicBezTo>
                  <a:close/>
                  <a:moveTo>
                    <a:pt x="98393" y="83629"/>
                  </a:moveTo>
                  <a:cubicBezTo>
                    <a:pt x="100774" y="81248"/>
                    <a:pt x="102013" y="78867"/>
                    <a:pt x="102013" y="76486"/>
                  </a:cubicBezTo>
                  <a:cubicBezTo>
                    <a:pt x="102013" y="72866"/>
                    <a:pt x="102013" y="74104"/>
                    <a:pt x="98393" y="70485"/>
                  </a:cubicBezTo>
                  <a:lnTo>
                    <a:pt x="98393" y="83629"/>
                  </a:lnTo>
                  <a:close/>
                  <a:moveTo>
                    <a:pt x="139160" y="567880"/>
                  </a:moveTo>
                  <a:lnTo>
                    <a:pt x="133159" y="567880"/>
                  </a:lnTo>
                  <a:cubicBezTo>
                    <a:pt x="129540" y="569119"/>
                    <a:pt x="130778" y="573881"/>
                    <a:pt x="127159" y="575024"/>
                  </a:cubicBezTo>
                  <a:cubicBezTo>
                    <a:pt x="127159" y="570262"/>
                    <a:pt x="127159" y="566642"/>
                    <a:pt x="123539" y="564261"/>
                  </a:cubicBezTo>
                  <a:lnTo>
                    <a:pt x="116300" y="564261"/>
                  </a:lnTo>
                  <a:cubicBezTo>
                    <a:pt x="117538" y="567880"/>
                    <a:pt x="121063" y="570262"/>
                    <a:pt x="122301" y="572643"/>
                  </a:cubicBezTo>
                  <a:cubicBezTo>
                    <a:pt x="117538" y="576263"/>
                    <a:pt x="111538" y="579787"/>
                    <a:pt x="107918" y="584645"/>
                  </a:cubicBezTo>
                  <a:cubicBezTo>
                    <a:pt x="111538" y="585883"/>
                    <a:pt x="117538" y="588264"/>
                    <a:pt x="121158" y="588264"/>
                  </a:cubicBezTo>
                  <a:cubicBezTo>
                    <a:pt x="124777" y="588264"/>
                    <a:pt x="131921" y="583502"/>
                    <a:pt x="139160" y="581120"/>
                  </a:cubicBezTo>
                  <a:lnTo>
                    <a:pt x="139160" y="567976"/>
                  </a:lnTo>
                  <a:close/>
                  <a:moveTo>
                    <a:pt x="113919" y="630079"/>
                  </a:moveTo>
                  <a:cubicBezTo>
                    <a:pt x="118681" y="626459"/>
                    <a:pt x="125921" y="626459"/>
                    <a:pt x="130683" y="625316"/>
                  </a:cubicBezTo>
                  <a:cubicBezTo>
                    <a:pt x="130683" y="622935"/>
                    <a:pt x="127063" y="620554"/>
                    <a:pt x="125921" y="618172"/>
                  </a:cubicBezTo>
                  <a:cubicBezTo>
                    <a:pt x="122301" y="620554"/>
                    <a:pt x="118681" y="620554"/>
                    <a:pt x="115157" y="620554"/>
                  </a:cubicBezTo>
                  <a:cubicBezTo>
                    <a:pt x="110395" y="620554"/>
                    <a:pt x="110395" y="622935"/>
                    <a:pt x="107918" y="624173"/>
                  </a:cubicBezTo>
                  <a:lnTo>
                    <a:pt x="113919" y="630174"/>
                  </a:lnTo>
                  <a:close/>
                  <a:moveTo>
                    <a:pt x="109156" y="699421"/>
                  </a:moveTo>
                  <a:lnTo>
                    <a:pt x="109156" y="705422"/>
                  </a:lnTo>
                  <a:lnTo>
                    <a:pt x="116396" y="705422"/>
                  </a:lnTo>
                  <a:lnTo>
                    <a:pt x="116396" y="699421"/>
                  </a:lnTo>
                  <a:lnTo>
                    <a:pt x="109156" y="699421"/>
                  </a:lnTo>
                  <a:close/>
                  <a:moveTo>
                    <a:pt x="121158" y="285750"/>
                  </a:moveTo>
                  <a:lnTo>
                    <a:pt x="122396" y="285750"/>
                  </a:lnTo>
                  <a:cubicBezTo>
                    <a:pt x="123634" y="284512"/>
                    <a:pt x="123634" y="279749"/>
                    <a:pt x="122396" y="277368"/>
                  </a:cubicBezTo>
                  <a:cubicBezTo>
                    <a:pt x="121158" y="277368"/>
                    <a:pt x="117634" y="282130"/>
                    <a:pt x="117634" y="283369"/>
                  </a:cubicBezTo>
                  <a:lnTo>
                    <a:pt x="121253" y="285750"/>
                  </a:lnTo>
                  <a:close/>
                  <a:moveTo>
                    <a:pt x="119920" y="309658"/>
                  </a:moveTo>
                  <a:lnTo>
                    <a:pt x="125921" y="310896"/>
                  </a:lnTo>
                  <a:lnTo>
                    <a:pt x="124682" y="313277"/>
                  </a:lnTo>
                  <a:lnTo>
                    <a:pt x="119920" y="312039"/>
                  </a:lnTo>
                  <a:lnTo>
                    <a:pt x="119920" y="309658"/>
                  </a:lnTo>
                  <a:close/>
                  <a:moveTo>
                    <a:pt x="124777" y="398050"/>
                  </a:moveTo>
                  <a:cubicBezTo>
                    <a:pt x="122396" y="399288"/>
                    <a:pt x="121158" y="401669"/>
                    <a:pt x="121158" y="404051"/>
                  </a:cubicBezTo>
                  <a:cubicBezTo>
                    <a:pt x="121158" y="408813"/>
                    <a:pt x="125921" y="412433"/>
                    <a:pt x="130778" y="413576"/>
                  </a:cubicBezTo>
                  <a:cubicBezTo>
                    <a:pt x="132016" y="412337"/>
                    <a:pt x="135541" y="411194"/>
                    <a:pt x="135541" y="411194"/>
                  </a:cubicBezTo>
                  <a:lnTo>
                    <a:pt x="135541" y="400431"/>
                  </a:lnTo>
                  <a:cubicBezTo>
                    <a:pt x="133159" y="399193"/>
                    <a:pt x="128302" y="396812"/>
                    <a:pt x="125921" y="396812"/>
                  </a:cubicBezTo>
                  <a:lnTo>
                    <a:pt x="124682" y="398050"/>
                  </a:lnTo>
                  <a:close/>
                  <a:moveTo>
                    <a:pt x="121158" y="668274"/>
                  </a:moveTo>
                  <a:lnTo>
                    <a:pt x="121158" y="674275"/>
                  </a:lnTo>
                  <a:cubicBezTo>
                    <a:pt x="125921" y="673037"/>
                    <a:pt x="127159" y="670655"/>
                    <a:pt x="127159" y="668274"/>
                  </a:cubicBezTo>
                  <a:lnTo>
                    <a:pt x="121158" y="668274"/>
                  </a:lnTo>
                  <a:close/>
                  <a:moveTo>
                    <a:pt x="122396" y="608552"/>
                  </a:moveTo>
                  <a:cubicBezTo>
                    <a:pt x="124777" y="609790"/>
                    <a:pt x="127159" y="610934"/>
                    <a:pt x="129635" y="610934"/>
                  </a:cubicBezTo>
                  <a:cubicBezTo>
                    <a:pt x="129635" y="607314"/>
                    <a:pt x="127254" y="603790"/>
                    <a:pt x="124873" y="602552"/>
                  </a:cubicBezTo>
                  <a:lnTo>
                    <a:pt x="122491" y="608552"/>
                  </a:lnTo>
                  <a:close/>
                  <a:moveTo>
                    <a:pt x="128397" y="591788"/>
                  </a:moveTo>
                  <a:lnTo>
                    <a:pt x="126016" y="597789"/>
                  </a:lnTo>
                  <a:lnTo>
                    <a:pt x="133255" y="597789"/>
                  </a:lnTo>
                  <a:cubicBezTo>
                    <a:pt x="135636" y="596551"/>
                    <a:pt x="135636" y="593027"/>
                    <a:pt x="135636" y="591788"/>
                  </a:cubicBezTo>
                  <a:lnTo>
                    <a:pt x="128397" y="591788"/>
                  </a:lnTo>
                  <a:close/>
                  <a:moveTo>
                    <a:pt x="137922" y="379000"/>
                  </a:moveTo>
                  <a:lnTo>
                    <a:pt x="137922" y="370618"/>
                  </a:lnTo>
                  <a:lnTo>
                    <a:pt x="131921" y="370618"/>
                  </a:lnTo>
                  <a:lnTo>
                    <a:pt x="131921" y="379000"/>
                  </a:lnTo>
                  <a:lnTo>
                    <a:pt x="137922" y="379000"/>
                  </a:lnTo>
                  <a:close/>
                  <a:moveTo>
                    <a:pt x="157163" y="456724"/>
                  </a:moveTo>
                  <a:lnTo>
                    <a:pt x="159544" y="456724"/>
                  </a:lnTo>
                  <a:lnTo>
                    <a:pt x="159544" y="448342"/>
                  </a:lnTo>
                  <a:cubicBezTo>
                    <a:pt x="157163" y="448342"/>
                    <a:pt x="153543" y="448342"/>
                    <a:pt x="151162" y="445961"/>
                  </a:cubicBezTo>
                  <a:lnTo>
                    <a:pt x="147542" y="448342"/>
                  </a:lnTo>
                  <a:cubicBezTo>
                    <a:pt x="146304" y="448342"/>
                    <a:pt x="145161" y="449580"/>
                    <a:pt x="143923" y="450723"/>
                  </a:cubicBezTo>
                  <a:lnTo>
                    <a:pt x="148685" y="456724"/>
                  </a:lnTo>
                  <a:cubicBezTo>
                    <a:pt x="151066" y="457962"/>
                    <a:pt x="153448" y="457962"/>
                    <a:pt x="154686" y="457962"/>
                  </a:cubicBezTo>
                  <a:lnTo>
                    <a:pt x="157067" y="456724"/>
                  </a:lnTo>
                  <a:close/>
                  <a:moveTo>
                    <a:pt x="145161" y="408813"/>
                  </a:moveTo>
                  <a:lnTo>
                    <a:pt x="147542" y="407575"/>
                  </a:lnTo>
                  <a:lnTo>
                    <a:pt x="147542" y="408813"/>
                  </a:lnTo>
                  <a:lnTo>
                    <a:pt x="148780" y="410051"/>
                  </a:lnTo>
                  <a:lnTo>
                    <a:pt x="145161" y="408813"/>
                  </a:lnTo>
                  <a:close/>
                  <a:moveTo>
                    <a:pt x="149923" y="410051"/>
                  </a:moveTo>
                  <a:lnTo>
                    <a:pt x="151162" y="408813"/>
                  </a:lnTo>
                  <a:lnTo>
                    <a:pt x="151162" y="410051"/>
                  </a:lnTo>
                  <a:lnTo>
                    <a:pt x="149923" y="410051"/>
                  </a:lnTo>
                  <a:close/>
                  <a:moveTo>
                    <a:pt x="161925" y="441103"/>
                  </a:moveTo>
                  <a:cubicBezTo>
                    <a:pt x="167926" y="437483"/>
                    <a:pt x="167926" y="433959"/>
                    <a:pt x="161925" y="430339"/>
                  </a:cubicBezTo>
                  <a:lnTo>
                    <a:pt x="161925" y="441103"/>
                  </a:lnTo>
                  <a:close/>
                  <a:moveTo>
                    <a:pt x="187166" y="33433"/>
                  </a:moveTo>
                  <a:cubicBezTo>
                    <a:pt x="182404" y="35814"/>
                    <a:pt x="178784" y="39434"/>
                    <a:pt x="178784" y="44196"/>
                  </a:cubicBezTo>
                  <a:cubicBezTo>
                    <a:pt x="181165" y="45434"/>
                    <a:pt x="183547" y="44196"/>
                    <a:pt x="184785" y="44196"/>
                  </a:cubicBezTo>
                  <a:cubicBezTo>
                    <a:pt x="187198" y="43371"/>
                    <a:pt x="189198" y="42958"/>
                    <a:pt x="190786" y="42958"/>
                  </a:cubicBezTo>
                  <a:lnTo>
                    <a:pt x="187166" y="33433"/>
                  </a:lnTo>
                  <a:close/>
                  <a:moveTo>
                    <a:pt x="181165" y="778288"/>
                  </a:moveTo>
                  <a:lnTo>
                    <a:pt x="181165" y="781907"/>
                  </a:lnTo>
                  <a:lnTo>
                    <a:pt x="188404" y="781907"/>
                  </a:lnTo>
                  <a:lnTo>
                    <a:pt x="188404" y="778288"/>
                  </a:lnTo>
                  <a:lnTo>
                    <a:pt x="181165" y="778288"/>
                  </a:lnTo>
                  <a:close/>
                  <a:moveTo>
                    <a:pt x="187166" y="851250"/>
                  </a:moveTo>
                  <a:lnTo>
                    <a:pt x="187166" y="850011"/>
                  </a:lnTo>
                  <a:lnTo>
                    <a:pt x="190786" y="848773"/>
                  </a:lnTo>
                  <a:cubicBezTo>
                    <a:pt x="190786" y="846392"/>
                    <a:pt x="186023" y="844010"/>
                    <a:pt x="184785" y="844010"/>
                  </a:cubicBezTo>
                  <a:lnTo>
                    <a:pt x="187166" y="851154"/>
                  </a:lnTo>
                  <a:close/>
                  <a:moveTo>
                    <a:pt x="191929" y="87249"/>
                  </a:moveTo>
                  <a:lnTo>
                    <a:pt x="188309" y="89630"/>
                  </a:lnTo>
                  <a:lnTo>
                    <a:pt x="191929" y="87249"/>
                  </a:lnTo>
                  <a:close/>
                  <a:moveTo>
                    <a:pt x="197929" y="32290"/>
                  </a:moveTo>
                  <a:lnTo>
                    <a:pt x="211169" y="32290"/>
                  </a:lnTo>
                  <a:cubicBezTo>
                    <a:pt x="213550" y="32290"/>
                    <a:pt x="214789" y="32290"/>
                    <a:pt x="214789" y="31052"/>
                  </a:cubicBezTo>
                  <a:lnTo>
                    <a:pt x="218408" y="27432"/>
                  </a:lnTo>
                  <a:cubicBezTo>
                    <a:pt x="213646" y="25051"/>
                    <a:pt x="212407" y="23813"/>
                    <a:pt x="212407" y="21431"/>
                  </a:cubicBezTo>
                  <a:lnTo>
                    <a:pt x="212407" y="19050"/>
                  </a:lnTo>
                  <a:lnTo>
                    <a:pt x="218408" y="11906"/>
                  </a:lnTo>
                  <a:cubicBezTo>
                    <a:pt x="211169" y="15526"/>
                    <a:pt x="208788" y="15526"/>
                    <a:pt x="207645" y="16669"/>
                  </a:cubicBezTo>
                  <a:lnTo>
                    <a:pt x="205264" y="16669"/>
                  </a:lnTo>
                  <a:cubicBezTo>
                    <a:pt x="199263" y="17907"/>
                    <a:pt x="196882" y="22670"/>
                    <a:pt x="194500" y="28670"/>
                  </a:cubicBezTo>
                  <a:lnTo>
                    <a:pt x="198120" y="32290"/>
                  </a:lnTo>
                  <a:close/>
                  <a:moveTo>
                    <a:pt x="209931" y="63341"/>
                  </a:moveTo>
                  <a:cubicBezTo>
                    <a:pt x="209931" y="62516"/>
                    <a:pt x="210344" y="61722"/>
                    <a:pt x="211169" y="60960"/>
                  </a:cubicBezTo>
                  <a:cubicBezTo>
                    <a:pt x="207550" y="57340"/>
                    <a:pt x="205168" y="54959"/>
                    <a:pt x="201549" y="54959"/>
                  </a:cubicBezTo>
                  <a:cubicBezTo>
                    <a:pt x="196786" y="54959"/>
                    <a:pt x="194310" y="59722"/>
                    <a:pt x="194310" y="63341"/>
                  </a:cubicBezTo>
                  <a:cubicBezTo>
                    <a:pt x="196691" y="65722"/>
                    <a:pt x="199072" y="66961"/>
                    <a:pt x="201549" y="68104"/>
                  </a:cubicBezTo>
                  <a:lnTo>
                    <a:pt x="203930" y="69342"/>
                  </a:lnTo>
                  <a:cubicBezTo>
                    <a:pt x="204756" y="69342"/>
                    <a:pt x="205549" y="69755"/>
                    <a:pt x="206311" y="70580"/>
                  </a:cubicBezTo>
                  <a:cubicBezTo>
                    <a:pt x="208693" y="68199"/>
                    <a:pt x="208693" y="66961"/>
                    <a:pt x="208693" y="65818"/>
                  </a:cubicBezTo>
                  <a:lnTo>
                    <a:pt x="209931" y="63437"/>
                  </a:lnTo>
                  <a:close/>
                  <a:moveTo>
                    <a:pt x="202787" y="465011"/>
                  </a:moveTo>
                  <a:lnTo>
                    <a:pt x="200406" y="471011"/>
                  </a:lnTo>
                  <a:lnTo>
                    <a:pt x="200406" y="473393"/>
                  </a:lnTo>
                  <a:lnTo>
                    <a:pt x="210026" y="473393"/>
                  </a:lnTo>
                  <a:cubicBezTo>
                    <a:pt x="212407" y="471011"/>
                    <a:pt x="211264" y="466249"/>
                    <a:pt x="211264" y="462629"/>
                  </a:cubicBezTo>
                  <a:lnTo>
                    <a:pt x="202882" y="462629"/>
                  </a:lnTo>
                  <a:lnTo>
                    <a:pt x="202882" y="465011"/>
                  </a:lnTo>
                  <a:close/>
                  <a:moveTo>
                    <a:pt x="202787" y="427958"/>
                  </a:moveTo>
                  <a:lnTo>
                    <a:pt x="208788" y="433959"/>
                  </a:lnTo>
                  <a:cubicBezTo>
                    <a:pt x="212407" y="431578"/>
                    <a:pt x="212407" y="425577"/>
                    <a:pt x="210026" y="423196"/>
                  </a:cubicBezTo>
                  <a:cubicBezTo>
                    <a:pt x="207645" y="423196"/>
                    <a:pt x="207645" y="424434"/>
                    <a:pt x="206407" y="424434"/>
                  </a:cubicBezTo>
                  <a:lnTo>
                    <a:pt x="202787" y="428054"/>
                  </a:lnTo>
                  <a:close/>
                  <a:moveTo>
                    <a:pt x="213550" y="455486"/>
                  </a:moveTo>
                  <a:cubicBezTo>
                    <a:pt x="213550" y="455486"/>
                    <a:pt x="213550" y="454247"/>
                    <a:pt x="212312" y="454247"/>
                  </a:cubicBezTo>
                  <a:lnTo>
                    <a:pt x="214693" y="454247"/>
                  </a:lnTo>
                  <a:lnTo>
                    <a:pt x="213455" y="455486"/>
                  </a:lnTo>
                  <a:close/>
                  <a:moveTo>
                    <a:pt x="224314" y="71723"/>
                  </a:moveTo>
                  <a:lnTo>
                    <a:pt x="223075" y="72962"/>
                  </a:lnTo>
                  <a:cubicBezTo>
                    <a:pt x="221837" y="74200"/>
                    <a:pt x="220694" y="76581"/>
                    <a:pt x="220694" y="78962"/>
                  </a:cubicBezTo>
                  <a:cubicBezTo>
                    <a:pt x="220694" y="81344"/>
                    <a:pt x="220694" y="82582"/>
                    <a:pt x="221932" y="83725"/>
                  </a:cubicBezTo>
                  <a:lnTo>
                    <a:pt x="230314" y="83725"/>
                  </a:lnTo>
                  <a:cubicBezTo>
                    <a:pt x="232696" y="82487"/>
                    <a:pt x="233934" y="80105"/>
                    <a:pt x="233934" y="76581"/>
                  </a:cubicBezTo>
                  <a:cubicBezTo>
                    <a:pt x="233934" y="73057"/>
                    <a:pt x="230314" y="70580"/>
                    <a:pt x="227933" y="70580"/>
                  </a:cubicBezTo>
                  <a:cubicBezTo>
                    <a:pt x="227108" y="70580"/>
                    <a:pt x="226314" y="70993"/>
                    <a:pt x="225552" y="71819"/>
                  </a:cubicBezTo>
                  <a:lnTo>
                    <a:pt x="224314" y="71819"/>
                  </a:lnTo>
                  <a:close/>
                  <a:moveTo>
                    <a:pt x="227933" y="845249"/>
                  </a:moveTo>
                  <a:lnTo>
                    <a:pt x="227933" y="839248"/>
                  </a:lnTo>
                  <a:lnTo>
                    <a:pt x="225552" y="839248"/>
                  </a:lnTo>
                  <a:lnTo>
                    <a:pt x="224314" y="845249"/>
                  </a:lnTo>
                  <a:lnTo>
                    <a:pt x="227933" y="845249"/>
                  </a:lnTo>
                  <a:close/>
                  <a:moveTo>
                    <a:pt x="229171" y="408813"/>
                  </a:moveTo>
                  <a:lnTo>
                    <a:pt x="236410" y="410051"/>
                  </a:lnTo>
                  <a:lnTo>
                    <a:pt x="234029" y="411289"/>
                  </a:lnTo>
                  <a:lnTo>
                    <a:pt x="234029" y="410051"/>
                  </a:lnTo>
                  <a:lnTo>
                    <a:pt x="228028" y="408813"/>
                  </a:lnTo>
                  <a:lnTo>
                    <a:pt x="229267" y="407575"/>
                  </a:lnTo>
                  <a:lnTo>
                    <a:pt x="229267" y="408813"/>
                  </a:lnTo>
                  <a:close/>
                  <a:moveTo>
                    <a:pt x="233934" y="57340"/>
                  </a:moveTo>
                  <a:lnTo>
                    <a:pt x="243554" y="57340"/>
                  </a:lnTo>
                  <a:cubicBezTo>
                    <a:pt x="243554" y="54959"/>
                    <a:pt x="241173" y="51340"/>
                    <a:pt x="237553" y="47815"/>
                  </a:cubicBezTo>
                  <a:lnTo>
                    <a:pt x="233934" y="57340"/>
                  </a:lnTo>
                  <a:close/>
                  <a:moveTo>
                    <a:pt x="238792" y="431578"/>
                  </a:moveTo>
                  <a:lnTo>
                    <a:pt x="241173" y="422053"/>
                  </a:lnTo>
                  <a:lnTo>
                    <a:pt x="236410" y="422053"/>
                  </a:lnTo>
                  <a:lnTo>
                    <a:pt x="234029" y="429196"/>
                  </a:lnTo>
                  <a:lnTo>
                    <a:pt x="238792" y="431578"/>
                  </a:lnTo>
                  <a:close/>
                  <a:moveTo>
                    <a:pt x="243554" y="792671"/>
                  </a:moveTo>
                  <a:lnTo>
                    <a:pt x="248317" y="790289"/>
                  </a:lnTo>
                  <a:cubicBezTo>
                    <a:pt x="248317" y="789051"/>
                    <a:pt x="245935" y="787908"/>
                    <a:pt x="244697" y="785527"/>
                  </a:cubicBezTo>
                  <a:lnTo>
                    <a:pt x="243459" y="792671"/>
                  </a:lnTo>
                  <a:close/>
                  <a:moveTo>
                    <a:pt x="253174" y="72866"/>
                  </a:moveTo>
                  <a:cubicBezTo>
                    <a:pt x="256794" y="72866"/>
                    <a:pt x="260413" y="75247"/>
                    <a:pt x="265176" y="72866"/>
                  </a:cubicBezTo>
                  <a:cubicBezTo>
                    <a:pt x="265176" y="68104"/>
                    <a:pt x="262795" y="63341"/>
                    <a:pt x="260413" y="62103"/>
                  </a:cubicBezTo>
                  <a:cubicBezTo>
                    <a:pt x="258032" y="63341"/>
                    <a:pt x="254413" y="63341"/>
                    <a:pt x="250793" y="65722"/>
                  </a:cubicBezTo>
                  <a:lnTo>
                    <a:pt x="253174" y="72866"/>
                  </a:lnTo>
                  <a:close/>
                  <a:moveTo>
                    <a:pt x="260318" y="32290"/>
                  </a:moveTo>
                  <a:lnTo>
                    <a:pt x="259080" y="32290"/>
                  </a:lnTo>
                  <a:lnTo>
                    <a:pt x="259080" y="28670"/>
                  </a:lnTo>
                  <a:lnTo>
                    <a:pt x="262699" y="28670"/>
                  </a:lnTo>
                  <a:lnTo>
                    <a:pt x="261461" y="33433"/>
                  </a:lnTo>
                  <a:lnTo>
                    <a:pt x="260223" y="32195"/>
                  </a:lnTo>
                  <a:close/>
                  <a:moveTo>
                    <a:pt x="269938" y="835628"/>
                  </a:moveTo>
                  <a:cubicBezTo>
                    <a:pt x="269938" y="839248"/>
                    <a:pt x="273558" y="844010"/>
                    <a:pt x="275939" y="844010"/>
                  </a:cubicBezTo>
                  <a:cubicBezTo>
                    <a:pt x="277177" y="841629"/>
                    <a:pt x="279559" y="838010"/>
                    <a:pt x="279559" y="835628"/>
                  </a:cubicBezTo>
                  <a:lnTo>
                    <a:pt x="269938" y="835628"/>
                  </a:lnTo>
                  <a:close/>
                  <a:moveTo>
                    <a:pt x="287941" y="51340"/>
                  </a:moveTo>
                  <a:cubicBezTo>
                    <a:pt x="283178" y="53721"/>
                    <a:pt x="278321" y="57340"/>
                    <a:pt x="278321" y="60865"/>
                  </a:cubicBezTo>
                  <a:lnTo>
                    <a:pt x="292703" y="58484"/>
                  </a:lnTo>
                  <a:cubicBezTo>
                    <a:pt x="292703" y="56102"/>
                    <a:pt x="291465" y="54864"/>
                    <a:pt x="290322" y="53721"/>
                  </a:cubicBezTo>
                  <a:lnTo>
                    <a:pt x="287941" y="51340"/>
                  </a:lnTo>
                  <a:close/>
                  <a:moveTo>
                    <a:pt x="292798" y="778288"/>
                  </a:moveTo>
                  <a:lnTo>
                    <a:pt x="290417" y="778288"/>
                  </a:lnTo>
                  <a:lnTo>
                    <a:pt x="290417" y="783050"/>
                  </a:lnTo>
                  <a:lnTo>
                    <a:pt x="292798" y="783050"/>
                  </a:lnTo>
                  <a:lnTo>
                    <a:pt x="292798" y="778288"/>
                  </a:lnTo>
                  <a:close/>
                </a:path>
              </a:pathLst>
            </a:custGeom>
            <a:solidFill>
              <a:srgbClr val="FFFFFF"/>
            </a:solidFill>
            <a:ln w="9525" cap="flat">
              <a:noFill/>
              <a:prstDash val="solid"/>
              <a:miter/>
            </a:ln>
          </p:spPr>
          <p:txBody>
            <a:bodyPr rtlCol="0" anchor="ctr"/>
            <a:lstStyle/>
            <a:p>
              <a:endParaRPr lang="nl-NL"/>
            </a:p>
          </p:txBody>
        </p:sp>
        <p:sp>
          <p:nvSpPr>
            <p:cNvPr id="17" name="Vrije vorm: vorm 16">
              <a:extLst>
                <a:ext uri="{FF2B5EF4-FFF2-40B4-BE49-F238E27FC236}">
                  <a16:creationId xmlns:a16="http://schemas.microsoft.com/office/drawing/2014/main" id="{AEAD3B45-0250-D6CD-2C6E-08001957FC64}"/>
                </a:ext>
              </a:extLst>
            </p:cNvPr>
            <p:cNvSpPr/>
            <p:nvPr/>
          </p:nvSpPr>
          <p:spPr>
            <a:xfrm>
              <a:off x="5790628"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8 w 416623"/>
                <a:gd name="connsiteY16" fmla="*/ 156888 h 874121"/>
                <a:gd name="connsiteX17" fmla="*/ 184880 w 416623"/>
                <a:gd name="connsiteY17" fmla="*/ 209466 h 874121"/>
                <a:gd name="connsiteX18" fmla="*/ 187262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3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1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1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2 w 416623"/>
                <a:gd name="connsiteY43" fmla="*/ 777252 h 874121"/>
                <a:gd name="connsiteX44" fmla="*/ 242602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4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6 w 416623"/>
                <a:gd name="connsiteY176" fmla="*/ 452068 h 874121"/>
                <a:gd name="connsiteX177" fmla="*/ 93536 w 416623"/>
                <a:gd name="connsiteY177" fmla="*/ 465213 h 874121"/>
                <a:gd name="connsiteX178" fmla="*/ 100774 w 416623"/>
                <a:gd name="connsiteY178" fmla="*/ 465213 h 874121"/>
                <a:gd name="connsiteX179" fmla="*/ 109252 w 416623"/>
                <a:gd name="connsiteY179" fmla="*/ 179558 h 874121"/>
                <a:gd name="connsiteX180" fmla="*/ 111633 w 416623"/>
                <a:gd name="connsiteY180" fmla="*/ 174795 h 874121"/>
                <a:gd name="connsiteX181" fmla="*/ 102013 w 416623"/>
                <a:gd name="connsiteY181" fmla="*/ 171176 h 874121"/>
                <a:gd name="connsiteX182" fmla="*/ 102013 w 416623"/>
                <a:gd name="connsiteY182" fmla="*/ 175938 h 874121"/>
                <a:gd name="connsiteX183" fmla="*/ 109252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5 w 416623"/>
                <a:gd name="connsiteY205" fmla="*/ 290715 h 874121"/>
                <a:gd name="connsiteX206" fmla="*/ 123635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255 w 416623"/>
                <a:gd name="connsiteY215" fmla="*/ 355294 h 874121"/>
                <a:gd name="connsiteX216" fmla="*/ 150019 w 416623"/>
                <a:gd name="connsiteY216" fmla="*/ 355294 h 874121"/>
                <a:gd name="connsiteX217" fmla="*/ 133255 w 416623"/>
                <a:gd name="connsiteY217" fmla="*/ 355294 h 874121"/>
                <a:gd name="connsiteX218" fmla="*/ 164402 w 416623"/>
                <a:gd name="connsiteY218" fmla="*/ 441305 h 874121"/>
                <a:gd name="connsiteX219" fmla="*/ 172783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4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4 w 416623"/>
                <a:gd name="connsiteY231" fmla="*/ 521410 h 874121"/>
                <a:gd name="connsiteX232" fmla="*/ 195644 w 416623"/>
                <a:gd name="connsiteY232" fmla="*/ 355294 h 874121"/>
                <a:gd name="connsiteX233" fmla="*/ 195644 w 416623"/>
                <a:gd name="connsiteY233" fmla="*/ 346912 h 874121"/>
                <a:gd name="connsiteX234" fmla="*/ 189643 w 416623"/>
                <a:gd name="connsiteY234" fmla="*/ 346912 h 874121"/>
                <a:gd name="connsiteX235" fmla="*/ 189643 w 416623"/>
                <a:gd name="connsiteY235" fmla="*/ 355294 h 874121"/>
                <a:gd name="connsiteX236" fmla="*/ 195644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266 w 416623"/>
                <a:gd name="connsiteY295" fmla="*/ 572845 h 874121"/>
                <a:gd name="connsiteX296" fmla="*/ 230505 w 416623"/>
                <a:gd name="connsiteY296" fmla="*/ 569226 h 874121"/>
                <a:gd name="connsiteX297" fmla="*/ 232886 w 416623"/>
                <a:gd name="connsiteY297" fmla="*/ 566844 h 874121"/>
                <a:gd name="connsiteX298" fmla="*/ 223266 w 416623"/>
                <a:gd name="connsiteY298" fmla="*/ 563225 h 874121"/>
                <a:gd name="connsiteX299" fmla="*/ 223266 w 416623"/>
                <a:gd name="connsiteY299" fmla="*/ 572750 h 874121"/>
                <a:gd name="connsiteX300" fmla="*/ 229267 w 416623"/>
                <a:gd name="connsiteY300" fmla="*/ 619517 h 874121"/>
                <a:gd name="connsiteX301" fmla="*/ 231648 w 416623"/>
                <a:gd name="connsiteY301" fmla="*/ 625518 h 874121"/>
                <a:gd name="connsiteX302" fmla="*/ 240030 w 416623"/>
                <a:gd name="connsiteY302" fmla="*/ 623137 h 874121"/>
                <a:gd name="connsiteX303" fmla="*/ 237649 w 416623"/>
                <a:gd name="connsiteY303" fmla="*/ 617136 h 874121"/>
                <a:gd name="connsiteX304" fmla="*/ 229267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49 w 416623"/>
                <a:gd name="connsiteY317" fmla="*/ 658951 h 874121"/>
                <a:gd name="connsiteX318" fmla="*/ 243649 w 416623"/>
                <a:gd name="connsiteY318" fmla="*/ 667333 h 874121"/>
                <a:gd name="connsiteX319" fmla="*/ 248412 w 416623"/>
                <a:gd name="connsiteY319" fmla="*/ 667333 h 874121"/>
                <a:gd name="connsiteX320" fmla="*/ 243649 w 416623"/>
                <a:gd name="connsiteY320" fmla="*/ 693622 h 874121"/>
                <a:gd name="connsiteX321" fmla="*/ 243649 w 416623"/>
                <a:gd name="connsiteY321" fmla="*/ 700766 h 874121"/>
                <a:gd name="connsiteX322" fmla="*/ 252031 w 416623"/>
                <a:gd name="connsiteY322" fmla="*/ 700766 h 874121"/>
                <a:gd name="connsiteX323" fmla="*/ 252031 w 416623"/>
                <a:gd name="connsiteY323" fmla="*/ 693622 h 874121"/>
                <a:gd name="connsiteX324" fmla="*/ 243649 w 416623"/>
                <a:gd name="connsiteY324" fmla="*/ 693622 h 874121"/>
                <a:gd name="connsiteX325" fmla="*/ 258032 w 416623"/>
                <a:gd name="connsiteY325" fmla="*/ 502360 h 874121"/>
                <a:gd name="connsiteX326" fmla="*/ 261652 w 416623"/>
                <a:gd name="connsiteY326" fmla="*/ 501122 h 874121"/>
                <a:gd name="connsiteX327" fmla="*/ 244888 w 416623"/>
                <a:gd name="connsiteY327" fmla="*/ 493978 h 874121"/>
                <a:gd name="connsiteX328" fmla="*/ 254508 w 416623"/>
                <a:gd name="connsiteY328" fmla="*/ 504741 h 874121"/>
                <a:gd name="connsiteX329" fmla="*/ 258128 w 416623"/>
                <a:gd name="connsiteY329" fmla="*/ 502360 h 874121"/>
                <a:gd name="connsiteX330" fmla="*/ 253270 w 416623"/>
                <a:gd name="connsiteY330" fmla="*/ 510647 h 874121"/>
                <a:gd name="connsiteX331" fmla="*/ 254508 w 416623"/>
                <a:gd name="connsiteY331" fmla="*/ 516648 h 874121"/>
                <a:gd name="connsiteX332" fmla="*/ 265271 w 416623"/>
                <a:gd name="connsiteY332" fmla="*/ 514266 h 874121"/>
                <a:gd name="connsiteX333" fmla="*/ 262890 w 416623"/>
                <a:gd name="connsiteY333" fmla="*/ 508266 h 874121"/>
                <a:gd name="connsiteX334" fmla="*/ 253270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5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5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8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8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2 w 416623"/>
                <a:gd name="connsiteY370" fmla="*/ 546651 h 874121"/>
                <a:gd name="connsiteX371" fmla="*/ 278321 w 416623"/>
                <a:gd name="connsiteY371" fmla="*/ 549033 h 874121"/>
                <a:gd name="connsiteX372" fmla="*/ 275939 w 416623"/>
                <a:gd name="connsiteY372" fmla="*/ 551414 h 874121"/>
                <a:gd name="connsiteX373" fmla="*/ 277178 w 416623"/>
                <a:gd name="connsiteY373" fmla="*/ 552652 h 874121"/>
                <a:gd name="connsiteX374" fmla="*/ 278416 w 416623"/>
                <a:gd name="connsiteY374" fmla="*/ 550271 h 874121"/>
                <a:gd name="connsiteX375" fmla="*/ 282035 w 416623"/>
                <a:gd name="connsiteY375" fmla="*/ 547890 h 874121"/>
                <a:gd name="connsiteX376" fmla="*/ 277273 w 416623"/>
                <a:gd name="connsiteY376" fmla="*/ 638567 h 874121"/>
                <a:gd name="connsiteX377" fmla="*/ 280892 w 416623"/>
                <a:gd name="connsiteY377" fmla="*/ 648092 h 874121"/>
                <a:gd name="connsiteX378" fmla="*/ 284512 w 416623"/>
                <a:gd name="connsiteY378" fmla="*/ 644473 h 874121"/>
                <a:gd name="connsiteX379" fmla="*/ 296513 w 416623"/>
                <a:gd name="connsiteY379" fmla="*/ 644473 h 874121"/>
                <a:gd name="connsiteX380" fmla="*/ 304895 w 416623"/>
                <a:gd name="connsiteY380" fmla="*/ 640854 h 874121"/>
                <a:gd name="connsiteX381" fmla="*/ 302514 w 416623"/>
                <a:gd name="connsiteY381" fmla="*/ 634853 h 874121"/>
                <a:gd name="connsiteX382" fmla="*/ 292894 w 416623"/>
                <a:gd name="connsiteY382" fmla="*/ 638472 h 874121"/>
                <a:gd name="connsiteX383" fmla="*/ 296513 w 416623"/>
                <a:gd name="connsiteY383" fmla="*/ 644473 h 874121"/>
                <a:gd name="connsiteX384" fmla="*/ 294132 w 416623"/>
                <a:gd name="connsiteY384" fmla="*/ 642092 h 874121"/>
                <a:gd name="connsiteX385" fmla="*/ 291751 w 416623"/>
                <a:gd name="connsiteY385" fmla="*/ 638472 h 874121"/>
                <a:gd name="connsiteX386" fmla="*/ 286988 w 416623"/>
                <a:gd name="connsiteY386" fmla="*/ 640854 h 874121"/>
                <a:gd name="connsiteX387" fmla="*/ 289370 w 416623"/>
                <a:gd name="connsiteY387" fmla="*/ 636091 h 874121"/>
                <a:gd name="connsiteX388" fmla="*/ 280988 w 416623"/>
                <a:gd name="connsiteY388" fmla="*/ 637329 h 874121"/>
                <a:gd name="connsiteX389" fmla="*/ 277368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276 w 416623"/>
                <a:gd name="connsiteY403" fmla="*/ 620661 h 874121"/>
                <a:gd name="connsiteX404" fmla="*/ 302514 w 416623"/>
                <a:gd name="connsiteY404" fmla="*/ 619422 h 874121"/>
                <a:gd name="connsiteX405" fmla="*/ 301276 w 416623"/>
                <a:gd name="connsiteY405" fmla="*/ 615803 h 874121"/>
                <a:gd name="connsiteX406" fmla="*/ 301276 w 416623"/>
                <a:gd name="connsiteY406" fmla="*/ 599039 h 874121"/>
                <a:gd name="connsiteX407" fmla="*/ 300038 w 416623"/>
                <a:gd name="connsiteY407" fmla="*/ 599039 h 874121"/>
                <a:gd name="connsiteX408" fmla="*/ 296418 w 416623"/>
                <a:gd name="connsiteY408" fmla="*/ 594276 h 874121"/>
                <a:gd name="connsiteX409" fmla="*/ 290417 w 416623"/>
                <a:gd name="connsiteY409" fmla="*/ 600277 h 874121"/>
                <a:gd name="connsiteX410" fmla="*/ 292798 w 416623"/>
                <a:gd name="connsiteY410" fmla="*/ 605040 h 874121"/>
                <a:gd name="connsiteX411" fmla="*/ 300038 w 416623"/>
                <a:gd name="connsiteY411" fmla="*/ 599039 h 874121"/>
                <a:gd name="connsiteX412" fmla="*/ 301276 w 416623"/>
                <a:gd name="connsiteY412" fmla="*/ 619327 h 874121"/>
                <a:gd name="connsiteX413" fmla="*/ 301276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3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5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8 w 416623"/>
                <a:gd name="connsiteY464" fmla="*/ 394728 h 874121"/>
                <a:gd name="connsiteX465" fmla="*/ 318040 w 416623"/>
                <a:gd name="connsiteY465" fmla="*/ 394728 h 874121"/>
                <a:gd name="connsiteX466" fmla="*/ 315658 w 416623"/>
                <a:gd name="connsiteY466" fmla="*/ 399490 h 874121"/>
                <a:gd name="connsiteX467" fmla="*/ 314420 w 416623"/>
                <a:gd name="connsiteY467" fmla="*/ 398252 h 874121"/>
                <a:gd name="connsiteX468" fmla="*/ 315658 w 416623"/>
                <a:gd name="connsiteY468" fmla="*/ 823924 h 874121"/>
                <a:gd name="connsiteX469" fmla="*/ 319278 w 416623"/>
                <a:gd name="connsiteY469" fmla="*/ 828687 h 874121"/>
                <a:gd name="connsiteX470" fmla="*/ 314515 w 416623"/>
                <a:gd name="connsiteY470" fmla="*/ 828687 h 874121"/>
                <a:gd name="connsiteX471" fmla="*/ 315754 w 416623"/>
                <a:gd name="connsiteY471" fmla="*/ 823924 h 874121"/>
                <a:gd name="connsiteX472" fmla="*/ 324040 w 416623"/>
                <a:gd name="connsiteY472" fmla="*/ 785634 h 874121"/>
                <a:gd name="connsiteX473" fmla="*/ 336042 w 416623"/>
                <a:gd name="connsiteY473" fmla="*/ 776109 h 874121"/>
                <a:gd name="connsiteX474" fmla="*/ 339662 w 416623"/>
                <a:gd name="connsiteY474" fmla="*/ 764107 h 874121"/>
                <a:gd name="connsiteX475" fmla="*/ 344424 w 416623"/>
                <a:gd name="connsiteY475" fmla="*/ 764107 h 874121"/>
                <a:gd name="connsiteX476" fmla="*/ 344424 w 416623"/>
                <a:gd name="connsiteY476" fmla="*/ 762869 h 874121"/>
                <a:gd name="connsiteX477" fmla="*/ 340805 w 416623"/>
                <a:gd name="connsiteY477" fmla="*/ 762869 h 874121"/>
                <a:gd name="connsiteX478" fmla="*/ 339566 w 416623"/>
                <a:gd name="connsiteY478" fmla="*/ 762869 h 874121"/>
                <a:gd name="connsiteX479" fmla="*/ 339566 w 416623"/>
                <a:gd name="connsiteY479" fmla="*/ 761631 h 874121"/>
                <a:gd name="connsiteX480" fmla="*/ 325183 w 416623"/>
                <a:gd name="connsiteY480" fmla="*/ 784300 h 874121"/>
                <a:gd name="connsiteX481" fmla="*/ 319183 w 416623"/>
                <a:gd name="connsiteY481" fmla="*/ 766393 h 874121"/>
                <a:gd name="connsiteX482" fmla="*/ 331184 w 416623"/>
                <a:gd name="connsiteY482" fmla="*/ 758011 h 874121"/>
                <a:gd name="connsiteX483" fmla="*/ 333565 w 416623"/>
                <a:gd name="connsiteY483" fmla="*/ 758011 h 874121"/>
                <a:gd name="connsiteX484" fmla="*/ 334804 w 416623"/>
                <a:gd name="connsiteY484" fmla="*/ 758011 h 874121"/>
                <a:gd name="connsiteX485" fmla="*/ 336042 w 416623"/>
                <a:gd name="connsiteY485" fmla="*/ 760392 h 874121"/>
                <a:gd name="connsiteX486" fmla="*/ 338423 w 416623"/>
                <a:gd name="connsiteY486" fmla="*/ 761631 h 874121"/>
                <a:gd name="connsiteX487" fmla="*/ 340805 w 416623"/>
                <a:gd name="connsiteY487" fmla="*/ 749629 h 874121"/>
                <a:gd name="connsiteX488" fmla="*/ 348044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2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0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0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2 w 416623"/>
                <a:gd name="connsiteY516" fmla="*/ 703147 h 874121"/>
                <a:gd name="connsiteX517" fmla="*/ 337280 w 416623"/>
                <a:gd name="connsiteY517" fmla="*/ 703147 h 874121"/>
                <a:gd name="connsiteX518" fmla="*/ 339662 w 416623"/>
                <a:gd name="connsiteY518" fmla="*/ 698385 h 874121"/>
                <a:gd name="connsiteX519" fmla="*/ 339662 w 416623"/>
                <a:gd name="connsiteY519" fmla="*/ 697146 h 874121"/>
                <a:gd name="connsiteX520" fmla="*/ 340900 w 416623"/>
                <a:gd name="connsiteY520" fmla="*/ 697146 h 874121"/>
                <a:gd name="connsiteX521" fmla="*/ 340900 w 416623"/>
                <a:gd name="connsiteY521" fmla="*/ 698385 h 874121"/>
                <a:gd name="connsiteX522" fmla="*/ 339662 w 416623"/>
                <a:gd name="connsiteY522" fmla="*/ 702004 h 874121"/>
                <a:gd name="connsiteX523" fmla="*/ 339662 w 416623"/>
                <a:gd name="connsiteY523" fmla="*/ 703242 h 874121"/>
                <a:gd name="connsiteX524" fmla="*/ 343186 w 416623"/>
                <a:gd name="connsiteY524" fmla="*/ 803636 h 874121"/>
                <a:gd name="connsiteX525" fmla="*/ 338423 w 416623"/>
                <a:gd name="connsiteY525" fmla="*/ 801255 h 874121"/>
                <a:gd name="connsiteX526" fmla="*/ 339662 w 416623"/>
                <a:gd name="connsiteY526" fmla="*/ 807255 h 874121"/>
                <a:gd name="connsiteX527" fmla="*/ 344424 w 416623"/>
                <a:gd name="connsiteY527" fmla="*/ 806017 h 874121"/>
                <a:gd name="connsiteX528" fmla="*/ 343186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4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7 w 416623"/>
                <a:gd name="connsiteY538" fmla="*/ 509504 h 874121"/>
                <a:gd name="connsiteX539" fmla="*/ 352806 w 416623"/>
                <a:gd name="connsiteY539" fmla="*/ 502360 h 874121"/>
                <a:gd name="connsiteX540" fmla="*/ 348044 w 416623"/>
                <a:gd name="connsiteY540" fmla="*/ 501122 h 874121"/>
                <a:gd name="connsiteX541" fmla="*/ 344424 w 416623"/>
                <a:gd name="connsiteY541" fmla="*/ 507123 h 874121"/>
                <a:gd name="connsiteX542" fmla="*/ 349187 w 416623"/>
                <a:gd name="connsiteY542" fmla="*/ 509504 h 874121"/>
                <a:gd name="connsiteX543" fmla="*/ 345662 w 416623"/>
                <a:gd name="connsiteY543" fmla="*/ 562082 h 874121"/>
                <a:gd name="connsiteX544" fmla="*/ 344424 w 416623"/>
                <a:gd name="connsiteY544" fmla="*/ 560844 h 874121"/>
                <a:gd name="connsiteX545" fmla="*/ 349187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9 w 416623"/>
                <a:gd name="connsiteY551" fmla="*/ 692384 h 874121"/>
                <a:gd name="connsiteX552" fmla="*/ 352806 w 416623"/>
                <a:gd name="connsiteY552" fmla="*/ 794016 h 874121"/>
                <a:gd name="connsiteX553" fmla="*/ 354044 w 416623"/>
                <a:gd name="connsiteY553" fmla="*/ 784491 h 874121"/>
                <a:gd name="connsiteX554" fmla="*/ 348044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8"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5" y="156888"/>
                    <a:pt x="163258" y="156888"/>
                  </a:cubicBezTo>
                  <a:cubicBezTo>
                    <a:pt x="168021" y="171271"/>
                    <a:pt x="177641" y="191559"/>
                    <a:pt x="184880" y="209466"/>
                  </a:cubicBezTo>
                  <a:cubicBezTo>
                    <a:pt x="186119" y="211848"/>
                    <a:pt x="186119" y="217848"/>
                    <a:pt x="187262"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2" y="428256"/>
                    <a:pt x="267653"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1" y="3822"/>
                  </a:cubicBezTo>
                  <a:cubicBezTo>
                    <a:pt x="411861" y="-941"/>
                    <a:pt x="416623" y="7441"/>
                    <a:pt x="416623" y="21729"/>
                  </a:cubicBezTo>
                  <a:lnTo>
                    <a:pt x="416623" y="611136"/>
                  </a:lnTo>
                  <a:lnTo>
                    <a:pt x="413004" y="615898"/>
                  </a:lnTo>
                  <a:lnTo>
                    <a:pt x="413004" y="841831"/>
                  </a:lnTo>
                  <a:cubicBezTo>
                    <a:pt x="413004" y="851356"/>
                    <a:pt x="417766" y="870502"/>
                    <a:pt x="392621"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60" y="789253"/>
                    <a:pt x="242602" y="777252"/>
                  </a:cubicBezTo>
                  <a:lnTo>
                    <a:pt x="242602"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4"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7" y="735437"/>
                    <a:pt x="135827" y="746200"/>
                    <a:pt x="132207" y="754582"/>
                  </a:cubicBezTo>
                  <a:cubicBezTo>
                    <a:pt x="132207" y="755821"/>
                    <a:pt x="134588" y="759345"/>
                    <a:pt x="134588" y="762964"/>
                  </a:cubicBezTo>
                  <a:cubicBezTo>
                    <a:pt x="134588" y="790491"/>
                    <a:pt x="135827"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9"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1" y="187845"/>
                    <a:pt x="88773" y="185463"/>
                  </a:cubicBezTo>
                  <a:cubicBezTo>
                    <a:pt x="85154" y="183082"/>
                    <a:pt x="81534" y="181844"/>
                    <a:pt x="78010" y="183082"/>
                  </a:cubicBezTo>
                  <a:close/>
                  <a:moveTo>
                    <a:pt x="82772" y="351675"/>
                  </a:moveTo>
                  <a:cubicBezTo>
                    <a:pt x="88773" y="361200"/>
                    <a:pt x="93536" y="357675"/>
                    <a:pt x="94774" y="351675"/>
                  </a:cubicBezTo>
                  <a:lnTo>
                    <a:pt x="82772" y="351675"/>
                  </a:lnTo>
                  <a:close/>
                  <a:moveTo>
                    <a:pt x="100774" y="465213"/>
                  </a:moveTo>
                  <a:lnTo>
                    <a:pt x="100774" y="452068"/>
                  </a:lnTo>
                  <a:lnTo>
                    <a:pt x="93536" y="452068"/>
                  </a:lnTo>
                  <a:lnTo>
                    <a:pt x="93536" y="465213"/>
                  </a:lnTo>
                  <a:lnTo>
                    <a:pt x="100774" y="465213"/>
                  </a:lnTo>
                  <a:close/>
                  <a:moveTo>
                    <a:pt x="109252" y="179558"/>
                  </a:moveTo>
                  <a:lnTo>
                    <a:pt x="111633" y="174795"/>
                  </a:lnTo>
                  <a:lnTo>
                    <a:pt x="102013" y="171176"/>
                  </a:lnTo>
                  <a:lnTo>
                    <a:pt x="102013" y="175938"/>
                  </a:lnTo>
                  <a:lnTo>
                    <a:pt x="109252"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5" y="290715"/>
                  </a:lnTo>
                  <a:lnTo>
                    <a:pt x="123635"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255" y="355294"/>
                  </a:moveTo>
                  <a:cubicBezTo>
                    <a:pt x="140494" y="360057"/>
                    <a:pt x="145256" y="361295"/>
                    <a:pt x="150019" y="355294"/>
                  </a:cubicBezTo>
                  <a:lnTo>
                    <a:pt x="133255" y="355294"/>
                  </a:lnTo>
                  <a:close/>
                  <a:moveTo>
                    <a:pt x="164402" y="441305"/>
                  </a:moveTo>
                  <a:lnTo>
                    <a:pt x="172783" y="441305"/>
                  </a:lnTo>
                  <a:cubicBezTo>
                    <a:pt x="172783" y="436542"/>
                    <a:pt x="171545" y="435304"/>
                    <a:pt x="171545" y="434161"/>
                  </a:cubicBezTo>
                  <a:lnTo>
                    <a:pt x="166783" y="430542"/>
                  </a:lnTo>
                  <a:cubicBezTo>
                    <a:pt x="164402" y="432923"/>
                    <a:pt x="164402" y="434161"/>
                    <a:pt x="164402" y="437685"/>
                  </a:cubicBezTo>
                  <a:lnTo>
                    <a:pt x="164402" y="441305"/>
                  </a:lnTo>
                  <a:close/>
                  <a:moveTo>
                    <a:pt x="182404"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5" y="532205"/>
                    <a:pt x="164402" y="534555"/>
                  </a:cubicBezTo>
                  <a:cubicBezTo>
                    <a:pt x="172783" y="532173"/>
                    <a:pt x="181165" y="526173"/>
                    <a:pt x="188404" y="519029"/>
                  </a:cubicBezTo>
                  <a:lnTo>
                    <a:pt x="182404" y="521410"/>
                  </a:lnTo>
                  <a:close/>
                  <a:moveTo>
                    <a:pt x="195644" y="355294"/>
                  </a:moveTo>
                  <a:lnTo>
                    <a:pt x="195644" y="346912"/>
                  </a:lnTo>
                  <a:lnTo>
                    <a:pt x="189643" y="346912"/>
                  </a:lnTo>
                  <a:lnTo>
                    <a:pt x="189643" y="355294"/>
                  </a:lnTo>
                  <a:lnTo>
                    <a:pt x="195644" y="355294"/>
                  </a:lnTo>
                  <a:close/>
                  <a:moveTo>
                    <a:pt x="202787" y="525030"/>
                  </a:moveTo>
                  <a:cubicBezTo>
                    <a:pt x="205169" y="523791"/>
                    <a:pt x="208788" y="520267"/>
                    <a:pt x="208788" y="520267"/>
                  </a:cubicBezTo>
                  <a:cubicBezTo>
                    <a:pt x="207550" y="516648"/>
                    <a:pt x="205169" y="513123"/>
                    <a:pt x="200406" y="510742"/>
                  </a:cubicBezTo>
                  <a:cubicBezTo>
                    <a:pt x="199168" y="514362"/>
                    <a:pt x="196787"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266" y="572845"/>
                  </a:moveTo>
                  <a:cubicBezTo>
                    <a:pt x="228029" y="572845"/>
                    <a:pt x="228029" y="571607"/>
                    <a:pt x="230505" y="569226"/>
                  </a:cubicBezTo>
                  <a:lnTo>
                    <a:pt x="232886" y="566844"/>
                  </a:lnTo>
                  <a:cubicBezTo>
                    <a:pt x="229267" y="564463"/>
                    <a:pt x="226886" y="563225"/>
                    <a:pt x="223266" y="563225"/>
                  </a:cubicBezTo>
                  <a:lnTo>
                    <a:pt x="223266" y="572750"/>
                  </a:lnTo>
                  <a:close/>
                  <a:moveTo>
                    <a:pt x="229267" y="619517"/>
                  </a:moveTo>
                  <a:lnTo>
                    <a:pt x="231648" y="625518"/>
                  </a:lnTo>
                  <a:lnTo>
                    <a:pt x="240030" y="623137"/>
                  </a:lnTo>
                  <a:lnTo>
                    <a:pt x="237649" y="617136"/>
                  </a:lnTo>
                  <a:lnTo>
                    <a:pt x="229267"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49" y="658951"/>
                  </a:lnTo>
                  <a:lnTo>
                    <a:pt x="243649" y="667333"/>
                  </a:lnTo>
                  <a:lnTo>
                    <a:pt x="248412" y="667333"/>
                  </a:lnTo>
                  <a:close/>
                  <a:moveTo>
                    <a:pt x="243649" y="693622"/>
                  </a:moveTo>
                  <a:lnTo>
                    <a:pt x="243649" y="700766"/>
                  </a:lnTo>
                  <a:lnTo>
                    <a:pt x="252031" y="700766"/>
                  </a:lnTo>
                  <a:lnTo>
                    <a:pt x="252031" y="693622"/>
                  </a:lnTo>
                  <a:lnTo>
                    <a:pt x="243649" y="693622"/>
                  </a:lnTo>
                  <a:close/>
                  <a:moveTo>
                    <a:pt x="258032" y="502360"/>
                  </a:moveTo>
                  <a:lnTo>
                    <a:pt x="261652" y="501122"/>
                  </a:lnTo>
                  <a:cubicBezTo>
                    <a:pt x="255651" y="496359"/>
                    <a:pt x="250888" y="493978"/>
                    <a:pt x="244888" y="493978"/>
                  </a:cubicBezTo>
                  <a:cubicBezTo>
                    <a:pt x="246126" y="501122"/>
                    <a:pt x="249650" y="503503"/>
                    <a:pt x="254508" y="504741"/>
                  </a:cubicBezTo>
                  <a:cubicBezTo>
                    <a:pt x="255746" y="503503"/>
                    <a:pt x="256889" y="502360"/>
                    <a:pt x="258128" y="502360"/>
                  </a:cubicBezTo>
                  <a:close/>
                  <a:moveTo>
                    <a:pt x="253270" y="510647"/>
                  </a:moveTo>
                  <a:lnTo>
                    <a:pt x="254508" y="516648"/>
                  </a:lnTo>
                  <a:lnTo>
                    <a:pt x="265271" y="514266"/>
                  </a:lnTo>
                  <a:lnTo>
                    <a:pt x="262890" y="508266"/>
                  </a:lnTo>
                  <a:lnTo>
                    <a:pt x="253270"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5" y="576465"/>
                  </a:moveTo>
                  <a:lnTo>
                    <a:pt x="274796" y="564463"/>
                  </a:lnTo>
                  <a:lnTo>
                    <a:pt x="270034" y="566844"/>
                  </a:lnTo>
                  <a:lnTo>
                    <a:pt x="270034" y="576369"/>
                  </a:lnTo>
                  <a:lnTo>
                    <a:pt x="276035"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8" y="528649"/>
                  </a:lnTo>
                  <a:lnTo>
                    <a:pt x="283178" y="526268"/>
                  </a:lnTo>
                  <a:lnTo>
                    <a:pt x="283178" y="525030"/>
                  </a:lnTo>
                  <a:lnTo>
                    <a:pt x="274796" y="527411"/>
                  </a:lnTo>
                  <a:lnTo>
                    <a:pt x="277178" y="540555"/>
                  </a:lnTo>
                  <a:cubicBezTo>
                    <a:pt x="277178" y="540555"/>
                    <a:pt x="278416" y="540555"/>
                    <a:pt x="279559" y="541794"/>
                  </a:cubicBezTo>
                  <a:lnTo>
                    <a:pt x="281940" y="541794"/>
                  </a:lnTo>
                  <a:cubicBezTo>
                    <a:pt x="283178" y="541794"/>
                    <a:pt x="284321" y="543032"/>
                    <a:pt x="284321" y="543032"/>
                  </a:cubicBezTo>
                  <a:cubicBezTo>
                    <a:pt x="284321" y="544270"/>
                    <a:pt x="281940" y="545413"/>
                    <a:pt x="280702" y="546651"/>
                  </a:cubicBezTo>
                  <a:lnTo>
                    <a:pt x="278321" y="549033"/>
                  </a:lnTo>
                  <a:cubicBezTo>
                    <a:pt x="277082" y="549033"/>
                    <a:pt x="277082" y="550271"/>
                    <a:pt x="275939" y="551414"/>
                  </a:cubicBezTo>
                  <a:lnTo>
                    <a:pt x="277178" y="552652"/>
                  </a:lnTo>
                  <a:cubicBezTo>
                    <a:pt x="277178" y="551414"/>
                    <a:pt x="278416" y="550271"/>
                    <a:pt x="278416" y="550271"/>
                  </a:cubicBezTo>
                  <a:lnTo>
                    <a:pt x="282035" y="547890"/>
                  </a:lnTo>
                  <a:close/>
                  <a:moveTo>
                    <a:pt x="277273" y="638567"/>
                  </a:moveTo>
                  <a:cubicBezTo>
                    <a:pt x="277273" y="644568"/>
                    <a:pt x="280892" y="648092"/>
                    <a:pt x="280892" y="648092"/>
                  </a:cubicBezTo>
                  <a:cubicBezTo>
                    <a:pt x="282130" y="648092"/>
                    <a:pt x="283273" y="645711"/>
                    <a:pt x="284512" y="644473"/>
                  </a:cubicBezTo>
                  <a:lnTo>
                    <a:pt x="296513" y="644473"/>
                  </a:lnTo>
                  <a:lnTo>
                    <a:pt x="304895" y="640854"/>
                  </a:lnTo>
                  <a:lnTo>
                    <a:pt x="302514" y="634853"/>
                  </a:lnTo>
                  <a:lnTo>
                    <a:pt x="292894" y="638472"/>
                  </a:lnTo>
                  <a:lnTo>
                    <a:pt x="296513" y="644473"/>
                  </a:lnTo>
                  <a:lnTo>
                    <a:pt x="294132" y="642092"/>
                  </a:lnTo>
                  <a:cubicBezTo>
                    <a:pt x="292894" y="638472"/>
                    <a:pt x="291751" y="638472"/>
                    <a:pt x="291751" y="638472"/>
                  </a:cubicBezTo>
                  <a:cubicBezTo>
                    <a:pt x="290513" y="638472"/>
                    <a:pt x="288131" y="639711"/>
                    <a:pt x="286988" y="640854"/>
                  </a:cubicBezTo>
                  <a:cubicBezTo>
                    <a:pt x="288227" y="639615"/>
                    <a:pt x="288227" y="637234"/>
                    <a:pt x="289370" y="636091"/>
                  </a:cubicBezTo>
                  <a:cubicBezTo>
                    <a:pt x="285750" y="637329"/>
                    <a:pt x="283369" y="637329"/>
                    <a:pt x="280988" y="637329"/>
                  </a:cubicBezTo>
                  <a:lnTo>
                    <a:pt x="277368"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60"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276" y="620661"/>
                  </a:moveTo>
                  <a:lnTo>
                    <a:pt x="302514" y="619422"/>
                  </a:lnTo>
                  <a:cubicBezTo>
                    <a:pt x="301276" y="618184"/>
                    <a:pt x="301276" y="617041"/>
                    <a:pt x="301276" y="615803"/>
                  </a:cubicBezTo>
                  <a:cubicBezTo>
                    <a:pt x="302514" y="609802"/>
                    <a:pt x="303657" y="605040"/>
                    <a:pt x="301276" y="599039"/>
                  </a:cubicBezTo>
                  <a:lnTo>
                    <a:pt x="300038" y="599039"/>
                  </a:lnTo>
                  <a:lnTo>
                    <a:pt x="296418" y="594276"/>
                  </a:lnTo>
                  <a:lnTo>
                    <a:pt x="290417" y="600277"/>
                  </a:lnTo>
                  <a:lnTo>
                    <a:pt x="292798" y="605040"/>
                  </a:lnTo>
                  <a:lnTo>
                    <a:pt x="300038" y="599039"/>
                  </a:lnTo>
                  <a:cubicBezTo>
                    <a:pt x="302419" y="606183"/>
                    <a:pt x="298799" y="614565"/>
                    <a:pt x="301276" y="619327"/>
                  </a:cubicBezTo>
                  <a:lnTo>
                    <a:pt x="301276"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8" y="749915"/>
                    <a:pt x="315658" y="752296"/>
                    <a:pt x="306038" y="759440"/>
                  </a:cubicBezTo>
                  <a:cubicBezTo>
                    <a:pt x="316802" y="755821"/>
                    <a:pt x="319278" y="753439"/>
                    <a:pt x="320421" y="752296"/>
                  </a:cubicBezTo>
                  <a:lnTo>
                    <a:pt x="325183"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80" y="730770"/>
                    <a:pt x="330041" y="726007"/>
                  </a:cubicBezTo>
                  <a:cubicBezTo>
                    <a:pt x="328803" y="723626"/>
                    <a:pt x="330041" y="722388"/>
                    <a:pt x="330041" y="720006"/>
                  </a:cubicBezTo>
                  <a:lnTo>
                    <a:pt x="330041" y="716387"/>
                  </a:lnTo>
                  <a:cubicBezTo>
                    <a:pt x="330041" y="716387"/>
                    <a:pt x="331280" y="715149"/>
                    <a:pt x="330041" y="714006"/>
                  </a:cubicBezTo>
                  <a:lnTo>
                    <a:pt x="316802" y="721149"/>
                  </a:lnTo>
                  <a:close/>
                  <a:moveTo>
                    <a:pt x="312039" y="635043"/>
                  </a:moveTo>
                  <a:lnTo>
                    <a:pt x="313277" y="629042"/>
                  </a:lnTo>
                  <a:lnTo>
                    <a:pt x="314515" y="629042"/>
                  </a:lnTo>
                  <a:lnTo>
                    <a:pt x="313277" y="635043"/>
                  </a:lnTo>
                  <a:lnTo>
                    <a:pt x="313277" y="636282"/>
                  </a:lnTo>
                  <a:lnTo>
                    <a:pt x="312039" y="636282"/>
                  </a:lnTo>
                  <a:lnTo>
                    <a:pt x="312039" y="635043"/>
                  </a:lnTo>
                  <a:close/>
                  <a:moveTo>
                    <a:pt x="314420" y="398347"/>
                  </a:moveTo>
                  <a:lnTo>
                    <a:pt x="315658" y="394728"/>
                  </a:lnTo>
                  <a:lnTo>
                    <a:pt x="318040" y="394728"/>
                  </a:lnTo>
                  <a:lnTo>
                    <a:pt x="315658" y="399490"/>
                  </a:lnTo>
                  <a:lnTo>
                    <a:pt x="314420" y="398252"/>
                  </a:lnTo>
                  <a:close/>
                  <a:moveTo>
                    <a:pt x="315658" y="823924"/>
                  </a:moveTo>
                  <a:cubicBezTo>
                    <a:pt x="316897" y="825162"/>
                    <a:pt x="318040" y="827544"/>
                    <a:pt x="319278" y="828687"/>
                  </a:cubicBezTo>
                  <a:cubicBezTo>
                    <a:pt x="317691" y="829512"/>
                    <a:pt x="316103" y="829512"/>
                    <a:pt x="314515" y="828687"/>
                  </a:cubicBezTo>
                  <a:lnTo>
                    <a:pt x="315754" y="823924"/>
                  </a:lnTo>
                  <a:close/>
                  <a:moveTo>
                    <a:pt x="324040" y="785634"/>
                  </a:moveTo>
                  <a:cubicBezTo>
                    <a:pt x="331280" y="785634"/>
                    <a:pt x="333661" y="780871"/>
                    <a:pt x="336042" y="776109"/>
                  </a:cubicBezTo>
                  <a:lnTo>
                    <a:pt x="339662" y="764107"/>
                  </a:lnTo>
                  <a:cubicBezTo>
                    <a:pt x="340900" y="765346"/>
                    <a:pt x="342043" y="765346"/>
                    <a:pt x="344424" y="764107"/>
                  </a:cubicBezTo>
                  <a:lnTo>
                    <a:pt x="344424" y="762869"/>
                  </a:lnTo>
                  <a:cubicBezTo>
                    <a:pt x="343186" y="762869"/>
                    <a:pt x="340805" y="764107"/>
                    <a:pt x="340805" y="762869"/>
                  </a:cubicBezTo>
                  <a:lnTo>
                    <a:pt x="339566" y="762869"/>
                  </a:lnTo>
                  <a:lnTo>
                    <a:pt x="339566" y="761631"/>
                  </a:lnTo>
                  <a:cubicBezTo>
                    <a:pt x="337185" y="770013"/>
                    <a:pt x="333565" y="783157"/>
                    <a:pt x="325183" y="784300"/>
                  </a:cubicBezTo>
                  <a:lnTo>
                    <a:pt x="319183" y="766393"/>
                  </a:lnTo>
                  <a:cubicBezTo>
                    <a:pt x="322802" y="762774"/>
                    <a:pt x="326422" y="759249"/>
                    <a:pt x="331184" y="758011"/>
                  </a:cubicBezTo>
                  <a:cubicBezTo>
                    <a:pt x="332422" y="756773"/>
                    <a:pt x="332422" y="758011"/>
                    <a:pt x="333565" y="758011"/>
                  </a:cubicBezTo>
                  <a:lnTo>
                    <a:pt x="334804" y="758011"/>
                  </a:lnTo>
                  <a:lnTo>
                    <a:pt x="336042" y="760392"/>
                  </a:lnTo>
                  <a:cubicBezTo>
                    <a:pt x="336042" y="761631"/>
                    <a:pt x="337280" y="761631"/>
                    <a:pt x="338423" y="761631"/>
                  </a:cubicBezTo>
                  <a:cubicBezTo>
                    <a:pt x="339662" y="759249"/>
                    <a:pt x="339662" y="754487"/>
                    <a:pt x="340805" y="749629"/>
                  </a:cubicBezTo>
                  <a:lnTo>
                    <a:pt x="348044"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2" y="748296"/>
                  </a:cubicBezTo>
                  <a:cubicBezTo>
                    <a:pt x="338423" y="750677"/>
                    <a:pt x="338423" y="753058"/>
                    <a:pt x="338423" y="755439"/>
                  </a:cubicBezTo>
                  <a:cubicBezTo>
                    <a:pt x="338423" y="757821"/>
                    <a:pt x="338423" y="759059"/>
                    <a:pt x="337185" y="760202"/>
                  </a:cubicBezTo>
                  <a:lnTo>
                    <a:pt x="337185" y="758964"/>
                  </a:lnTo>
                  <a:lnTo>
                    <a:pt x="335947" y="757725"/>
                  </a:lnTo>
                  <a:cubicBezTo>
                    <a:pt x="334708" y="755344"/>
                    <a:pt x="333565" y="755344"/>
                    <a:pt x="329946" y="756487"/>
                  </a:cubicBezTo>
                  <a:cubicBezTo>
                    <a:pt x="325183" y="757725"/>
                    <a:pt x="321564" y="762488"/>
                    <a:pt x="316706" y="766012"/>
                  </a:cubicBezTo>
                  <a:lnTo>
                    <a:pt x="323945" y="785157"/>
                  </a:lnTo>
                  <a:close/>
                  <a:moveTo>
                    <a:pt x="332422" y="802398"/>
                  </a:moveTo>
                  <a:lnTo>
                    <a:pt x="324040"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0"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2" y="703147"/>
                  </a:moveTo>
                  <a:lnTo>
                    <a:pt x="337280" y="703147"/>
                  </a:lnTo>
                  <a:lnTo>
                    <a:pt x="339662" y="698385"/>
                  </a:lnTo>
                  <a:lnTo>
                    <a:pt x="339662" y="697146"/>
                  </a:lnTo>
                  <a:lnTo>
                    <a:pt x="340900" y="697146"/>
                  </a:lnTo>
                  <a:lnTo>
                    <a:pt x="340900" y="698385"/>
                  </a:lnTo>
                  <a:lnTo>
                    <a:pt x="339662" y="702004"/>
                  </a:lnTo>
                  <a:lnTo>
                    <a:pt x="339662" y="703242"/>
                  </a:lnTo>
                  <a:close/>
                  <a:moveTo>
                    <a:pt x="343186" y="803636"/>
                  </a:moveTo>
                  <a:cubicBezTo>
                    <a:pt x="341947" y="804874"/>
                    <a:pt x="339566" y="802398"/>
                    <a:pt x="338423" y="801255"/>
                  </a:cubicBezTo>
                  <a:cubicBezTo>
                    <a:pt x="336042" y="806017"/>
                    <a:pt x="338423" y="807255"/>
                    <a:pt x="339662" y="807255"/>
                  </a:cubicBezTo>
                  <a:cubicBezTo>
                    <a:pt x="340900" y="807255"/>
                    <a:pt x="343281" y="807255"/>
                    <a:pt x="344424" y="806017"/>
                  </a:cubicBezTo>
                  <a:lnTo>
                    <a:pt x="343186" y="803636"/>
                  </a:lnTo>
                  <a:close/>
                  <a:moveTo>
                    <a:pt x="342043" y="825162"/>
                  </a:moveTo>
                  <a:lnTo>
                    <a:pt x="342043" y="826401"/>
                  </a:lnTo>
                  <a:lnTo>
                    <a:pt x="343281" y="826401"/>
                  </a:lnTo>
                  <a:lnTo>
                    <a:pt x="348044"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7" y="509504"/>
                  </a:moveTo>
                  <a:lnTo>
                    <a:pt x="352806" y="502360"/>
                  </a:lnTo>
                  <a:lnTo>
                    <a:pt x="348044" y="501122"/>
                  </a:lnTo>
                  <a:lnTo>
                    <a:pt x="344424" y="507123"/>
                  </a:lnTo>
                  <a:lnTo>
                    <a:pt x="349187" y="509504"/>
                  </a:lnTo>
                  <a:close/>
                  <a:moveTo>
                    <a:pt x="345662" y="562082"/>
                  </a:moveTo>
                  <a:lnTo>
                    <a:pt x="344424" y="560844"/>
                  </a:lnTo>
                  <a:cubicBezTo>
                    <a:pt x="345662" y="565606"/>
                    <a:pt x="346805" y="567987"/>
                    <a:pt x="349187" y="570369"/>
                  </a:cubicBezTo>
                  <a:cubicBezTo>
                    <a:pt x="351568" y="567987"/>
                    <a:pt x="351568" y="565606"/>
                    <a:pt x="350425" y="561987"/>
                  </a:cubicBezTo>
                  <a:lnTo>
                    <a:pt x="345662" y="561987"/>
                  </a:lnTo>
                  <a:close/>
                  <a:moveTo>
                    <a:pt x="344424" y="692384"/>
                  </a:moveTo>
                  <a:cubicBezTo>
                    <a:pt x="348044" y="694765"/>
                    <a:pt x="350425" y="696004"/>
                    <a:pt x="352806" y="696004"/>
                  </a:cubicBezTo>
                  <a:cubicBezTo>
                    <a:pt x="355187" y="693622"/>
                    <a:pt x="355187" y="690003"/>
                    <a:pt x="351568" y="685240"/>
                  </a:cubicBezTo>
                  <a:lnTo>
                    <a:pt x="344329" y="692384"/>
                  </a:lnTo>
                  <a:close/>
                  <a:moveTo>
                    <a:pt x="352806" y="794016"/>
                  </a:moveTo>
                  <a:lnTo>
                    <a:pt x="354044" y="784491"/>
                  </a:lnTo>
                  <a:lnTo>
                    <a:pt x="348044"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18" name="Vrije vorm: vorm 17">
              <a:extLst>
                <a:ext uri="{FF2B5EF4-FFF2-40B4-BE49-F238E27FC236}">
                  <a16:creationId xmlns:a16="http://schemas.microsoft.com/office/drawing/2014/main" id="{35CC4DAB-C613-EEDF-FEF6-06A5286CB8C0}"/>
                </a:ext>
              </a:extLst>
            </p:cNvPr>
            <p:cNvSpPr/>
            <p:nvPr/>
          </p:nvSpPr>
          <p:spPr>
            <a:xfrm>
              <a:off x="6332696"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6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672 w 157648"/>
                <a:gd name="connsiteY44" fmla="*/ 721995 h 879239"/>
                <a:gd name="connsiteX45" fmla="*/ 40672 w 157648"/>
                <a:gd name="connsiteY45" fmla="*/ 726757 h 879239"/>
                <a:gd name="connsiteX46" fmla="*/ 51435 w 157648"/>
                <a:gd name="connsiteY46" fmla="*/ 726757 h 879239"/>
                <a:gd name="connsiteX47" fmla="*/ 51435 w 157648"/>
                <a:gd name="connsiteY47" fmla="*/ 721995 h 879239"/>
                <a:gd name="connsiteX48" fmla="*/ 40672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675 w 157648"/>
                <a:gd name="connsiteY97" fmla="*/ 92012 h 879239"/>
                <a:gd name="connsiteX98" fmla="*/ 67056 w 157648"/>
                <a:gd name="connsiteY98" fmla="*/ 87249 h 879239"/>
                <a:gd name="connsiteX99" fmla="*/ 63437 w 157648"/>
                <a:gd name="connsiteY99" fmla="*/ 92012 h 879239"/>
                <a:gd name="connsiteX100" fmla="*/ 70675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676 w 157648"/>
                <a:gd name="connsiteY151" fmla="*/ 530733 h 879239"/>
                <a:gd name="connsiteX152" fmla="*/ 77914 w 157648"/>
                <a:gd name="connsiteY152" fmla="*/ 530733 h 879239"/>
                <a:gd name="connsiteX153" fmla="*/ 79153 w 157648"/>
                <a:gd name="connsiteY153" fmla="*/ 531971 h 879239"/>
                <a:gd name="connsiteX154" fmla="*/ 88773 w 157648"/>
                <a:gd name="connsiteY154" fmla="*/ 531971 h 879239"/>
                <a:gd name="connsiteX155" fmla="*/ 88773 w 157648"/>
                <a:gd name="connsiteY155" fmla="*/ 523589 h 879239"/>
                <a:gd name="connsiteX156" fmla="*/ 98393 w 157648"/>
                <a:gd name="connsiteY156" fmla="*/ 521208 h 879239"/>
                <a:gd name="connsiteX157" fmla="*/ 97155 w 157648"/>
                <a:gd name="connsiteY157" fmla="*/ 517588 h 879239"/>
                <a:gd name="connsiteX158" fmla="*/ 95917 w 157648"/>
                <a:gd name="connsiteY158" fmla="*/ 512826 h 879239"/>
                <a:gd name="connsiteX159" fmla="*/ 91154 w 157648"/>
                <a:gd name="connsiteY159" fmla="*/ 515207 h 879239"/>
                <a:gd name="connsiteX160" fmla="*/ 95917 w 157648"/>
                <a:gd name="connsiteY160" fmla="*/ 511588 h 879239"/>
                <a:gd name="connsiteX161" fmla="*/ 95917 w 157648"/>
                <a:gd name="connsiteY161" fmla="*/ 504444 h 879239"/>
                <a:gd name="connsiteX162" fmla="*/ 80296 w 157648"/>
                <a:gd name="connsiteY162" fmla="*/ 502063 h 879239"/>
                <a:gd name="connsiteX163" fmla="*/ 82677 w 157648"/>
                <a:gd name="connsiteY163" fmla="*/ 515207 h 879239"/>
                <a:gd name="connsiteX164" fmla="*/ 91059 w 157648"/>
                <a:gd name="connsiteY164" fmla="*/ 515207 h 879239"/>
                <a:gd name="connsiteX165" fmla="*/ 73057 w 157648"/>
                <a:gd name="connsiteY165" fmla="*/ 521208 h 879239"/>
                <a:gd name="connsiteX166" fmla="*/ 73057 w 157648"/>
                <a:gd name="connsiteY166" fmla="*/ 528352 h 879239"/>
                <a:gd name="connsiteX167" fmla="*/ 76676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676 w 157648"/>
                <a:gd name="connsiteY173" fmla="*/ 445865 h 879239"/>
                <a:gd name="connsiteX174" fmla="*/ 86296 w 157648"/>
                <a:gd name="connsiteY174" fmla="*/ 445865 h 879239"/>
                <a:gd name="connsiteX175" fmla="*/ 86296 w 157648"/>
                <a:gd name="connsiteY175" fmla="*/ 441103 h 879239"/>
                <a:gd name="connsiteX176" fmla="*/ 85058 w 157648"/>
                <a:gd name="connsiteY176" fmla="*/ 437483 h 879239"/>
                <a:gd name="connsiteX177" fmla="*/ 76676 w 157648"/>
                <a:gd name="connsiteY177" fmla="*/ 437483 h 879239"/>
                <a:gd name="connsiteX178" fmla="*/ 76676 w 157648"/>
                <a:gd name="connsiteY178" fmla="*/ 445865 h 879239"/>
                <a:gd name="connsiteX179" fmla="*/ 76676 w 157648"/>
                <a:gd name="connsiteY179" fmla="*/ 601313 h 879239"/>
                <a:gd name="connsiteX180" fmla="*/ 76676 w 157648"/>
                <a:gd name="connsiteY180" fmla="*/ 608457 h 879239"/>
                <a:gd name="connsiteX181" fmla="*/ 98298 w 157648"/>
                <a:gd name="connsiteY181" fmla="*/ 604838 h 879239"/>
                <a:gd name="connsiteX182" fmla="*/ 76676 w 157648"/>
                <a:gd name="connsiteY182" fmla="*/ 601218 h 879239"/>
                <a:gd name="connsiteX183" fmla="*/ 82677 w 157648"/>
                <a:gd name="connsiteY183" fmla="*/ 334708 h 879239"/>
                <a:gd name="connsiteX184" fmla="*/ 82677 w 157648"/>
                <a:gd name="connsiteY184" fmla="*/ 339471 h 879239"/>
                <a:gd name="connsiteX185" fmla="*/ 87439 w 157648"/>
                <a:gd name="connsiteY185" fmla="*/ 339471 h 879239"/>
                <a:gd name="connsiteX186" fmla="*/ 87439 w 157648"/>
                <a:gd name="connsiteY186" fmla="*/ 334708 h 879239"/>
                <a:gd name="connsiteX187" fmla="*/ 82677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681 w 157648"/>
                <a:gd name="connsiteY259" fmla="*/ 239078 h 879239"/>
                <a:gd name="connsiteX260" fmla="*/ 107918 w 157648"/>
                <a:gd name="connsiteY260" fmla="*/ 240316 h 879239"/>
                <a:gd name="connsiteX261" fmla="*/ 104299 w 157648"/>
                <a:gd name="connsiteY261" fmla="*/ 243935 h 879239"/>
                <a:gd name="connsiteX262" fmla="*/ 111538 w 157648"/>
                <a:gd name="connsiteY262" fmla="*/ 247555 h 879239"/>
                <a:gd name="connsiteX263" fmla="*/ 112776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4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682 w 157648"/>
                <a:gd name="connsiteY322" fmla="*/ 749522 h 879239"/>
                <a:gd name="connsiteX323" fmla="*/ 124682 w 157648"/>
                <a:gd name="connsiteY323" fmla="*/ 739997 h 879239"/>
                <a:gd name="connsiteX324" fmla="*/ 119920 w 157648"/>
                <a:gd name="connsiteY324" fmla="*/ 742379 h 879239"/>
                <a:gd name="connsiteX325" fmla="*/ 122301 w 157648"/>
                <a:gd name="connsiteY325" fmla="*/ 747141 h 879239"/>
                <a:gd name="connsiteX326" fmla="*/ 124682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683 w 157648"/>
                <a:gd name="connsiteY351" fmla="*/ 154114 h 879239"/>
                <a:gd name="connsiteX352" fmla="*/ 135446 w 157648"/>
                <a:gd name="connsiteY352" fmla="*/ 151733 h 879239"/>
                <a:gd name="connsiteX353" fmla="*/ 135446 w 157648"/>
                <a:gd name="connsiteY353" fmla="*/ 154114 h 879239"/>
                <a:gd name="connsiteX354" fmla="*/ 130683 w 157648"/>
                <a:gd name="connsiteY354" fmla="*/ 156496 h 879239"/>
                <a:gd name="connsiteX355" fmla="*/ 130683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1"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6"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672" y="721995"/>
                  </a:moveTo>
                  <a:lnTo>
                    <a:pt x="40672" y="726757"/>
                  </a:lnTo>
                  <a:lnTo>
                    <a:pt x="51435" y="726757"/>
                  </a:lnTo>
                  <a:lnTo>
                    <a:pt x="51435" y="721995"/>
                  </a:lnTo>
                  <a:lnTo>
                    <a:pt x="40672"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675" y="92012"/>
                  </a:moveTo>
                  <a:lnTo>
                    <a:pt x="67056" y="87249"/>
                  </a:lnTo>
                  <a:cubicBezTo>
                    <a:pt x="65818" y="87249"/>
                    <a:pt x="64675" y="89630"/>
                    <a:pt x="63437" y="92012"/>
                  </a:cubicBezTo>
                  <a:lnTo>
                    <a:pt x="70675"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676" y="530733"/>
                  </a:moveTo>
                  <a:lnTo>
                    <a:pt x="77914" y="530733"/>
                  </a:lnTo>
                  <a:cubicBezTo>
                    <a:pt x="77914" y="530733"/>
                    <a:pt x="77914" y="531971"/>
                    <a:pt x="79153" y="531971"/>
                  </a:cubicBezTo>
                  <a:lnTo>
                    <a:pt x="88773" y="531971"/>
                  </a:lnTo>
                  <a:lnTo>
                    <a:pt x="88773" y="523589"/>
                  </a:lnTo>
                  <a:cubicBezTo>
                    <a:pt x="92392" y="523589"/>
                    <a:pt x="96012" y="523589"/>
                    <a:pt x="98393" y="521208"/>
                  </a:cubicBezTo>
                  <a:cubicBezTo>
                    <a:pt x="98393" y="519970"/>
                    <a:pt x="98393" y="518827"/>
                    <a:pt x="97155" y="517588"/>
                  </a:cubicBezTo>
                  <a:cubicBezTo>
                    <a:pt x="97155" y="516350"/>
                    <a:pt x="95917" y="515207"/>
                    <a:pt x="95917" y="512826"/>
                  </a:cubicBezTo>
                  <a:cubicBezTo>
                    <a:pt x="94679" y="514064"/>
                    <a:pt x="93536" y="515207"/>
                    <a:pt x="91154" y="515207"/>
                  </a:cubicBezTo>
                  <a:cubicBezTo>
                    <a:pt x="92392" y="513969"/>
                    <a:pt x="93536" y="513969"/>
                    <a:pt x="95917" y="511588"/>
                  </a:cubicBezTo>
                  <a:lnTo>
                    <a:pt x="95917" y="504444"/>
                  </a:lnTo>
                  <a:lnTo>
                    <a:pt x="80296" y="502063"/>
                  </a:lnTo>
                  <a:cubicBezTo>
                    <a:pt x="80296" y="508063"/>
                    <a:pt x="80296" y="512826"/>
                    <a:pt x="82677" y="515207"/>
                  </a:cubicBezTo>
                  <a:lnTo>
                    <a:pt x="91059" y="515207"/>
                  </a:lnTo>
                  <a:cubicBezTo>
                    <a:pt x="83820" y="517588"/>
                    <a:pt x="77819" y="518827"/>
                    <a:pt x="73057" y="521208"/>
                  </a:cubicBezTo>
                  <a:lnTo>
                    <a:pt x="73057" y="528352"/>
                  </a:lnTo>
                  <a:lnTo>
                    <a:pt x="76676"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676" y="445865"/>
                  </a:moveTo>
                  <a:lnTo>
                    <a:pt x="86296" y="445865"/>
                  </a:lnTo>
                  <a:lnTo>
                    <a:pt x="86296" y="441103"/>
                  </a:lnTo>
                  <a:cubicBezTo>
                    <a:pt x="85058" y="441103"/>
                    <a:pt x="85058" y="439864"/>
                    <a:pt x="85058" y="437483"/>
                  </a:cubicBezTo>
                  <a:lnTo>
                    <a:pt x="76676" y="437483"/>
                  </a:lnTo>
                  <a:lnTo>
                    <a:pt x="76676" y="445865"/>
                  </a:lnTo>
                  <a:close/>
                  <a:moveTo>
                    <a:pt x="76676" y="601313"/>
                  </a:moveTo>
                  <a:lnTo>
                    <a:pt x="76676" y="608457"/>
                  </a:lnTo>
                  <a:lnTo>
                    <a:pt x="98298" y="604838"/>
                  </a:lnTo>
                  <a:lnTo>
                    <a:pt x="76676" y="601218"/>
                  </a:lnTo>
                  <a:close/>
                  <a:moveTo>
                    <a:pt x="82677" y="334708"/>
                  </a:moveTo>
                  <a:lnTo>
                    <a:pt x="82677" y="339471"/>
                  </a:lnTo>
                  <a:lnTo>
                    <a:pt x="87439" y="339471"/>
                  </a:lnTo>
                  <a:lnTo>
                    <a:pt x="87439" y="334708"/>
                  </a:lnTo>
                  <a:lnTo>
                    <a:pt x="82677"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681" y="239078"/>
                  </a:moveTo>
                  <a:cubicBezTo>
                    <a:pt x="110299" y="239078"/>
                    <a:pt x="109061" y="240316"/>
                    <a:pt x="107918" y="240316"/>
                  </a:cubicBezTo>
                  <a:cubicBezTo>
                    <a:pt x="106680" y="241554"/>
                    <a:pt x="106680" y="242697"/>
                    <a:pt x="104299" y="243935"/>
                  </a:cubicBezTo>
                  <a:cubicBezTo>
                    <a:pt x="107918" y="246316"/>
                    <a:pt x="111538" y="247555"/>
                    <a:pt x="111538" y="247555"/>
                  </a:cubicBezTo>
                  <a:cubicBezTo>
                    <a:pt x="113919" y="245173"/>
                    <a:pt x="112776" y="242792"/>
                    <a:pt x="112776"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4"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682" y="749522"/>
                  </a:moveTo>
                  <a:cubicBezTo>
                    <a:pt x="128302" y="747141"/>
                    <a:pt x="128302" y="742379"/>
                    <a:pt x="124682" y="739997"/>
                  </a:cubicBezTo>
                  <a:cubicBezTo>
                    <a:pt x="123444" y="742379"/>
                    <a:pt x="119920" y="742379"/>
                    <a:pt x="119920" y="742379"/>
                  </a:cubicBezTo>
                  <a:cubicBezTo>
                    <a:pt x="119920" y="744760"/>
                    <a:pt x="121158" y="745998"/>
                    <a:pt x="122301" y="747141"/>
                  </a:cubicBezTo>
                  <a:lnTo>
                    <a:pt x="124682"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59" y="37052"/>
                    <a:pt x="130778" y="41815"/>
                    <a:pt x="130778" y="42958"/>
                  </a:cubicBezTo>
                  <a:lnTo>
                    <a:pt x="138017" y="45339"/>
                  </a:lnTo>
                  <a:cubicBezTo>
                    <a:pt x="140398" y="44101"/>
                    <a:pt x="141637" y="42958"/>
                    <a:pt x="141637" y="42958"/>
                  </a:cubicBezTo>
                  <a:lnTo>
                    <a:pt x="141637" y="38195"/>
                  </a:lnTo>
                  <a:close/>
                  <a:moveTo>
                    <a:pt x="130683" y="154114"/>
                  </a:moveTo>
                  <a:lnTo>
                    <a:pt x="135446" y="151733"/>
                  </a:lnTo>
                  <a:lnTo>
                    <a:pt x="135446" y="154114"/>
                  </a:lnTo>
                  <a:lnTo>
                    <a:pt x="130683" y="156496"/>
                  </a:lnTo>
                  <a:lnTo>
                    <a:pt x="130683"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4"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E88B5991-2C44-B95F-F2E8-2DB58F5C08D4}"/>
                </a:ext>
              </a:extLst>
            </p:cNvPr>
            <p:cNvSpPr/>
            <p:nvPr/>
          </p:nvSpPr>
          <p:spPr>
            <a:xfrm>
              <a:off x="6609778"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4 w 375761"/>
                <a:gd name="connsiteY7" fmla="*/ 493776 h 907446"/>
                <a:gd name="connsiteX8" fmla="*/ 175355 w 375761"/>
                <a:gd name="connsiteY8" fmla="*/ 475869 h 907446"/>
                <a:gd name="connsiteX9" fmla="*/ 176594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4 w 375761"/>
                <a:gd name="connsiteY19" fmla="*/ 805815 h 907446"/>
                <a:gd name="connsiteX20" fmla="*/ 367474 w 375761"/>
                <a:gd name="connsiteY20" fmla="*/ 881158 h 907446"/>
                <a:gd name="connsiteX21" fmla="*/ 350711 w 375761"/>
                <a:gd name="connsiteY21" fmla="*/ 895541 h 907446"/>
                <a:gd name="connsiteX22" fmla="*/ 319469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5 w 375761"/>
                <a:gd name="connsiteY28" fmla="*/ 896684 h 907446"/>
                <a:gd name="connsiteX29" fmla="*/ 62579 w 375761"/>
                <a:gd name="connsiteY29" fmla="*/ 870395 h 907446"/>
                <a:gd name="connsiteX30" fmla="*/ 31337 w 375761"/>
                <a:gd name="connsiteY30" fmla="*/ 833342 h 907446"/>
                <a:gd name="connsiteX31" fmla="*/ 16954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5 w 375761"/>
                <a:gd name="connsiteY45" fmla="*/ 155353 h 907446"/>
                <a:gd name="connsiteX46" fmla="*/ 12097 w 375761"/>
                <a:gd name="connsiteY46" fmla="*/ 137446 h 907446"/>
                <a:gd name="connsiteX47" fmla="*/ 18097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4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006 w 375761"/>
                <a:gd name="connsiteY87" fmla="*/ 336042 h 907446"/>
                <a:gd name="connsiteX88" fmla="*/ 48006 w 375761"/>
                <a:gd name="connsiteY88" fmla="*/ 327660 h 907446"/>
                <a:gd name="connsiteX89" fmla="*/ 38386 w 375761"/>
                <a:gd name="connsiteY89" fmla="*/ 336042 h 907446"/>
                <a:gd name="connsiteX90" fmla="*/ 48006 w 375761"/>
                <a:gd name="connsiteY90" fmla="*/ 336042 h 907446"/>
                <a:gd name="connsiteX91" fmla="*/ 43244 w 375761"/>
                <a:gd name="connsiteY91" fmla="*/ 484346 h 907446"/>
                <a:gd name="connsiteX92" fmla="*/ 43244 w 375761"/>
                <a:gd name="connsiteY92" fmla="*/ 491490 h 907446"/>
                <a:gd name="connsiteX93" fmla="*/ 43244 w 375761"/>
                <a:gd name="connsiteY93" fmla="*/ 484346 h 907446"/>
                <a:gd name="connsiteX94" fmla="*/ 48006 w 375761"/>
                <a:gd name="connsiteY94" fmla="*/ 399479 h 907446"/>
                <a:gd name="connsiteX95" fmla="*/ 55245 w 375761"/>
                <a:gd name="connsiteY95" fmla="*/ 406622 h 907446"/>
                <a:gd name="connsiteX96" fmla="*/ 66008 w 375761"/>
                <a:gd name="connsiteY96" fmla="*/ 395859 h 907446"/>
                <a:gd name="connsiteX97" fmla="*/ 60007 w 375761"/>
                <a:gd name="connsiteY97" fmla="*/ 389858 h 907446"/>
                <a:gd name="connsiteX98" fmla="*/ 51625 w 375761"/>
                <a:gd name="connsiteY98" fmla="*/ 386239 h 907446"/>
                <a:gd name="connsiteX99" fmla="*/ 48006 w 375761"/>
                <a:gd name="connsiteY99" fmla="*/ 399383 h 907446"/>
                <a:gd name="connsiteX100" fmla="*/ 72009 w 375761"/>
                <a:gd name="connsiteY100" fmla="*/ 631412 h 907446"/>
                <a:gd name="connsiteX101" fmla="*/ 76771 w 375761"/>
                <a:gd name="connsiteY101" fmla="*/ 626650 h 907446"/>
                <a:gd name="connsiteX102" fmla="*/ 67151 w 375761"/>
                <a:gd name="connsiteY102" fmla="*/ 619506 h 907446"/>
                <a:gd name="connsiteX103" fmla="*/ 63532 w 375761"/>
                <a:gd name="connsiteY103" fmla="*/ 630269 h 907446"/>
                <a:gd name="connsiteX104" fmla="*/ 65913 w 375761"/>
                <a:gd name="connsiteY104" fmla="*/ 630269 h 907446"/>
                <a:gd name="connsiteX105" fmla="*/ 69532 w 375761"/>
                <a:gd name="connsiteY105" fmla="*/ 631507 h 907446"/>
                <a:gd name="connsiteX106" fmla="*/ 71914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009 w 375761"/>
                <a:gd name="connsiteY114" fmla="*/ 596741 h 907446"/>
                <a:gd name="connsiteX115" fmla="*/ 72009 w 375761"/>
                <a:gd name="connsiteY115" fmla="*/ 605123 h 907446"/>
                <a:gd name="connsiteX116" fmla="*/ 82772 w 375761"/>
                <a:gd name="connsiteY116" fmla="*/ 605123 h 907446"/>
                <a:gd name="connsiteX117" fmla="*/ 81534 w 375761"/>
                <a:gd name="connsiteY117" fmla="*/ 602742 h 907446"/>
                <a:gd name="connsiteX118" fmla="*/ 81534 w 375761"/>
                <a:gd name="connsiteY118" fmla="*/ 600361 h 907446"/>
                <a:gd name="connsiteX119" fmla="*/ 80296 w 375761"/>
                <a:gd name="connsiteY119" fmla="*/ 596741 h 907446"/>
                <a:gd name="connsiteX120" fmla="*/ 71914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011 w 375761"/>
                <a:gd name="connsiteY126" fmla="*/ 343281 h 907446"/>
                <a:gd name="connsiteX127" fmla="*/ 75629 w 375761"/>
                <a:gd name="connsiteY127" fmla="*/ 343281 h 907446"/>
                <a:gd name="connsiteX128" fmla="*/ 75629 w 375761"/>
                <a:gd name="connsiteY128" fmla="*/ 349282 h 907446"/>
                <a:gd name="connsiteX129" fmla="*/ 84011 w 375761"/>
                <a:gd name="connsiteY129" fmla="*/ 356425 h 907446"/>
                <a:gd name="connsiteX130" fmla="*/ 88773 w 375761"/>
                <a:gd name="connsiteY130" fmla="*/ 348044 h 907446"/>
                <a:gd name="connsiteX131" fmla="*/ 84011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011 w 375761"/>
                <a:gd name="connsiteY136" fmla="*/ 477203 h 907446"/>
                <a:gd name="connsiteX137" fmla="*/ 94774 w 375761"/>
                <a:gd name="connsiteY137" fmla="*/ 472440 h 907446"/>
                <a:gd name="connsiteX138" fmla="*/ 85154 w 375761"/>
                <a:gd name="connsiteY138" fmla="*/ 465296 h 907446"/>
                <a:gd name="connsiteX139" fmla="*/ 81534 w 375761"/>
                <a:gd name="connsiteY139" fmla="*/ 476060 h 907446"/>
                <a:gd name="connsiteX140" fmla="*/ 83915 w 375761"/>
                <a:gd name="connsiteY140" fmla="*/ 476060 h 907446"/>
                <a:gd name="connsiteX141" fmla="*/ 87535 w 375761"/>
                <a:gd name="connsiteY141" fmla="*/ 477298 h 907446"/>
                <a:gd name="connsiteX142" fmla="*/ 89916 w 375761"/>
                <a:gd name="connsiteY142" fmla="*/ 477298 h 907446"/>
                <a:gd name="connsiteX143" fmla="*/ 84011 w 375761"/>
                <a:gd name="connsiteY143" fmla="*/ 413766 h 907446"/>
                <a:gd name="connsiteX144" fmla="*/ 84011 w 375761"/>
                <a:gd name="connsiteY144" fmla="*/ 419767 h 907446"/>
                <a:gd name="connsiteX145" fmla="*/ 91249 w 375761"/>
                <a:gd name="connsiteY145" fmla="*/ 419767 h 907446"/>
                <a:gd name="connsiteX146" fmla="*/ 91249 w 375761"/>
                <a:gd name="connsiteY146" fmla="*/ 413766 h 907446"/>
                <a:gd name="connsiteX147" fmla="*/ 84011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011 w 375761"/>
                <a:gd name="connsiteY153" fmla="*/ 648176 h 907446"/>
                <a:gd name="connsiteX154" fmla="*/ 102013 w 375761"/>
                <a:gd name="connsiteY154" fmla="*/ 645795 h 907446"/>
                <a:gd name="connsiteX155" fmla="*/ 91249 w 375761"/>
                <a:gd name="connsiteY155" fmla="*/ 637413 h 907446"/>
                <a:gd name="connsiteX156" fmla="*/ 90011 w 375761"/>
                <a:gd name="connsiteY156" fmla="*/ 643414 h 907446"/>
                <a:gd name="connsiteX157" fmla="*/ 90011 w 375761"/>
                <a:gd name="connsiteY157" fmla="*/ 648176 h 907446"/>
                <a:gd name="connsiteX158" fmla="*/ 108013 w 375761"/>
                <a:gd name="connsiteY158" fmla="*/ 495110 h 907446"/>
                <a:gd name="connsiteX159" fmla="*/ 120015 w 375761"/>
                <a:gd name="connsiteY159" fmla="*/ 492728 h 907446"/>
                <a:gd name="connsiteX160" fmla="*/ 109252 w 375761"/>
                <a:gd name="connsiteY160" fmla="*/ 484346 h 907446"/>
                <a:gd name="connsiteX161" fmla="*/ 108013 w 375761"/>
                <a:gd name="connsiteY161" fmla="*/ 490347 h 907446"/>
                <a:gd name="connsiteX162" fmla="*/ 108013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7 w 375761"/>
                <a:gd name="connsiteY169" fmla="*/ 107728 h 907446"/>
                <a:gd name="connsiteX170" fmla="*/ 180118 w 375761"/>
                <a:gd name="connsiteY170" fmla="*/ 107728 h 907446"/>
                <a:gd name="connsiteX171" fmla="*/ 177737 w 375761"/>
                <a:gd name="connsiteY171" fmla="*/ 99346 h 907446"/>
                <a:gd name="connsiteX172" fmla="*/ 169354 w 375761"/>
                <a:gd name="connsiteY172" fmla="*/ 101727 h 907446"/>
                <a:gd name="connsiteX173" fmla="*/ 230410 w 375761"/>
                <a:gd name="connsiteY173" fmla="*/ 36004 h 907446"/>
                <a:gd name="connsiteX174" fmla="*/ 237649 w 375761"/>
                <a:gd name="connsiteY174" fmla="*/ 26479 h 907446"/>
                <a:gd name="connsiteX175" fmla="*/ 225647 w 375761"/>
                <a:gd name="connsiteY175" fmla="*/ 25241 h 907446"/>
                <a:gd name="connsiteX176" fmla="*/ 226886 w 375761"/>
                <a:gd name="connsiteY176" fmla="*/ 36004 h 907446"/>
                <a:gd name="connsiteX177" fmla="*/ 230505 w 375761"/>
                <a:gd name="connsiteY177" fmla="*/ 36004 h 907446"/>
                <a:gd name="connsiteX178" fmla="*/ 241268 w 375761"/>
                <a:gd name="connsiteY178" fmla="*/ 56293 h 907446"/>
                <a:gd name="connsiteX179" fmla="*/ 254508 w 375761"/>
                <a:gd name="connsiteY179" fmla="*/ 56293 h 907446"/>
                <a:gd name="connsiteX180" fmla="*/ 258128 w 375761"/>
                <a:gd name="connsiteY180" fmla="*/ 52673 h 907446"/>
                <a:gd name="connsiteX181" fmla="*/ 253365 w 375761"/>
                <a:gd name="connsiteY181" fmla="*/ 46672 h 907446"/>
                <a:gd name="connsiteX182" fmla="*/ 255746 w 375761"/>
                <a:gd name="connsiteY182" fmla="*/ 41910 h 907446"/>
                <a:gd name="connsiteX183" fmla="*/ 238982 w 375761"/>
                <a:gd name="connsiteY183" fmla="*/ 52673 h 907446"/>
                <a:gd name="connsiteX184" fmla="*/ 241363 w 375761"/>
                <a:gd name="connsiteY184" fmla="*/ 56293 h 907446"/>
                <a:gd name="connsiteX185" fmla="*/ 250888 w 375761"/>
                <a:gd name="connsiteY185" fmla="*/ 92202 h 907446"/>
                <a:gd name="connsiteX186" fmla="*/ 250888 w 375761"/>
                <a:gd name="connsiteY186" fmla="*/ 87439 h 907446"/>
                <a:gd name="connsiteX187" fmla="*/ 243649 w 375761"/>
                <a:gd name="connsiteY187" fmla="*/ 81439 h 907446"/>
                <a:gd name="connsiteX188" fmla="*/ 238887 w 375761"/>
                <a:gd name="connsiteY188" fmla="*/ 87439 h 907446"/>
                <a:gd name="connsiteX189" fmla="*/ 250888 w 375761"/>
                <a:gd name="connsiteY189" fmla="*/ 92202 h 907446"/>
                <a:gd name="connsiteX190" fmla="*/ 274891 w 375761"/>
                <a:gd name="connsiteY190" fmla="*/ 177070 h 907446"/>
                <a:gd name="connsiteX191" fmla="*/ 261652 w 375761"/>
                <a:gd name="connsiteY191" fmla="*/ 172307 h 907446"/>
                <a:gd name="connsiteX192" fmla="*/ 243649 w 375761"/>
                <a:gd name="connsiteY192" fmla="*/ 174688 h 907446"/>
                <a:gd name="connsiteX193" fmla="*/ 260413 w 375761"/>
                <a:gd name="connsiteY193" fmla="*/ 184213 h 907446"/>
                <a:gd name="connsiteX194" fmla="*/ 274796 w 375761"/>
                <a:gd name="connsiteY194" fmla="*/ 177070 h 907446"/>
                <a:gd name="connsiteX195" fmla="*/ 246031 w 375761"/>
                <a:gd name="connsiteY195" fmla="*/ 147161 h 907446"/>
                <a:gd name="connsiteX196" fmla="*/ 248412 w 375761"/>
                <a:gd name="connsiteY196" fmla="*/ 153162 h 907446"/>
                <a:gd name="connsiteX197" fmla="*/ 246031 w 375761"/>
                <a:gd name="connsiteY197" fmla="*/ 151924 h 907446"/>
                <a:gd name="connsiteX198" fmla="*/ 246031 w 375761"/>
                <a:gd name="connsiteY198" fmla="*/ 147161 h 907446"/>
                <a:gd name="connsiteX199" fmla="*/ 274891 w 375761"/>
                <a:gd name="connsiteY199" fmla="*/ 216503 h 907446"/>
                <a:gd name="connsiteX200" fmla="*/ 274891 w 375761"/>
                <a:gd name="connsiteY200" fmla="*/ 210503 h 907446"/>
                <a:gd name="connsiteX201" fmla="*/ 267653 w 375761"/>
                <a:gd name="connsiteY201" fmla="*/ 204502 h 907446"/>
                <a:gd name="connsiteX202" fmla="*/ 252031 w 375761"/>
                <a:gd name="connsiteY202" fmla="*/ 216503 h 907446"/>
                <a:gd name="connsiteX203" fmla="*/ 260413 w 375761"/>
                <a:gd name="connsiteY203" fmla="*/ 226028 h 907446"/>
                <a:gd name="connsiteX204" fmla="*/ 267653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3 w 375761"/>
                <a:gd name="connsiteY209" fmla="*/ 128016 h 907446"/>
                <a:gd name="connsiteX210" fmla="*/ 253174 w 375761"/>
                <a:gd name="connsiteY210" fmla="*/ 135160 h 907446"/>
                <a:gd name="connsiteX211" fmla="*/ 255556 w 375761"/>
                <a:gd name="connsiteY211" fmla="*/ 138779 h 907446"/>
                <a:gd name="connsiteX212" fmla="*/ 270034 w 375761"/>
                <a:gd name="connsiteY212" fmla="*/ 199835 h 907446"/>
                <a:gd name="connsiteX213" fmla="*/ 270034 w 375761"/>
                <a:gd name="connsiteY213" fmla="*/ 193834 h 907446"/>
                <a:gd name="connsiteX214" fmla="*/ 265271 w 375761"/>
                <a:gd name="connsiteY214" fmla="*/ 187833 h 907446"/>
                <a:gd name="connsiteX215" fmla="*/ 260509 w 375761"/>
                <a:gd name="connsiteY215" fmla="*/ 190214 h 907446"/>
                <a:gd name="connsiteX216" fmla="*/ 260509 w 375761"/>
                <a:gd name="connsiteY216" fmla="*/ 196215 h 907446"/>
                <a:gd name="connsiteX217" fmla="*/ 267748 w 375761"/>
                <a:gd name="connsiteY217" fmla="*/ 203359 h 907446"/>
                <a:gd name="connsiteX218" fmla="*/ 270129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3 w 375761"/>
                <a:gd name="connsiteY222" fmla="*/ 262033 h 907446"/>
                <a:gd name="connsiteX223" fmla="*/ 273653 w 375761"/>
                <a:gd name="connsiteY223" fmla="*/ 265652 h 907446"/>
                <a:gd name="connsiteX224" fmla="*/ 276035 w 375761"/>
                <a:gd name="connsiteY224" fmla="*/ 474821 h 907446"/>
                <a:gd name="connsiteX225" fmla="*/ 270034 w 375761"/>
                <a:gd name="connsiteY225" fmla="*/ 477203 h 907446"/>
                <a:gd name="connsiteX226" fmla="*/ 270034 w 375761"/>
                <a:gd name="connsiteY226" fmla="*/ 474821 h 907446"/>
                <a:gd name="connsiteX227" fmla="*/ 276035 w 375761"/>
                <a:gd name="connsiteY227" fmla="*/ 474821 h 907446"/>
                <a:gd name="connsiteX228" fmla="*/ 294037 w 375761"/>
                <a:gd name="connsiteY228" fmla="*/ 148399 h 907446"/>
                <a:gd name="connsiteX229" fmla="*/ 297656 w 375761"/>
                <a:gd name="connsiteY229" fmla="*/ 147161 h 907446"/>
                <a:gd name="connsiteX230" fmla="*/ 300038 w 375761"/>
                <a:gd name="connsiteY230" fmla="*/ 147161 h 907446"/>
                <a:gd name="connsiteX231" fmla="*/ 291655 w 375761"/>
                <a:gd name="connsiteY231" fmla="*/ 135160 h 907446"/>
                <a:gd name="connsiteX232" fmla="*/ 286893 w 375761"/>
                <a:gd name="connsiteY232" fmla="*/ 126778 h 907446"/>
                <a:gd name="connsiteX233" fmla="*/ 278511 w 375761"/>
                <a:gd name="connsiteY233" fmla="*/ 132779 h 907446"/>
                <a:gd name="connsiteX234" fmla="*/ 294132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036 w 375761"/>
                <a:gd name="connsiteY240" fmla="*/ 631412 h 907446"/>
                <a:gd name="connsiteX241" fmla="*/ 294037 w 375761"/>
                <a:gd name="connsiteY241" fmla="*/ 632650 h 907446"/>
                <a:gd name="connsiteX242" fmla="*/ 296418 w 375761"/>
                <a:gd name="connsiteY242" fmla="*/ 627888 h 907446"/>
                <a:gd name="connsiteX243" fmla="*/ 289179 w 375761"/>
                <a:gd name="connsiteY243" fmla="*/ 626650 h 907446"/>
                <a:gd name="connsiteX244" fmla="*/ 287941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417 w 375761"/>
                <a:gd name="connsiteY249" fmla="*/ 229648 h 907446"/>
                <a:gd name="connsiteX250" fmla="*/ 295180 w 375761"/>
                <a:gd name="connsiteY250" fmla="*/ 224885 h 907446"/>
                <a:gd name="connsiteX251" fmla="*/ 290417 w 375761"/>
                <a:gd name="connsiteY251" fmla="*/ 222504 h 907446"/>
                <a:gd name="connsiteX252" fmla="*/ 290417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038 w 375761"/>
                <a:gd name="connsiteY258" fmla="*/ 74295 h 907446"/>
                <a:gd name="connsiteX259" fmla="*/ 304800 w 375761"/>
                <a:gd name="connsiteY259" fmla="*/ 74295 h 907446"/>
                <a:gd name="connsiteX260" fmla="*/ 308420 w 375761"/>
                <a:gd name="connsiteY260" fmla="*/ 65913 h 907446"/>
                <a:gd name="connsiteX261" fmla="*/ 302419 w 375761"/>
                <a:gd name="connsiteY261" fmla="*/ 58769 h 907446"/>
                <a:gd name="connsiteX262" fmla="*/ 294037 w 375761"/>
                <a:gd name="connsiteY262" fmla="*/ 67151 h 907446"/>
                <a:gd name="connsiteX263" fmla="*/ 300038 w 375761"/>
                <a:gd name="connsiteY263" fmla="*/ 74295 h 907446"/>
                <a:gd name="connsiteX264" fmla="*/ 294037 w 375761"/>
                <a:gd name="connsiteY264" fmla="*/ 584740 h 907446"/>
                <a:gd name="connsiteX265" fmla="*/ 303657 w 375761"/>
                <a:gd name="connsiteY265" fmla="*/ 585978 h 907446"/>
                <a:gd name="connsiteX266" fmla="*/ 303657 w 375761"/>
                <a:gd name="connsiteY266" fmla="*/ 582358 h 907446"/>
                <a:gd name="connsiteX267" fmla="*/ 298895 w 375761"/>
                <a:gd name="connsiteY267" fmla="*/ 575215 h 907446"/>
                <a:gd name="connsiteX268" fmla="*/ 302514 w 375761"/>
                <a:gd name="connsiteY268" fmla="*/ 560832 h 907446"/>
                <a:gd name="connsiteX269" fmla="*/ 295275 w 375761"/>
                <a:gd name="connsiteY269" fmla="*/ 562070 h 907446"/>
                <a:gd name="connsiteX270" fmla="*/ 294037 w 375761"/>
                <a:gd name="connsiteY270" fmla="*/ 575215 h 907446"/>
                <a:gd name="connsiteX271" fmla="*/ 294037 w 375761"/>
                <a:gd name="connsiteY271" fmla="*/ 584740 h 907446"/>
                <a:gd name="connsiteX272" fmla="*/ 331280 w 375761"/>
                <a:gd name="connsiteY272" fmla="*/ 480727 h 907446"/>
                <a:gd name="connsiteX273" fmla="*/ 324040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041 w 375761"/>
                <a:gd name="connsiteY278" fmla="*/ 548926 h 907446"/>
                <a:gd name="connsiteX279" fmla="*/ 330041 w 375761"/>
                <a:gd name="connsiteY279" fmla="*/ 528638 h 907446"/>
                <a:gd name="connsiteX280" fmla="*/ 325279 w 375761"/>
                <a:gd name="connsiteY280" fmla="*/ 528638 h 907446"/>
                <a:gd name="connsiteX281" fmla="*/ 319278 w 375761"/>
                <a:gd name="connsiteY281" fmla="*/ 535781 h 907446"/>
                <a:gd name="connsiteX282" fmla="*/ 321659 w 375761"/>
                <a:gd name="connsiteY282" fmla="*/ 550164 h 907446"/>
                <a:gd name="connsiteX283" fmla="*/ 330041 w 375761"/>
                <a:gd name="connsiteY283" fmla="*/ 548926 h 907446"/>
                <a:gd name="connsiteX284" fmla="*/ 319278 w 375761"/>
                <a:gd name="connsiteY284" fmla="*/ 668464 h 907446"/>
                <a:gd name="connsiteX285" fmla="*/ 319278 w 375761"/>
                <a:gd name="connsiteY285" fmla="*/ 683990 h 907446"/>
                <a:gd name="connsiteX286" fmla="*/ 324040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422 w 375761"/>
                <a:gd name="connsiteY290" fmla="*/ 508254 h 907446"/>
                <a:gd name="connsiteX291" fmla="*/ 326422 w 375761"/>
                <a:gd name="connsiteY291" fmla="*/ 501110 h 907446"/>
                <a:gd name="connsiteX292" fmla="*/ 324040 w 375761"/>
                <a:gd name="connsiteY292" fmla="*/ 501110 h 907446"/>
                <a:gd name="connsiteX293" fmla="*/ 324040 w 375761"/>
                <a:gd name="connsiteY293" fmla="*/ 508254 h 907446"/>
                <a:gd name="connsiteX294" fmla="*/ 326422 w 375761"/>
                <a:gd name="connsiteY294" fmla="*/ 508254 h 907446"/>
                <a:gd name="connsiteX295" fmla="*/ 338423 w 375761"/>
                <a:gd name="connsiteY295" fmla="*/ 621792 h 907446"/>
                <a:gd name="connsiteX296" fmla="*/ 345662 w 375761"/>
                <a:gd name="connsiteY296" fmla="*/ 619411 h 907446"/>
                <a:gd name="connsiteX297" fmla="*/ 345662 w 375761"/>
                <a:gd name="connsiteY297" fmla="*/ 609886 h 907446"/>
                <a:gd name="connsiteX298" fmla="*/ 338423 w 375761"/>
                <a:gd name="connsiteY298" fmla="*/ 600361 h 907446"/>
                <a:gd name="connsiteX299" fmla="*/ 338423 w 375761"/>
                <a:gd name="connsiteY299" fmla="*/ 605123 h 907446"/>
                <a:gd name="connsiteX300" fmla="*/ 337185 w 375761"/>
                <a:gd name="connsiteY300" fmla="*/ 611124 h 907446"/>
                <a:gd name="connsiteX301" fmla="*/ 338423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4" y="496253"/>
                    <a:pt x="176594" y="493776"/>
                  </a:cubicBezTo>
                  <a:cubicBezTo>
                    <a:pt x="175355" y="489013"/>
                    <a:pt x="175355" y="480631"/>
                    <a:pt x="175355" y="475869"/>
                  </a:cubicBezTo>
                  <a:cubicBezTo>
                    <a:pt x="175355" y="472249"/>
                    <a:pt x="174117" y="462724"/>
                    <a:pt x="176594"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4" y="802291"/>
                    <a:pt x="367474" y="805815"/>
                  </a:cubicBezTo>
                  <a:lnTo>
                    <a:pt x="367474" y="881158"/>
                  </a:lnTo>
                  <a:cubicBezTo>
                    <a:pt x="367474" y="893159"/>
                    <a:pt x="363855" y="895541"/>
                    <a:pt x="350711" y="895541"/>
                  </a:cubicBezTo>
                  <a:cubicBezTo>
                    <a:pt x="337566" y="895541"/>
                    <a:pt x="323088" y="894302"/>
                    <a:pt x="319469" y="894302"/>
                  </a:cubicBezTo>
                  <a:cubicBezTo>
                    <a:pt x="295465"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5" y="896684"/>
                  </a:cubicBezTo>
                  <a:cubicBezTo>
                    <a:pt x="98584" y="894302"/>
                    <a:pt x="73343" y="883539"/>
                    <a:pt x="62579" y="870395"/>
                  </a:cubicBezTo>
                  <a:cubicBezTo>
                    <a:pt x="52959" y="860870"/>
                    <a:pt x="42196" y="848868"/>
                    <a:pt x="31337" y="833342"/>
                  </a:cubicBezTo>
                  <a:cubicBezTo>
                    <a:pt x="27718" y="826198"/>
                    <a:pt x="24098" y="810673"/>
                    <a:pt x="16954"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5" y="155353"/>
                  </a:cubicBezTo>
                  <a:cubicBezTo>
                    <a:pt x="9715" y="150590"/>
                    <a:pt x="10954" y="144589"/>
                    <a:pt x="12097" y="137446"/>
                  </a:cubicBezTo>
                  <a:lnTo>
                    <a:pt x="18097" y="124301"/>
                  </a:lnTo>
                  <a:cubicBezTo>
                    <a:pt x="20479" y="117157"/>
                    <a:pt x="26479" y="109919"/>
                    <a:pt x="27718" y="101632"/>
                  </a:cubicBezTo>
                  <a:cubicBezTo>
                    <a:pt x="38481" y="63341"/>
                    <a:pt x="62484" y="45434"/>
                    <a:pt x="93726" y="25146"/>
                  </a:cubicBezTo>
                  <a:cubicBezTo>
                    <a:pt x="98488"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4" y="0"/>
                    <a:pt x="230600" y="2381"/>
                  </a:cubicBezTo>
                  <a:cubicBezTo>
                    <a:pt x="237839" y="2381"/>
                    <a:pt x="247364"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4" y="169831"/>
                  </a:lnTo>
                  <a:cubicBezTo>
                    <a:pt x="234124" y="131540"/>
                    <a:pt x="225743" y="117253"/>
                    <a:pt x="182499" y="117253"/>
                  </a:cubicBezTo>
                  <a:cubicBezTo>
                    <a:pt x="163258"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9" y="789337"/>
                    <a:pt x="223171" y="778573"/>
                    <a:pt x="224314" y="764191"/>
                  </a:cubicBezTo>
                  <a:cubicBezTo>
                    <a:pt x="227933" y="745046"/>
                    <a:pt x="224314" y="705612"/>
                    <a:pt x="224314" y="700849"/>
                  </a:cubicBezTo>
                  <a:lnTo>
                    <a:pt x="224314" y="654177"/>
                  </a:lnTo>
                  <a:close/>
                  <a:moveTo>
                    <a:pt x="48006" y="336042"/>
                  </a:moveTo>
                  <a:lnTo>
                    <a:pt x="48006" y="327660"/>
                  </a:lnTo>
                  <a:cubicBezTo>
                    <a:pt x="43244" y="327660"/>
                    <a:pt x="38386" y="332422"/>
                    <a:pt x="38386" y="336042"/>
                  </a:cubicBezTo>
                  <a:lnTo>
                    <a:pt x="48006" y="336042"/>
                  </a:lnTo>
                  <a:close/>
                  <a:moveTo>
                    <a:pt x="43244" y="484346"/>
                  </a:moveTo>
                  <a:cubicBezTo>
                    <a:pt x="42005" y="486728"/>
                    <a:pt x="42005" y="489109"/>
                    <a:pt x="43244" y="491490"/>
                  </a:cubicBezTo>
                  <a:cubicBezTo>
                    <a:pt x="48006" y="489109"/>
                    <a:pt x="44482" y="486728"/>
                    <a:pt x="43244" y="484346"/>
                  </a:cubicBezTo>
                  <a:close/>
                  <a:moveTo>
                    <a:pt x="48006" y="399479"/>
                  </a:moveTo>
                  <a:lnTo>
                    <a:pt x="55245" y="406622"/>
                  </a:lnTo>
                  <a:cubicBezTo>
                    <a:pt x="60007" y="404241"/>
                    <a:pt x="66008" y="399479"/>
                    <a:pt x="66008" y="395859"/>
                  </a:cubicBezTo>
                  <a:cubicBezTo>
                    <a:pt x="66008" y="393478"/>
                    <a:pt x="63627" y="391096"/>
                    <a:pt x="60007" y="389858"/>
                  </a:cubicBezTo>
                  <a:cubicBezTo>
                    <a:pt x="56388" y="388620"/>
                    <a:pt x="54007" y="388620"/>
                    <a:pt x="51625" y="386239"/>
                  </a:cubicBezTo>
                  <a:lnTo>
                    <a:pt x="48006" y="399383"/>
                  </a:lnTo>
                  <a:close/>
                  <a:moveTo>
                    <a:pt x="72009" y="631412"/>
                  </a:moveTo>
                  <a:lnTo>
                    <a:pt x="76771" y="626650"/>
                  </a:lnTo>
                  <a:cubicBezTo>
                    <a:pt x="74390" y="623030"/>
                    <a:pt x="69532" y="619506"/>
                    <a:pt x="67151" y="619506"/>
                  </a:cubicBezTo>
                  <a:cubicBezTo>
                    <a:pt x="64770" y="621887"/>
                    <a:pt x="63532" y="626650"/>
                    <a:pt x="63532" y="630269"/>
                  </a:cubicBezTo>
                  <a:lnTo>
                    <a:pt x="65913" y="630269"/>
                  </a:lnTo>
                  <a:lnTo>
                    <a:pt x="69532" y="631507"/>
                  </a:lnTo>
                  <a:lnTo>
                    <a:pt x="71914"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009" y="596741"/>
                  </a:moveTo>
                  <a:lnTo>
                    <a:pt x="72009" y="605123"/>
                  </a:lnTo>
                  <a:lnTo>
                    <a:pt x="82772" y="605123"/>
                  </a:lnTo>
                  <a:cubicBezTo>
                    <a:pt x="82772" y="603885"/>
                    <a:pt x="82772" y="602742"/>
                    <a:pt x="81534" y="602742"/>
                  </a:cubicBezTo>
                  <a:lnTo>
                    <a:pt x="81534" y="600361"/>
                  </a:lnTo>
                  <a:cubicBezTo>
                    <a:pt x="81534" y="599122"/>
                    <a:pt x="80296" y="599122"/>
                    <a:pt x="80296" y="596741"/>
                  </a:cubicBezTo>
                  <a:lnTo>
                    <a:pt x="71914" y="596741"/>
                  </a:lnTo>
                  <a:close/>
                  <a:moveTo>
                    <a:pt x="80486" y="327755"/>
                  </a:moveTo>
                  <a:lnTo>
                    <a:pt x="80486" y="320612"/>
                  </a:lnTo>
                  <a:lnTo>
                    <a:pt x="75724" y="320612"/>
                  </a:lnTo>
                  <a:lnTo>
                    <a:pt x="75724" y="327755"/>
                  </a:lnTo>
                  <a:lnTo>
                    <a:pt x="80486" y="327755"/>
                  </a:lnTo>
                  <a:close/>
                  <a:moveTo>
                    <a:pt x="84011" y="343281"/>
                  </a:moveTo>
                  <a:lnTo>
                    <a:pt x="75629" y="343281"/>
                  </a:lnTo>
                  <a:lnTo>
                    <a:pt x="75629" y="349282"/>
                  </a:lnTo>
                  <a:cubicBezTo>
                    <a:pt x="75629" y="355282"/>
                    <a:pt x="81629" y="356425"/>
                    <a:pt x="84011" y="356425"/>
                  </a:cubicBezTo>
                  <a:cubicBezTo>
                    <a:pt x="86392" y="355187"/>
                    <a:pt x="88773" y="350425"/>
                    <a:pt x="88773" y="348044"/>
                  </a:cubicBezTo>
                  <a:lnTo>
                    <a:pt x="84011"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011" y="477203"/>
                  </a:moveTo>
                  <a:lnTo>
                    <a:pt x="94774" y="472440"/>
                  </a:lnTo>
                  <a:cubicBezTo>
                    <a:pt x="92393" y="468821"/>
                    <a:pt x="87535" y="465296"/>
                    <a:pt x="85154" y="465296"/>
                  </a:cubicBezTo>
                  <a:cubicBezTo>
                    <a:pt x="82772" y="467678"/>
                    <a:pt x="81534" y="472440"/>
                    <a:pt x="81534" y="476060"/>
                  </a:cubicBezTo>
                  <a:lnTo>
                    <a:pt x="83915" y="476060"/>
                  </a:lnTo>
                  <a:lnTo>
                    <a:pt x="87535" y="477298"/>
                  </a:lnTo>
                  <a:lnTo>
                    <a:pt x="89916" y="477298"/>
                  </a:lnTo>
                  <a:close/>
                  <a:moveTo>
                    <a:pt x="84011" y="413766"/>
                  </a:moveTo>
                  <a:lnTo>
                    <a:pt x="84011" y="419767"/>
                  </a:lnTo>
                  <a:lnTo>
                    <a:pt x="91249" y="419767"/>
                  </a:lnTo>
                  <a:lnTo>
                    <a:pt x="91249" y="413766"/>
                  </a:lnTo>
                  <a:lnTo>
                    <a:pt x="84011" y="413766"/>
                  </a:lnTo>
                  <a:close/>
                  <a:moveTo>
                    <a:pt x="86487" y="579977"/>
                  </a:moveTo>
                  <a:lnTo>
                    <a:pt x="86487" y="585978"/>
                  </a:lnTo>
                  <a:lnTo>
                    <a:pt x="93726" y="585978"/>
                  </a:lnTo>
                  <a:lnTo>
                    <a:pt x="93726" y="579977"/>
                  </a:lnTo>
                  <a:lnTo>
                    <a:pt x="86487" y="579977"/>
                  </a:lnTo>
                  <a:close/>
                  <a:moveTo>
                    <a:pt x="90011" y="648176"/>
                  </a:moveTo>
                  <a:lnTo>
                    <a:pt x="102013" y="645795"/>
                  </a:lnTo>
                  <a:cubicBezTo>
                    <a:pt x="99631" y="641032"/>
                    <a:pt x="94774" y="637413"/>
                    <a:pt x="91249" y="637413"/>
                  </a:cubicBezTo>
                  <a:cubicBezTo>
                    <a:pt x="90011" y="639794"/>
                    <a:pt x="90011" y="642175"/>
                    <a:pt x="90011" y="643414"/>
                  </a:cubicBezTo>
                  <a:lnTo>
                    <a:pt x="90011" y="648176"/>
                  </a:lnTo>
                  <a:close/>
                  <a:moveTo>
                    <a:pt x="108013" y="495110"/>
                  </a:moveTo>
                  <a:lnTo>
                    <a:pt x="120015" y="492728"/>
                  </a:lnTo>
                  <a:cubicBezTo>
                    <a:pt x="117634" y="487966"/>
                    <a:pt x="112776" y="484346"/>
                    <a:pt x="109252" y="484346"/>
                  </a:cubicBezTo>
                  <a:cubicBezTo>
                    <a:pt x="108013" y="486728"/>
                    <a:pt x="108013" y="489109"/>
                    <a:pt x="108013" y="490347"/>
                  </a:cubicBezTo>
                  <a:lnTo>
                    <a:pt x="108013" y="495110"/>
                  </a:lnTo>
                  <a:close/>
                  <a:moveTo>
                    <a:pt x="159639" y="94583"/>
                  </a:moveTo>
                  <a:lnTo>
                    <a:pt x="157258" y="93345"/>
                  </a:lnTo>
                  <a:lnTo>
                    <a:pt x="158496" y="90964"/>
                  </a:lnTo>
                  <a:lnTo>
                    <a:pt x="160877" y="90964"/>
                  </a:lnTo>
                  <a:lnTo>
                    <a:pt x="159639" y="94583"/>
                  </a:lnTo>
                  <a:close/>
                  <a:moveTo>
                    <a:pt x="169259" y="101727"/>
                  </a:moveTo>
                  <a:lnTo>
                    <a:pt x="170497" y="107728"/>
                  </a:lnTo>
                  <a:cubicBezTo>
                    <a:pt x="172879" y="107728"/>
                    <a:pt x="177737" y="108966"/>
                    <a:pt x="180118" y="107728"/>
                  </a:cubicBezTo>
                  <a:cubicBezTo>
                    <a:pt x="180118" y="104108"/>
                    <a:pt x="178879" y="100584"/>
                    <a:pt x="177737" y="99346"/>
                  </a:cubicBezTo>
                  <a:lnTo>
                    <a:pt x="169354" y="101727"/>
                  </a:lnTo>
                  <a:close/>
                  <a:moveTo>
                    <a:pt x="230410" y="36004"/>
                  </a:moveTo>
                  <a:lnTo>
                    <a:pt x="237649" y="26479"/>
                  </a:lnTo>
                  <a:lnTo>
                    <a:pt x="225647" y="25241"/>
                  </a:lnTo>
                  <a:cubicBezTo>
                    <a:pt x="225647" y="31242"/>
                    <a:pt x="226886" y="34766"/>
                    <a:pt x="226886" y="36004"/>
                  </a:cubicBezTo>
                  <a:lnTo>
                    <a:pt x="230505" y="36004"/>
                  </a:lnTo>
                  <a:close/>
                  <a:moveTo>
                    <a:pt x="241268" y="56293"/>
                  </a:moveTo>
                  <a:lnTo>
                    <a:pt x="254508" y="56293"/>
                  </a:lnTo>
                  <a:cubicBezTo>
                    <a:pt x="256889" y="56293"/>
                    <a:pt x="256889" y="53912"/>
                    <a:pt x="258128" y="52673"/>
                  </a:cubicBezTo>
                  <a:cubicBezTo>
                    <a:pt x="255746" y="51435"/>
                    <a:pt x="253365" y="49054"/>
                    <a:pt x="253365" y="46672"/>
                  </a:cubicBezTo>
                  <a:cubicBezTo>
                    <a:pt x="253365" y="43053"/>
                    <a:pt x="254603" y="43053"/>
                    <a:pt x="255746" y="41910"/>
                  </a:cubicBezTo>
                  <a:cubicBezTo>
                    <a:pt x="247364" y="45529"/>
                    <a:pt x="243745" y="41910"/>
                    <a:pt x="238982" y="52673"/>
                  </a:cubicBezTo>
                  <a:lnTo>
                    <a:pt x="241363" y="56293"/>
                  </a:lnTo>
                  <a:close/>
                  <a:moveTo>
                    <a:pt x="250888" y="92202"/>
                  </a:moveTo>
                  <a:lnTo>
                    <a:pt x="250888" y="87439"/>
                  </a:lnTo>
                  <a:cubicBezTo>
                    <a:pt x="249650" y="82677"/>
                    <a:pt x="247269" y="81439"/>
                    <a:pt x="243649" y="81439"/>
                  </a:cubicBezTo>
                  <a:cubicBezTo>
                    <a:pt x="240030" y="81439"/>
                    <a:pt x="238887" y="86201"/>
                    <a:pt x="238887" y="87439"/>
                  </a:cubicBezTo>
                  <a:cubicBezTo>
                    <a:pt x="242506" y="92202"/>
                    <a:pt x="247269" y="92202"/>
                    <a:pt x="250888" y="92202"/>
                  </a:cubicBezTo>
                  <a:close/>
                  <a:moveTo>
                    <a:pt x="274891" y="177070"/>
                  </a:moveTo>
                  <a:cubicBezTo>
                    <a:pt x="274891" y="173450"/>
                    <a:pt x="268891" y="172307"/>
                    <a:pt x="261652" y="172307"/>
                  </a:cubicBezTo>
                  <a:cubicBezTo>
                    <a:pt x="258032" y="172307"/>
                    <a:pt x="247269" y="171069"/>
                    <a:pt x="243649" y="174688"/>
                  </a:cubicBezTo>
                  <a:cubicBezTo>
                    <a:pt x="248412" y="177070"/>
                    <a:pt x="258032" y="184213"/>
                    <a:pt x="260413" y="184213"/>
                  </a:cubicBezTo>
                  <a:cubicBezTo>
                    <a:pt x="262795" y="184213"/>
                    <a:pt x="274796" y="182975"/>
                    <a:pt x="274796" y="177070"/>
                  </a:cubicBezTo>
                  <a:close/>
                  <a:moveTo>
                    <a:pt x="246031" y="147161"/>
                  </a:moveTo>
                  <a:cubicBezTo>
                    <a:pt x="249650" y="148399"/>
                    <a:pt x="249650" y="151924"/>
                    <a:pt x="248412" y="153162"/>
                  </a:cubicBezTo>
                  <a:lnTo>
                    <a:pt x="246031" y="151924"/>
                  </a:lnTo>
                  <a:lnTo>
                    <a:pt x="246031" y="147161"/>
                  </a:lnTo>
                  <a:close/>
                  <a:moveTo>
                    <a:pt x="274891" y="216503"/>
                  </a:moveTo>
                  <a:lnTo>
                    <a:pt x="274891" y="210503"/>
                  </a:lnTo>
                  <a:cubicBezTo>
                    <a:pt x="273653" y="208121"/>
                    <a:pt x="270129" y="206883"/>
                    <a:pt x="267653" y="204502"/>
                  </a:cubicBezTo>
                  <a:cubicBezTo>
                    <a:pt x="265271" y="211646"/>
                    <a:pt x="259271" y="216503"/>
                    <a:pt x="252031" y="216503"/>
                  </a:cubicBezTo>
                  <a:cubicBezTo>
                    <a:pt x="252031" y="216503"/>
                    <a:pt x="255651" y="226028"/>
                    <a:pt x="260413" y="226028"/>
                  </a:cubicBezTo>
                  <a:cubicBezTo>
                    <a:pt x="264033" y="226028"/>
                    <a:pt x="266414" y="220028"/>
                    <a:pt x="267653" y="218885"/>
                  </a:cubicBezTo>
                  <a:lnTo>
                    <a:pt x="274891" y="216503"/>
                  </a:lnTo>
                  <a:close/>
                  <a:moveTo>
                    <a:pt x="255651" y="138779"/>
                  </a:moveTo>
                  <a:lnTo>
                    <a:pt x="261652" y="138779"/>
                  </a:lnTo>
                  <a:cubicBezTo>
                    <a:pt x="262890" y="137541"/>
                    <a:pt x="264033" y="136398"/>
                    <a:pt x="264033" y="132779"/>
                  </a:cubicBezTo>
                  <a:cubicBezTo>
                    <a:pt x="264033" y="129159"/>
                    <a:pt x="261652" y="128016"/>
                    <a:pt x="260413" y="128016"/>
                  </a:cubicBezTo>
                  <a:cubicBezTo>
                    <a:pt x="256794" y="130397"/>
                    <a:pt x="253174" y="130397"/>
                    <a:pt x="253174" y="135160"/>
                  </a:cubicBezTo>
                  <a:cubicBezTo>
                    <a:pt x="253174" y="138779"/>
                    <a:pt x="253174" y="137541"/>
                    <a:pt x="255556" y="138779"/>
                  </a:cubicBezTo>
                  <a:close/>
                  <a:moveTo>
                    <a:pt x="270034" y="199835"/>
                  </a:moveTo>
                  <a:lnTo>
                    <a:pt x="270034" y="193834"/>
                  </a:lnTo>
                  <a:cubicBezTo>
                    <a:pt x="270034" y="190214"/>
                    <a:pt x="267653" y="187833"/>
                    <a:pt x="265271" y="187833"/>
                  </a:cubicBezTo>
                  <a:cubicBezTo>
                    <a:pt x="262890" y="189071"/>
                    <a:pt x="261652" y="190214"/>
                    <a:pt x="260509" y="190214"/>
                  </a:cubicBezTo>
                  <a:lnTo>
                    <a:pt x="260509" y="196215"/>
                  </a:lnTo>
                  <a:cubicBezTo>
                    <a:pt x="262890" y="197453"/>
                    <a:pt x="266510" y="200978"/>
                    <a:pt x="267748" y="203359"/>
                  </a:cubicBezTo>
                  <a:lnTo>
                    <a:pt x="270129" y="199739"/>
                  </a:lnTo>
                  <a:close/>
                  <a:moveTo>
                    <a:pt x="273653" y="265557"/>
                  </a:moveTo>
                  <a:cubicBezTo>
                    <a:pt x="274891" y="264319"/>
                    <a:pt x="277273" y="263176"/>
                    <a:pt x="278416" y="263176"/>
                  </a:cubicBezTo>
                  <a:cubicBezTo>
                    <a:pt x="278416" y="260795"/>
                    <a:pt x="276035" y="257175"/>
                    <a:pt x="273653" y="256032"/>
                  </a:cubicBezTo>
                  <a:cubicBezTo>
                    <a:pt x="271272" y="257270"/>
                    <a:pt x="267653" y="260795"/>
                    <a:pt x="267653" y="262033"/>
                  </a:cubicBezTo>
                  <a:lnTo>
                    <a:pt x="273653" y="265652"/>
                  </a:lnTo>
                  <a:close/>
                  <a:moveTo>
                    <a:pt x="276035" y="474821"/>
                  </a:moveTo>
                  <a:cubicBezTo>
                    <a:pt x="274796" y="477203"/>
                    <a:pt x="270034" y="477203"/>
                    <a:pt x="270034" y="477203"/>
                  </a:cubicBezTo>
                  <a:cubicBezTo>
                    <a:pt x="270034" y="475964"/>
                    <a:pt x="268796" y="475964"/>
                    <a:pt x="270034" y="474821"/>
                  </a:cubicBezTo>
                  <a:lnTo>
                    <a:pt x="276035" y="474821"/>
                  </a:lnTo>
                  <a:close/>
                  <a:moveTo>
                    <a:pt x="294037" y="148399"/>
                  </a:moveTo>
                  <a:lnTo>
                    <a:pt x="297656" y="147161"/>
                  </a:lnTo>
                  <a:lnTo>
                    <a:pt x="300038" y="147161"/>
                  </a:lnTo>
                  <a:cubicBezTo>
                    <a:pt x="298799" y="141161"/>
                    <a:pt x="291655" y="141161"/>
                    <a:pt x="291655" y="135160"/>
                  </a:cubicBezTo>
                  <a:cubicBezTo>
                    <a:pt x="286893" y="132779"/>
                    <a:pt x="289274" y="126778"/>
                    <a:pt x="286893" y="126778"/>
                  </a:cubicBezTo>
                  <a:cubicBezTo>
                    <a:pt x="278511" y="126778"/>
                    <a:pt x="278511" y="130397"/>
                    <a:pt x="278511" y="132779"/>
                  </a:cubicBezTo>
                  <a:cubicBezTo>
                    <a:pt x="278511" y="137541"/>
                    <a:pt x="283273" y="148304"/>
                    <a:pt x="294132"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036" y="631412"/>
                  </a:moveTo>
                  <a:lnTo>
                    <a:pt x="294037" y="632650"/>
                  </a:lnTo>
                  <a:cubicBezTo>
                    <a:pt x="295275" y="631412"/>
                    <a:pt x="296418" y="629031"/>
                    <a:pt x="296418" y="627888"/>
                  </a:cubicBezTo>
                  <a:cubicBezTo>
                    <a:pt x="294037" y="627888"/>
                    <a:pt x="290417" y="627888"/>
                    <a:pt x="289179" y="626650"/>
                  </a:cubicBezTo>
                  <a:lnTo>
                    <a:pt x="287941"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417" y="229648"/>
                  </a:moveTo>
                  <a:cubicBezTo>
                    <a:pt x="292798" y="229648"/>
                    <a:pt x="295180" y="226028"/>
                    <a:pt x="295180" y="224885"/>
                  </a:cubicBezTo>
                  <a:cubicBezTo>
                    <a:pt x="293941" y="223647"/>
                    <a:pt x="291560" y="222504"/>
                    <a:pt x="290417" y="222504"/>
                  </a:cubicBezTo>
                  <a:cubicBezTo>
                    <a:pt x="289179" y="224885"/>
                    <a:pt x="289179" y="228505"/>
                    <a:pt x="290417" y="229648"/>
                  </a:cubicBezTo>
                  <a:close/>
                  <a:moveTo>
                    <a:pt x="301276" y="196215"/>
                  </a:moveTo>
                  <a:lnTo>
                    <a:pt x="292894" y="199835"/>
                  </a:lnTo>
                  <a:lnTo>
                    <a:pt x="301276" y="205835"/>
                  </a:lnTo>
                  <a:cubicBezTo>
                    <a:pt x="302514" y="204597"/>
                    <a:pt x="303657" y="201073"/>
                    <a:pt x="303657" y="199835"/>
                  </a:cubicBezTo>
                  <a:lnTo>
                    <a:pt x="301276" y="196215"/>
                  </a:lnTo>
                  <a:close/>
                  <a:moveTo>
                    <a:pt x="300038" y="74295"/>
                  </a:moveTo>
                  <a:lnTo>
                    <a:pt x="304800" y="74295"/>
                  </a:lnTo>
                  <a:cubicBezTo>
                    <a:pt x="306038" y="71914"/>
                    <a:pt x="308420" y="69532"/>
                    <a:pt x="308420" y="65913"/>
                  </a:cubicBezTo>
                  <a:cubicBezTo>
                    <a:pt x="308420" y="63532"/>
                    <a:pt x="304800" y="59912"/>
                    <a:pt x="302419" y="58769"/>
                  </a:cubicBezTo>
                  <a:cubicBezTo>
                    <a:pt x="298799" y="62389"/>
                    <a:pt x="294037" y="63532"/>
                    <a:pt x="294037" y="67151"/>
                  </a:cubicBezTo>
                  <a:cubicBezTo>
                    <a:pt x="294037" y="70771"/>
                    <a:pt x="297656" y="74295"/>
                    <a:pt x="300038" y="74295"/>
                  </a:cubicBezTo>
                  <a:close/>
                  <a:moveTo>
                    <a:pt x="294037" y="584740"/>
                  </a:moveTo>
                  <a:lnTo>
                    <a:pt x="303657" y="585978"/>
                  </a:lnTo>
                  <a:lnTo>
                    <a:pt x="303657" y="582358"/>
                  </a:lnTo>
                  <a:lnTo>
                    <a:pt x="298895" y="575215"/>
                  </a:lnTo>
                  <a:cubicBezTo>
                    <a:pt x="301276" y="570452"/>
                    <a:pt x="302514" y="565690"/>
                    <a:pt x="302514" y="560832"/>
                  </a:cubicBezTo>
                  <a:lnTo>
                    <a:pt x="295275" y="562070"/>
                  </a:lnTo>
                  <a:cubicBezTo>
                    <a:pt x="296513" y="570452"/>
                    <a:pt x="294037" y="568071"/>
                    <a:pt x="294037" y="575215"/>
                  </a:cubicBezTo>
                  <a:lnTo>
                    <a:pt x="294037" y="584740"/>
                  </a:lnTo>
                  <a:close/>
                  <a:moveTo>
                    <a:pt x="331280" y="480727"/>
                  </a:moveTo>
                  <a:cubicBezTo>
                    <a:pt x="330041" y="479488"/>
                    <a:pt x="327660" y="478346"/>
                    <a:pt x="324040" y="478346"/>
                  </a:cubicBezTo>
                  <a:cubicBezTo>
                    <a:pt x="320421" y="478346"/>
                    <a:pt x="316802" y="479584"/>
                    <a:pt x="313277" y="489109"/>
                  </a:cubicBezTo>
                  <a:cubicBezTo>
                    <a:pt x="315658" y="491490"/>
                    <a:pt x="318040" y="492728"/>
                    <a:pt x="320516" y="492728"/>
                  </a:cubicBezTo>
                  <a:cubicBezTo>
                    <a:pt x="324136" y="492728"/>
                    <a:pt x="326517" y="491490"/>
                    <a:pt x="331280" y="489109"/>
                  </a:cubicBezTo>
                  <a:lnTo>
                    <a:pt x="331280" y="480727"/>
                  </a:lnTo>
                  <a:close/>
                  <a:moveTo>
                    <a:pt x="330041" y="548926"/>
                  </a:moveTo>
                  <a:cubicBezTo>
                    <a:pt x="330041" y="546545"/>
                    <a:pt x="326422" y="542925"/>
                    <a:pt x="330041" y="528638"/>
                  </a:cubicBezTo>
                  <a:lnTo>
                    <a:pt x="325279" y="528638"/>
                  </a:lnTo>
                  <a:cubicBezTo>
                    <a:pt x="322897" y="529876"/>
                    <a:pt x="320516" y="534638"/>
                    <a:pt x="319278" y="535781"/>
                  </a:cubicBezTo>
                  <a:cubicBezTo>
                    <a:pt x="320516" y="542925"/>
                    <a:pt x="321659" y="547783"/>
                    <a:pt x="321659" y="550164"/>
                  </a:cubicBezTo>
                  <a:lnTo>
                    <a:pt x="330041" y="548926"/>
                  </a:lnTo>
                  <a:close/>
                  <a:moveTo>
                    <a:pt x="319278" y="668464"/>
                  </a:moveTo>
                  <a:lnTo>
                    <a:pt x="319278" y="683990"/>
                  </a:lnTo>
                  <a:cubicBezTo>
                    <a:pt x="320516" y="686372"/>
                    <a:pt x="322897" y="687610"/>
                    <a:pt x="324040" y="687610"/>
                  </a:cubicBezTo>
                  <a:cubicBezTo>
                    <a:pt x="326422" y="687610"/>
                    <a:pt x="330041" y="685229"/>
                    <a:pt x="331280" y="682847"/>
                  </a:cubicBezTo>
                  <a:cubicBezTo>
                    <a:pt x="331280" y="680466"/>
                    <a:pt x="330041" y="676847"/>
                    <a:pt x="330041" y="670846"/>
                  </a:cubicBezTo>
                  <a:lnTo>
                    <a:pt x="319278" y="668464"/>
                  </a:lnTo>
                  <a:close/>
                  <a:moveTo>
                    <a:pt x="326422" y="508254"/>
                  </a:moveTo>
                  <a:lnTo>
                    <a:pt x="326422" y="501110"/>
                  </a:lnTo>
                  <a:lnTo>
                    <a:pt x="324040" y="501110"/>
                  </a:lnTo>
                  <a:lnTo>
                    <a:pt x="324040" y="508254"/>
                  </a:lnTo>
                  <a:lnTo>
                    <a:pt x="326422" y="508254"/>
                  </a:lnTo>
                  <a:close/>
                  <a:moveTo>
                    <a:pt x="338423" y="621792"/>
                  </a:moveTo>
                  <a:lnTo>
                    <a:pt x="345662" y="619411"/>
                  </a:lnTo>
                  <a:lnTo>
                    <a:pt x="345662" y="609886"/>
                  </a:lnTo>
                  <a:lnTo>
                    <a:pt x="338423" y="600361"/>
                  </a:lnTo>
                  <a:lnTo>
                    <a:pt x="338423" y="605123"/>
                  </a:lnTo>
                  <a:lnTo>
                    <a:pt x="337185" y="611124"/>
                  </a:lnTo>
                  <a:lnTo>
                    <a:pt x="338423" y="621887"/>
                  </a:lnTo>
                  <a:close/>
                </a:path>
              </a:pathLst>
            </a:custGeom>
            <a:solidFill>
              <a:srgbClr val="FFFFFF"/>
            </a:solidFill>
            <a:ln w="9525" cap="flat">
              <a:noFill/>
              <a:prstDash val="solid"/>
              <a:miter/>
            </a:ln>
          </p:spPr>
          <p:txBody>
            <a:bodyPr rtlCol="0" anchor="ctr"/>
            <a:lstStyle/>
            <a:p>
              <a:endParaRPr lang="nl-NL"/>
            </a:p>
          </p:txBody>
        </p:sp>
        <p:sp>
          <p:nvSpPr>
            <p:cNvPr id="20" name="Vrije vorm: vorm 19">
              <a:extLst>
                <a:ext uri="{FF2B5EF4-FFF2-40B4-BE49-F238E27FC236}">
                  <a16:creationId xmlns:a16="http://schemas.microsoft.com/office/drawing/2014/main" id="{A30AFB85-0E7B-5DC1-1C0F-3A45B90D9940}"/>
                </a:ext>
              </a:extLst>
            </p:cNvPr>
            <p:cNvSpPr/>
            <p:nvPr/>
          </p:nvSpPr>
          <p:spPr>
            <a:xfrm>
              <a:off x="7102411" y="4385976"/>
              <a:ext cx="157648" cy="879239"/>
            </a:xfrm>
            <a:custGeom>
              <a:avLst/>
              <a:gdLst>
                <a:gd name="connsiteX0" fmla="*/ 152305 w 157648"/>
                <a:gd name="connsiteY0" fmla="*/ 760286 h 879239"/>
                <a:gd name="connsiteX1" fmla="*/ 154686 w 157648"/>
                <a:gd name="connsiteY1" fmla="*/ 860679 h 879239"/>
                <a:gd name="connsiteX2" fmla="*/ 145066 w 157648"/>
                <a:gd name="connsiteY2" fmla="*/ 877443 h 879239"/>
                <a:gd name="connsiteX3" fmla="*/ 139065 w 157648"/>
                <a:gd name="connsiteY3" fmla="*/ 878681 h 879239"/>
                <a:gd name="connsiteX4" fmla="*/ 27432 w 157648"/>
                <a:gd name="connsiteY4" fmla="*/ 875062 h 879239"/>
                <a:gd name="connsiteX5" fmla="*/ 5810 w 157648"/>
                <a:gd name="connsiteY5" fmla="*/ 841629 h 879239"/>
                <a:gd name="connsiteX6" fmla="*/ 7048 w 157648"/>
                <a:gd name="connsiteY6" fmla="*/ 786670 h 879239"/>
                <a:gd name="connsiteX7" fmla="*/ 10668 w 157648"/>
                <a:gd name="connsiteY7" fmla="*/ 717328 h 879239"/>
                <a:gd name="connsiteX8" fmla="*/ 5905 w 157648"/>
                <a:gd name="connsiteY8" fmla="*/ 668274 h 879239"/>
                <a:gd name="connsiteX9" fmla="*/ 9525 w 157648"/>
                <a:gd name="connsiteY9" fmla="*/ 635984 h 879239"/>
                <a:gd name="connsiteX10" fmla="*/ 10763 w 157648"/>
                <a:gd name="connsiteY10" fmla="*/ 600075 h 879239"/>
                <a:gd name="connsiteX11" fmla="*/ 6001 w 157648"/>
                <a:gd name="connsiteY11" fmla="*/ 509206 h 879239"/>
                <a:gd name="connsiteX12" fmla="*/ 8382 w 157648"/>
                <a:gd name="connsiteY12" fmla="*/ 488918 h 879239"/>
                <a:gd name="connsiteX13" fmla="*/ 8382 w 157648"/>
                <a:gd name="connsiteY13" fmla="*/ 431578 h 879239"/>
                <a:gd name="connsiteX14" fmla="*/ 3620 w 157648"/>
                <a:gd name="connsiteY14" fmla="*/ 325183 h 879239"/>
                <a:gd name="connsiteX15" fmla="*/ 3620 w 157648"/>
                <a:gd name="connsiteY15" fmla="*/ 268986 h 879239"/>
                <a:gd name="connsiteX16" fmla="*/ 0 w 157648"/>
                <a:gd name="connsiteY16" fmla="*/ 253460 h 879239"/>
                <a:gd name="connsiteX17" fmla="*/ 0 w 157648"/>
                <a:gd name="connsiteY17" fmla="*/ 181737 h 879239"/>
                <a:gd name="connsiteX18" fmla="*/ 1238 w 157648"/>
                <a:gd name="connsiteY18" fmla="*/ 166211 h 879239"/>
                <a:gd name="connsiteX19" fmla="*/ 0 w 157648"/>
                <a:gd name="connsiteY19" fmla="*/ 117157 h 879239"/>
                <a:gd name="connsiteX20" fmla="*/ 0 w 157648"/>
                <a:gd name="connsiteY20" fmla="*/ 106394 h 879239"/>
                <a:gd name="connsiteX21" fmla="*/ 2381 w 157648"/>
                <a:gd name="connsiteY21" fmla="*/ 93250 h 879239"/>
                <a:gd name="connsiteX22" fmla="*/ 0 w 157648"/>
                <a:gd name="connsiteY22" fmla="*/ 23908 h 879239"/>
                <a:gd name="connsiteX23" fmla="*/ 21622 w 157648"/>
                <a:gd name="connsiteY23" fmla="*/ 2381 h 879239"/>
                <a:gd name="connsiteX24" fmla="*/ 69628 w 157648"/>
                <a:gd name="connsiteY24" fmla="*/ 2381 h 879239"/>
                <a:gd name="connsiteX25" fmla="*/ 102013 w 157648"/>
                <a:gd name="connsiteY25" fmla="*/ 0 h 879239"/>
                <a:gd name="connsiteX26" fmla="*/ 134398 w 157648"/>
                <a:gd name="connsiteY26" fmla="*/ 1238 h 879239"/>
                <a:gd name="connsiteX27" fmla="*/ 154781 w 157648"/>
                <a:gd name="connsiteY27" fmla="*/ 13240 h 879239"/>
                <a:gd name="connsiteX28" fmla="*/ 154781 w 157648"/>
                <a:gd name="connsiteY28" fmla="*/ 260699 h 879239"/>
                <a:gd name="connsiteX29" fmla="*/ 157163 w 157648"/>
                <a:gd name="connsiteY29" fmla="*/ 345567 h 879239"/>
                <a:gd name="connsiteX30" fmla="*/ 152400 w 157648"/>
                <a:gd name="connsiteY30" fmla="*/ 467487 h 879239"/>
                <a:gd name="connsiteX31" fmla="*/ 153638 w 157648"/>
                <a:gd name="connsiteY31" fmla="*/ 524828 h 879239"/>
                <a:gd name="connsiteX32" fmla="*/ 154877 w 157648"/>
                <a:gd name="connsiteY32" fmla="*/ 726853 h 879239"/>
                <a:gd name="connsiteX33" fmla="*/ 152495 w 157648"/>
                <a:gd name="connsiteY33" fmla="*/ 760286 h 879239"/>
                <a:gd name="connsiteX34" fmla="*/ 51530 w 157648"/>
                <a:gd name="connsiteY34" fmla="*/ 675418 h 879239"/>
                <a:gd name="connsiteX35" fmla="*/ 51530 w 157648"/>
                <a:gd name="connsiteY35" fmla="*/ 667036 h 879239"/>
                <a:gd name="connsiteX36" fmla="*/ 37147 w 157648"/>
                <a:gd name="connsiteY36" fmla="*/ 670655 h 879239"/>
                <a:gd name="connsiteX37" fmla="*/ 51530 w 157648"/>
                <a:gd name="connsiteY37" fmla="*/ 675418 h 879239"/>
                <a:gd name="connsiteX38" fmla="*/ 45529 w 157648"/>
                <a:gd name="connsiteY38" fmla="*/ 694563 h 879239"/>
                <a:gd name="connsiteX39" fmla="*/ 40767 w 157648"/>
                <a:gd name="connsiteY39" fmla="*/ 699326 h 879239"/>
                <a:gd name="connsiteX40" fmla="*/ 50387 w 157648"/>
                <a:gd name="connsiteY40" fmla="*/ 704088 h 879239"/>
                <a:gd name="connsiteX41" fmla="*/ 52769 w 157648"/>
                <a:gd name="connsiteY41" fmla="*/ 701707 h 879239"/>
                <a:gd name="connsiteX42" fmla="*/ 57531 w 157648"/>
                <a:gd name="connsiteY42" fmla="*/ 698087 h 879239"/>
                <a:gd name="connsiteX43" fmla="*/ 45529 w 157648"/>
                <a:gd name="connsiteY43" fmla="*/ 694468 h 879239"/>
                <a:gd name="connsiteX44" fmla="*/ 40767 w 157648"/>
                <a:gd name="connsiteY44" fmla="*/ 721995 h 879239"/>
                <a:gd name="connsiteX45" fmla="*/ 40767 w 157648"/>
                <a:gd name="connsiteY45" fmla="*/ 726757 h 879239"/>
                <a:gd name="connsiteX46" fmla="*/ 51530 w 157648"/>
                <a:gd name="connsiteY46" fmla="*/ 726757 h 879239"/>
                <a:gd name="connsiteX47" fmla="*/ 51530 w 157648"/>
                <a:gd name="connsiteY47" fmla="*/ 721995 h 879239"/>
                <a:gd name="connsiteX48" fmla="*/ 40767 w 157648"/>
                <a:gd name="connsiteY48" fmla="*/ 721995 h 879239"/>
                <a:gd name="connsiteX49" fmla="*/ 53912 w 157648"/>
                <a:gd name="connsiteY49" fmla="*/ 347853 h 879239"/>
                <a:gd name="connsiteX50" fmla="*/ 53912 w 157648"/>
                <a:gd name="connsiteY50" fmla="*/ 339471 h 879239"/>
                <a:gd name="connsiteX51" fmla="*/ 45529 w 157648"/>
                <a:gd name="connsiteY51" fmla="*/ 347853 h 879239"/>
                <a:gd name="connsiteX52" fmla="*/ 53912 w 157648"/>
                <a:gd name="connsiteY52" fmla="*/ 347853 h 879239"/>
                <a:gd name="connsiteX53" fmla="*/ 59912 w 157648"/>
                <a:gd name="connsiteY53" fmla="*/ 759143 h 879239"/>
                <a:gd name="connsiteX54" fmla="*/ 62294 w 157648"/>
                <a:gd name="connsiteY54" fmla="*/ 755523 h 879239"/>
                <a:gd name="connsiteX55" fmla="*/ 63532 w 157648"/>
                <a:gd name="connsiteY55" fmla="*/ 754285 h 879239"/>
                <a:gd name="connsiteX56" fmla="*/ 65913 w 157648"/>
                <a:gd name="connsiteY56" fmla="*/ 750665 h 879239"/>
                <a:gd name="connsiteX57" fmla="*/ 57531 w 157648"/>
                <a:gd name="connsiteY57" fmla="*/ 749427 h 879239"/>
                <a:gd name="connsiteX58" fmla="*/ 47911 w 157648"/>
                <a:gd name="connsiteY58" fmla="*/ 745807 h 879239"/>
                <a:gd name="connsiteX59" fmla="*/ 45529 w 157648"/>
                <a:gd name="connsiteY59" fmla="*/ 751808 h 879239"/>
                <a:gd name="connsiteX60" fmla="*/ 47911 w 157648"/>
                <a:gd name="connsiteY60" fmla="*/ 754189 h 879239"/>
                <a:gd name="connsiteX61" fmla="*/ 49149 w 157648"/>
                <a:gd name="connsiteY61" fmla="*/ 755428 h 879239"/>
                <a:gd name="connsiteX62" fmla="*/ 52769 w 157648"/>
                <a:gd name="connsiteY62" fmla="*/ 759047 h 879239"/>
                <a:gd name="connsiteX63" fmla="*/ 60007 w 157648"/>
                <a:gd name="connsiteY63" fmla="*/ 759047 h 879239"/>
                <a:gd name="connsiteX64" fmla="*/ 69532 w 157648"/>
                <a:gd name="connsiteY64" fmla="*/ 614458 h 879239"/>
                <a:gd name="connsiteX65" fmla="*/ 70771 w 157648"/>
                <a:gd name="connsiteY65" fmla="*/ 614458 h 879239"/>
                <a:gd name="connsiteX66" fmla="*/ 70771 w 157648"/>
                <a:gd name="connsiteY66" fmla="*/ 603695 h 879239"/>
                <a:gd name="connsiteX67" fmla="*/ 63532 w 157648"/>
                <a:gd name="connsiteY67" fmla="*/ 600075 h 879239"/>
                <a:gd name="connsiteX68" fmla="*/ 58769 w 157648"/>
                <a:gd name="connsiteY68" fmla="*/ 594074 h 879239"/>
                <a:gd name="connsiteX69" fmla="*/ 51530 w 157648"/>
                <a:gd name="connsiteY69" fmla="*/ 594074 h 879239"/>
                <a:gd name="connsiteX70" fmla="*/ 46768 w 157648"/>
                <a:gd name="connsiteY70" fmla="*/ 601218 h 879239"/>
                <a:gd name="connsiteX71" fmla="*/ 56388 w 157648"/>
                <a:gd name="connsiteY71" fmla="*/ 610743 h 879239"/>
                <a:gd name="connsiteX72" fmla="*/ 63627 w 157648"/>
                <a:gd name="connsiteY72" fmla="*/ 616744 h 879239"/>
                <a:gd name="connsiteX73" fmla="*/ 68389 w 157648"/>
                <a:gd name="connsiteY73" fmla="*/ 615505 h 879239"/>
                <a:gd name="connsiteX74" fmla="*/ 69628 w 157648"/>
                <a:gd name="connsiteY74" fmla="*/ 614267 h 879239"/>
                <a:gd name="connsiteX75" fmla="*/ 49149 w 157648"/>
                <a:gd name="connsiteY75" fmla="*/ 628745 h 879239"/>
                <a:gd name="connsiteX76" fmla="*/ 46768 w 157648"/>
                <a:gd name="connsiteY76" fmla="*/ 635889 h 879239"/>
                <a:gd name="connsiteX77" fmla="*/ 57531 w 157648"/>
                <a:gd name="connsiteY77" fmla="*/ 640652 h 879239"/>
                <a:gd name="connsiteX78" fmla="*/ 59912 w 157648"/>
                <a:gd name="connsiteY78" fmla="*/ 628650 h 879239"/>
                <a:gd name="connsiteX79" fmla="*/ 49149 w 157648"/>
                <a:gd name="connsiteY79" fmla="*/ 628650 h 879239"/>
                <a:gd name="connsiteX80" fmla="*/ 57531 w 157648"/>
                <a:gd name="connsiteY80" fmla="*/ 396812 h 879239"/>
                <a:gd name="connsiteX81" fmla="*/ 55150 w 157648"/>
                <a:gd name="connsiteY81" fmla="*/ 409956 h 879239"/>
                <a:gd name="connsiteX82" fmla="*/ 62389 w 157648"/>
                <a:gd name="connsiteY82" fmla="*/ 415957 h 879239"/>
                <a:gd name="connsiteX83" fmla="*/ 72009 w 157648"/>
                <a:gd name="connsiteY83" fmla="*/ 405194 h 879239"/>
                <a:gd name="connsiteX84" fmla="*/ 67246 w 157648"/>
                <a:gd name="connsiteY84" fmla="*/ 400431 h 879239"/>
                <a:gd name="connsiteX85" fmla="*/ 57626 w 157648"/>
                <a:gd name="connsiteY85" fmla="*/ 396812 h 879239"/>
                <a:gd name="connsiteX86" fmla="*/ 55150 w 157648"/>
                <a:gd name="connsiteY86" fmla="*/ 663416 h 879239"/>
                <a:gd name="connsiteX87" fmla="*/ 58769 w 157648"/>
                <a:gd name="connsiteY87" fmla="*/ 674180 h 879239"/>
                <a:gd name="connsiteX88" fmla="*/ 62389 w 157648"/>
                <a:gd name="connsiteY88" fmla="*/ 671798 h 879239"/>
                <a:gd name="connsiteX89" fmla="*/ 64770 w 157648"/>
                <a:gd name="connsiteY89" fmla="*/ 670560 h 879239"/>
                <a:gd name="connsiteX90" fmla="*/ 67151 w 157648"/>
                <a:gd name="connsiteY90" fmla="*/ 666940 h 879239"/>
                <a:gd name="connsiteX91" fmla="*/ 55150 w 157648"/>
                <a:gd name="connsiteY91" fmla="*/ 663321 h 879239"/>
                <a:gd name="connsiteX92" fmla="*/ 59912 w 157648"/>
                <a:gd name="connsiteY92" fmla="*/ 805720 h 879239"/>
                <a:gd name="connsiteX93" fmla="*/ 59912 w 157648"/>
                <a:gd name="connsiteY93" fmla="*/ 811721 h 879239"/>
                <a:gd name="connsiteX94" fmla="*/ 70675 w 157648"/>
                <a:gd name="connsiteY94" fmla="*/ 811721 h 879239"/>
                <a:gd name="connsiteX95" fmla="*/ 70675 w 157648"/>
                <a:gd name="connsiteY95" fmla="*/ 805720 h 879239"/>
                <a:gd name="connsiteX96" fmla="*/ 59912 w 157648"/>
                <a:gd name="connsiteY96" fmla="*/ 805720 h 879239"/>
                <a:gd name="connsiteX97" fmla="*/ 70771 w 157648"/>
                <a:gd name="connsiteY97" fmla="*/ 92012 h 879239"/>
                <a:gd name="connsiteX98" fmla="*/ 67151 w 157648"/>
                <a:gd name="connsiteY98" fmla="*/ 87249 h 879239"/>
                <a:gd name="connsiteX99" fmla="*/ 63532 w 157648"/>
                <a:gd name="connsiteY99" fmla="*/ 92012 h 879239"/>
                <a:gd name="connsiteX100" fmla="*/ 70771 w 157648"/>
                <a:gd name="connsiteY100" fmla="*/ 92012 h 879239"/>
                <a:gd name="connsiteX101" fmla="*/ 74295 w 157648"/>
                <a:gd name="connsiteY101" fmla="*/ 534353 h 879239"/>
                <a:gd name="connsiteX102" fmla="*/ 65913 w 157648"/>
                <a:gd name="connsiteY102" fmla="*/ 531971 h 879239"/>
                <a:gd name="connsiteX103" fmla="*/ 63532 w 157648"/>
                <a:gd name="connsiteY103" fmla="*/ 539115 h 879239"/>
                <a:gd name="connsiteX104" fmla="*/ 67151 w 157648"/>
                <a:gd name="connsiteY104" fmla="*/ 540353 h 879239"/>
                <a:gd name="connsiteX105" fmla="*/ 70771 w 157648"/>
                <a:gd name="connsiteY105" fmla="*/ 543973 h 879239"/>
                <a:gd name="connsiteX106" fmla="*/ 73152 w 157648"/>
                <a:gd name="connsiteY106" fmla="*/ 537972 h 879239"/>
                <a:gd name="connsiteX107" fmla="*/ 75533 w 157648"/>
                <a:gd name="connsiteY107" fmla="*/ 540353 h 879239"/>
                <a:gd name="connsiteX108" fmla="*/ 77914 w 157648"/>
                <a:gd name="connsiteY108" fmla="*/ 543973 h 879239"/>
                <a:gd name="connsiteX109" fmla="*/ 86296 w 157648"/>
                <a:gd name="connsiteY109" fmla="*/ 541591 h 879239"/>
                <a:gd name="connsiteX110" fmla="*/ 77914 w 157648"/>
                <a:gd name="connsiteY110" fmla="*/ 534448 h 879239"/>
                <a:gd name="connsiteX111" fmla="*/ 73152 w 157648"/>
                <a:gd name="connsiteY111" fmla="*/ 536829 h 879239"/>
                <a:gd name="connsiteX112" fmla="*/ 74390 w 157648"/>
                <a:gd name="connsiteY112" fmla="*/ 534448 h 879239"/>
                <a:gd name="connsiteX113" fmla="*/ 80296 w 157648"/>
                <a:gd name="connsiteY113" fmla="*/ 713708 h 879239"/>
                <a:gd name="connsiteX114" fmla="*/ 80296 w 157648"/>
                <a:gd name="connsiteY114" fmla="*/ 706564 h 879239"/>
                <a:gd name="connsiteX115" fmla="*/ 70675 w 157648"/>
                <a:gd name="connsiteY115" fmla="*/ 704183 h 879239"/>
                <a:gd name="connsiteX116" fmla="*/ 67056 w 157648"/>
                <a:gd name="connsiteY116" fmla="*/ 711327 h 879239"/>
                <a:gd name="connsiteX117" fmla="*/ 80296 w 157648"/>
                <a:gd name="connsiteY117" fmla="*/ 713708 h 879239"/>
                <a:gd name="connsiteX118" fmla="*/ 86296 w 157648"/>
                <a:gd name="connsiteY118" fmla="*/ 693325 h 879239"/>
                <a:gd name="connsiteX119" fmla="*/ 85058 w 157648"/>
                <a:gd name="connsiteY119" fmla="*/ 692087 h 879239"/>
                <a:gd name="connsiteX120" fmla="*/ 80296 w 157648"/>
                <a:gd name="connsiteY120" fmla="*/ 690848 h 879239"/>
                <a:gd name="connsiteX121" fmla="*/ 74295 w 157648"/>
                <a:gd name="connsiteY121" fmla="*/ 694468 h 879239"/>
                <a:gd name="connsiteX122" fmla="*/ 69532 w 157648"/>
                <a:gd name="connsiteY122" fmla="*/ 698087 h 879239"/>
                <a:gd name="connsiteX123" fmla="*/ 82772 w 157648"/>
                <a:gd name="connsiteY123" fmla="*/ 704088 h 879239"/>
                <a:gd name="connsiteX124" fmla="*/ 87535 w 157648"/>
                <a:gd name="connsiteY124" fmla="*/ 696944 h 879239"/>
                <a:gd name="connsiteX125" fmla="*/ 87535 w 157648"/>
                <a:gd name="connsiteY125" fmla="*/ 698182 h 879239"/>
                <a:gd name="connsiteX126" fmla="*/ 98298 w 157648"/>
                <a:gd name="connsiteY126" fmla="*/ 698182 h 879239"/>
                <a:gd name="connsiteX127" fmla="*/ 98298 w 157648"/>
                <a:gd name="connsiteY127" fmla="*/ 694563 h 879239"/>
                <a:gd name="connsiteX128" fmla="*/ 99536 w 157648"/>
                <a:gd name="connsiteY128" fmla="*/ 690944 h 879239"/>
                <a:gd name="connsiteX129" fmla="*/ 88773 w 157648"/>
                <a:gd name="connsiteY129" fmla="*/ 688562 h 879239"/>
                <a:gd name="connsiteX130" fmla="*/ 87535 w 157648"/>
                <a:gd name="connsiteY130" fmla="*/ 693325 h 879239"/>
                <a:gd name="connsiteX131" fmla="*/ 86296 w 157648"/>
                <a:gd name="connsiteY131" fmla="*/ 693325 h 879239"/>
                <a:gd name="connsiteX132" fmla="*/ 73152 w 157648"/>
                <a:gd name="connsiteY132" fmla="*/ 537877 h 879239"/>
                <a:gd name="connsiteX133" fmla="*/ 70771 w 157648"/>
                <a:gd name="connsiteY133" fmla="*/ 536638 h 879239"/>
                <a:gd name="connsiteX134" fmla="*/ 73152 w 157648"/>
                <a:gd name="connsiteY134" fmla="*/ 536638 h 879239"/>
                <a:gd name="connsiteX135" fmla="*/ 73152 w 157648"/>
                <a:gd name="connsiteY135" fmla="*/ 537877 h 879239"/>
                <a:gd name="connsiteX136" fmla="*/ 71914 w 157648"/>
                <a:gd name="connsiteY136" fmla="*/ 375285 h 879239"/>
                <a:gd name="connsiteX137" fmla="*/ 75533 w 157648"/>
                <a:gd name="connsiteY137" fmla="*/ 371665 h 879239"/>
                <a:gd name="connsiteX138" fmla="*/ 80296 w 157648"/>
                <a:gd name="connsiteY138" fmla="*/ 363283 h 879239"/>
                <a:gd name="connsiteX139" fmla="*/ 73057 w 157648"/>
                <a:gd name="connsiteY139" fmla="*/ 358521 h 879239"/>
                <a:gd name="connsiteX140" fmla="*/ 71819 w 157648"/>
                <a:gd name="connsiteY140" fmla="*/ 365665 h 879239"/>
                <a:gd name="connsiteX141" fmla="*/ 71819 w 157648"/>
                <a:gd name="connsiteY141" fmla="*/ 375190 h 879239"/>
                <a:gd name="connsiteX142" fmla="*/ 75533 w 157648"/>
                <a:gd name="connsiteY142" fmla="*/ 558260 h 879239"/>
                <a:gd name="connsiteX143" fmla="*/ 85154 w 157648"/>
                <a:gd name="connsiteY143" fmla="*/ 558260 h 879239"/>
                <a:gd name="connsiteX144" fmla="*/ 71914 w 157648"/>
                <a:gd name="connsiteY144" fmla="*/ 552260 h 879239"/>
                <a:gd name="connsiteX145" fmla="*/ 75533 w 157648"/>
                <a:gd name="connsiteY145" fmla="*/ 558260 h 879239"/>
                <a:gd name="connsiteX146" fmla="*/ 71914 w 157648"/>
                <a:gd name="connsiteY146" fmla="*/ 569023 h 879239"/>
                <a:gd name="connsiteX147" fmla="*/ 71914 w 157648"/>
                <a:gd name="connsiteY147" fmla="*/ 573786 h 879239"/>
                <a:gd name="connsiteX148" fmla="*/ 79153 w 157648"/>
                <a:gd name="connsiteY148" fmla="*/ 570166 h 879239"/>
                <a:gd name="connsiteX149" fmla="*/ 77914 w 157648"/>
                <a:gd name="connsiteY149" fmla="*/ 565404 h 879239"/>
                <a:gd name="connsiteX150" fmla="*/ 71914 w 157648"/>
                <a:gd name="connsiteY150" fmla="*/ 569023 h 879239"/>
                <a:gd name="connsiteX151" fmla="*/ 76771 w 157648"/>
                <a:gd name="connsiteY151" fmla="*/ 530733 h 879239"/>
                <a:gd name="connsiteX152" fmla="*/ 78010 w 157648"/>
                <a:gd name="connsiteY152" fmla="*/ 530733 h 879239"/>
                <a:gd name="connsiteX153" fmla="*/ 79248 w 157648"/>
                <a:gd name="connsiteY153" fmla="*/ 531971 h 879239"/>
                <a:gd name="connsiteX154" fmla="*/ 88868 w 157648"/>
                <a:gd name="connsiteY154" fmla="*/ 531971 h 879239"/>
                <a:gd name="connsiteX155" fmla="*/ 88868 w 157648"/>
                <a:gd name="connsiteY155" fmla="*/ 523589 h 879239"/>
                <a:gd name="connsiteX156" fmla="*/ 98488 w 157648"/>
                <a:gd name="connsiteY156" fmla="*/ 521208 h 879239"/>
                <a:gd name="connsiteX157" fmla="*/ 97250 w 157648"/>
                <a:gd name="connsiteY157" fmla="*/ 517588 h 879239"/>
                <a:gd name="connsiteX158" fmla="*/ 96012 w 157648"/>
                <a:gd name="connsiteY158" fmla="*/ 512826 h 879239"/>
                <a:gd name="connsiteX159" fmla="*/ 91249 w 157648"/>
                <a:gd name="connsiteY159" fmla="*/ 515207 h 879239"/>
                <a:gd name="connsiteX160" fmla="*/ 96012 w 157648"/>
                <a:gd name="connsiteY160" fmla="*/ 511588 h 879239"/>
                <a:gd name="connsiteX161" fmla="*/ 96012 w 157648"/>
                <a:gd name="connsiteY161" fmla="*/ 504444 h 879239"/>
                <a:gd name="connsiteX162" fmla="*/ 80391 w 157648"/>
                <a:gd name="connsiteY162" fmla="*/ 502063 h 879239"/>
                <a:gd name="connsiteX163" fmla="*/ 82772 w 157648"/>
                <a:gd name="connsiteY163" fmla="*/ 515207 h 879239"/>
                <a:gd name="connsiteX164" fmla="*/ 91154 w 157648"/>
                <a:gd name="connsiteY164" fmla="*/ 515207 h 879239"/>
                <a:gd name="connsiteX165" fmla="*/ 73152 w 157648"/>
                <a:gd name="connsiteY165" fmla="*/ 521208 h 879239"/>
                <a:gd name="connsiteX166" fmla="*/ 73152 w 157648"/>
                <a:gd name="connsiteY166" fmla="*/ 528352 h 879239"/>
                <a:gd name="connsiteX167" fmla="*/ 76771 w 157648"/>
                <a:gd name="connsiteY167" fmla="*/ 530733 h 879239"/>
                <a:gd name="connsiteX168" fmla="*/ 80296 w 157648"/>
                <a:gd name="connsiteY168" fmla="*/ 595313 h 879239"/>
                <a:gd name="connsiteX169" fmla="*/ 88678 w 157648"/>
                <a:gd name="connsiteY169" fmla="*/ 590550 h 879239"/>
                <a:gd name="connsiteX170" fmla="*/ 82677 w 157648"/>
                <a:gd name="connsiteY170" fmla="*/ 584549 h 879239"/>
                <a:gd name="connsiteX171" fmla="*/ 75438 w 157648"/>
                <a:gd name="connsiteY171" fmla="*/ 590550 h 879239"/>
                <a:gd name="connsiteX172" fmla="*/ 80200 w 157648"/>
                <a:gd name="connsiteY172" fmla="*/ 595313 h 879239"/>
                <a:gd name="connsiteX173" fmla="*/ 76771 w 157648"/>
                <a:gd name="connsiteY173" fmla="*/ 445865 h 879239"/>
                <a:gd name="connsiteX174" fmla="*/ 86392 w 157648"/>
                <a:gd name="connsiteY174" fmla="*/ 445865 h 879239"/>
                <a:gd name="connsiteX175" fmla="*/ 86392 w 157648"/>
                <a:gd name="connsiteY175" fmla="*/ 441103 h 879239"/>
                <a:gd name="connsiteX176" fmla="*/ 85154 w 157648"/>
                <a:gd name="connsiteY176" fmla="*/ 437483 h 879239"/>
                <a:gd name="connsiteX177" fmla="*/ 76771 w 157648"/>
                <a:gd name="connsiteY177" fmla="*/ 437483 h 879239"/>
                <a:gd name="connsiteX178" fmla="*/ 76771 w 157648"/>
                <a:gd name="connsiteY178" fmla="*/ 445865 h 879239"/>
                <a:gd name="connsiteX179" fmla="*/ 76771 w 157648"/>
                <a:gd name="connsiteY179" fmla="*/ 601313 h 879239"/>
                <a:gd name="connsiteX180" fmla="*/ 76771 w 157648"/>
                <a:gd name="connsiteY180" fmla="*/ 608457 h 879239"/>
                <a:gd name="connsiteX181" fmla="*/ 98393 w 157648"/>
                <a:gd name="connsiteY181" fmla="*/ 604838 h 879239"/>
                <a:gd name="connsiteX182" fmla="*/ 76771 w 157648"/>
                <a:gd name="connsiteY182" fmla="*/ 601218 h 879239"/>
                <a:gd name="connsiteX183" fmla="*/ 82772 w 157648"/>
                <a:gd name="connsiteY183" fmla="*/ 334708 h 879239"/>
                <a:gd name="connsiteX184" fmla="*/ 82772 w 157648"/>
                <a:gd name="connsiteY184" fmla="*/ 339471 h 879239"/>
                <a:gd name="connsiteX185" fmla="*/ 87535 w 157648"/>
                <a:gd name="connsiteY185" fmla="*/ 339471 h 879239"/>
                <a:gd name="connsiteX186" fmla="*/ 87535 w 157648"/>
                <a:gd name="connsiteY186" fmla="*/ 334708 h 879239"/>
                <a:gd name="connsiteX187" fmla="*/ 82772 w 157648"/>
                <a:gd name="connsiteY187" fmla="*/ 334708 h 879239"/>
                <a:gd name="connsiteX188" fmla="*/ 91154 w 157648"/>
                <a:gd name="connsiteY188" fmla="*/ 354997 h 879239"/>
                <a:gd name="connsiteX189" fmla="*/ 82772 w 157648"/>
                <a:gd name="connsiteY189" fmla="*/ 354997 h 879239"/>
                <a:gd name="connsiteX190" fmla="*/ 82772 w 157648"/>
                <a:gd name="connsiteY190" fmla="*/ 362140 h 879239"/>
                <a:gd name="connsiteX191" fmla="*/ 91154 w 157648"/>
                <a:gd name="connsiteY191" fmla="*/ 369284 h 879239"/>
                <a:gd name="connsiteX192" fmla="*/ 94774 w 157648"/>
                <a:gd name="connsiteY192" fmla="*/ 359759 h 879239"/>
                <a:gd name="connsiteX193" fmla="*/ 91154 w 157648"/>
                <a:gd name="connsiteY193" fmla="*/ 354997 h 879239"/>
                <a:gd name="connsiteX194" fmla="*/ 87535 w 157648"/>
                <a:gd name="connsiteY194" fmla="*/ 297656 h 879239"/>
                <a:gd name="connsiteX195" fmla="*/ 95917 w 157648"/>
                <a:gd name="connsiteY195" fmla="*/ 294037 h 879239"/>
                <a:gd name="connsiteX196" fmla="*/ 83915 w 157648"/>
                <a:gd name="connsiteY196" fmla="*/ 286893 h 879239"/>
                <a:gd name="connsiteX197" fmla="*/ 87535 w 157648"/>
                <a:gd name="connsiteY197" fmla="*/ 297656 h 879239"/>
                <a:gd name="connsiteX198" fmla="*/ 85154 w 157648"/>
                <a:gd name="connsiteY198" fmla="*/ 785431 h 879239"/>
                <a:gd name="connsiteX199" fmla="*/ 103156 w 157648"/>
                <a:gd name="connsiteY199" fmla="*/ 774668 h 879239"/>
                <a:gd name="connsiteX200" fmla="*/ 83915 w 157648"/>
                <a:gd name="connsiteY200" fmla="*/ 779431 h 879239"/>
                <a:gd name="connsiteX201" fmla="*/ 85154 w 157648"/>
                <a:gd name="connsiteY201" fmla="*/ 785431 h 879239"/>
                <a:gd name="connsiteX202" fmla="*/ 85154 w 157648"/>
                <a:gd name="connsiteY202" fmla="*/ 563023 h 879239"/>
                <a:gd name="connsiteX203" fmla="*/ 89916 w 157648"/>
                <a:gd name="connsiteY203" fmla="*/ 567785 h 879239"/>
                <a:gd name="connsiteX204" fmla="*/ 92297 w 157648"/>
                <a:gd name="connsiteY204" fmla="*/ 567785 h 879239"/>
                <a:gd name="connsiteX205" fmla="*/ 93536 w 157648"/>
                <a:gd name="connsiteY205" fmla="*/ 566547 h 879239"/>
                <a:gd name="connsiteX206" fmla="*/ 95917 w 157648"/>
                <a:gd name="connsiteY206" fmla="*/ 566547 h 879239"/>
                <a:gd name="connsiteX207" fmla="*/ 99536 w 157648"/>
                <a:gd name="connsiteY207" fmla="*/ 571310 h 879239"/>
                <a:gd name="connsiteX208" fmla="*/ 103156 w 157648"/>
                <a:gd name="connsiteY208" fmla="*/ 574929 h 879239"/>
                <a:gd name="connsiteX209" fmla="*/ 106775 w 157648"/>
                <a:gd name="connsiteY209" fmla="*/ 568928 h 879239"/>
                <a:gd name="connsiteX210" fmla="*/ 102013 w 157648"/>
                <a:gd name="connsiteY210" fmla="*/ 561785 h 879239"/>
                <a:gd name="connsiteX211" fmla="*/ 97250 w 157648"/>
                <a:gd name="connsiteY211" fmla="*/ 557022 h 879239"/>
                <a:gd name="connsiteX212" fmla="*/ 90011 w 157648"/>
                <a:gd name="connsiteY212" fmla="*/ 557022 h 879239"/>
                <a:gd name="connsiteX213" fmla="*/ 85249 w 157648"/>
                <a:gd name="connsiteY213" fmla="*/ 563023 h 879239"/>
                <a:gd name="connsiteX214" fmla="*/ 85154 w 157648"/>
                <a:gd name="connsiteY214" fmla="*/ 673037 h 879239"/>
                <a:gd name="connsiteX215" fmla="*/ 85154 w 157648"/>
                <a:gd name="connsiteY215" fmla="*/ 679037 h 879239"/>
                <a:gd name="connsiteX216" fmla="*/ 91154 w 157648"/>
                <a:gd name="connsiteY216" fmla="*/ 679037 h 879239"/>
                <a:gd name="connsiteX217" fmla="*/ 91154 w 157648"/>
                <a:gd name="connsiteY217" fmla="*/ 673037 h 879239"/>
                <a:gd name="connsiteX218" fmla="*/ 85154 w 157648"/>
                <a:gd name="connsiteY218" fmla="*/ 673037 h 879239"/>
                <a:gd name="connsiteX219" fmla="*/ 89916 w 157648"/>
                <a:gd name="connsiteY219" fmla="*/ 92012 h 879239"/>
                <a:gd name="connsiteX220" fmla="*/ 86296 w 157648"/>
                <a:gd name="connsiteY220" fmla="*/ 98012 h 879239"/>
                <a:gd name="connsiteX221" fmla="*/ 89916 w 157648"/>
                <a:gd name="connsiteY221" fmla="*/ 100394 h 879239"/>
                <a:gd name="connsiteX222" fmla="*/ 97155 w 157648"/>
                <a:gd name="connsiteY222" fmla="*/ 94393 h 879239"/>
                <a:gd name="connsiteX223" fmla="*/ 89916 w 157648"/>
                <a:gd name="connsiteY223" fmla="*/ 92012 h 879239"/>
                <a:gd name="connsiteX224" fmla="*/ 97155 w 157648"/>
                <a:gd name="connsiteY224" fmla="*/ 484156 h 879239"/>
                <a:gd name="connsiteX225" fmla="*/ 101917 w 157648"/>
                <a:gd name="connsiteY225" fmla="*/ 479393 h 879239"/>
                <a:gd name="connsiteX226" fmla="*/ 92297 w 157648"/>
                <a:gd name="connsiteY226" fmla="*/ 472249 h 879239"/>
                <a:gd name="connsiteX227" fmla="*/ 87535 w 157648"/>
                <a:gd name="connsiteY227" fmla="*/ 481774 h 879239"/>
                <a:gd name="connsiteX228" fmla="*/ 89916 w 157648"/>
                <a:gd name="connsiteY228" fmla="*/ 481774 h 879239"/>
                <a:gd name="connsiteX229" fmla="*/ 94679 w 157648"/>
                <a:gd name="connsiteY229" fmla="*/ 484156 h 879239"/>
                <a:gd name="connsiteX230" fmla="*/ 97060 w 157648"/>
                <a:gd name="connsiteY230" fmla="*/ 484156 h 879239"/>
                <a:gd name="connsiteX231" fmla="*/ 92297 w 157648"/>
                <a:gd name="connsiteY231" fmla="*/ 631222 h 879239"/>
                <a:gd name="connsiteX232" fmla="*/ 87535 w 157648"/>
                <a:gd name="connsiteY232" fmla="*/ 638365 h 879239"/>
                <a:gd name="connsiteX233" fmla="*/ 91154 w 157648"/>
                <a:gd name="connsiteY233" fmla="*/ 644366 h 879239"/>
                <a:gd name="connsiteX234" fmla="*/ 98393 w 157648"/>
                <a:gd name="connsiteY234" fmla="*/ 644366 h 879239"/>
                <a:gd name="connsiteX235" fmla="*/ 103156 w 157648"/>
                <a:gd name="connsiteY235" fmla="*/ 634841 h 879239"/>
                <a:gd name="connsiteX236" fmla="*/ 93536 w 157648"/>
                <a:gd name="connsiteY236" fmla="*/ 630079 h 879239"/>
                <a:gd name="connsiteX237" fmla="*/ 92297 w 157648"/>
                <a:gd name="connsiteY237" fmla="*/ 631317 h 879239"/>
                <a:gd name="connsiteX238" fmla="*/ 103156 w 157648"/>
                <a:gd name="connsiteY238" fmla="*/ 725614 h 879239"/>
                <a:gd name="connsiteX239" fmla="*/ 100774 w 157648"/>
                <a:gd name="connsiteY239" fmla="*/ 714851 h 879239"/>
                <a:gd name="connsiteX240" fmla="*/ 87535 w 157648"/>
                <a:gd name="connsiteY240" fmla="*/ 724376 h 879239"/>
                <a:gd name="connsiteX241" fmla="*/ 103156 w 157648"/>
                <a:gd name="connsiteY241" fmla="*/ 725614 h 879239"/>
                <a:gd name="connsiteX242" fmla="*/ 91154 w 157648"/>
                <a:gd name="connsiteY242" fmla="*/ 423101 h 879239"/>
                <a:gd name="connsiteX243" fmla="*/ 91154 w 157648"/>
                <a:gd name="connsiteY243" fmla="*/ 427863 h 879239"/>
                <a:gd name="connsiteX244" fmla="*/ 98393 w 157648"/>
                <a:gd name="connsiteY244" fmla="*/ 427863 h 879239"/>
                <a:gd name="connsiteX245" fmla="*/ 98393 w 157648"/>
                <a:gd name="connsiteY245" fmla="*/ 423101 h 879239"/>
                <a:gd name="connsiteX246" fmla="*/ 91154 w 157648"/>
                <a:gd name="connsiteY246" fmla="*/ 423101 h 879239"/>
                <a:gd name="connsiteX247" fmla="*/ 93536 w 157648"/>
                <a:gd name="connsiteY247" fmla="*/ 802100 h 879239"/>
                <a:gd name="connsiteX248" fmla="*/ 94774 w 157648"/>
                <a:gd name="connsiteY248" fmla="*/ 806863 h 879239"/>
                <a:gd name="connsiteX249" fmla="*/ 100774 w 157648"/>
                <a:gd name="connsiteY249" fmla="*/ 809244 h 879239"/>
                <a:gd name="connsiteX250" fmla="*/ 103156 w 157648"/>
                <a:gd name="connsiteY250" fmla="*/ 791337 h 879239"/>
                <a:gd name="connsiteX251" fmla="*/ 93536 w 157648"/>
                <a:gd name="connsiteY251" fmla="*/ 787718 h 879239"/>
                <a:gd name="connsiteX252" fmla="*/ 93536 w 157648"/>
                <a:gd name="connsiteY252" fmla="*/ 797243 h 879239"/>
                <a:gd name="connsiteX253" fmla="*/ 93536 w 157648"/>
                <a:gd name="connsiteY253" fmla="*/ 802005 h 879239"/>
                <a:gd name="connsiteX254" fmla="*/ 97155 w 157648"/>
                <a:gd name="connsiteY254" fmla="*/ 736378 h 879239"/>
                <a:gd name="connsiteX255" fmla="*/ 97155 w 157648"/>
                <a:gd name="connsiteY255" fmla="*/ 739997 h 879239"/>
                <a:gd name="connsiteX256" fmla="*/ 104394 w 157648"/>
                <a:gd name="connsiteY256" fmla="*/ 739997 h 879239"/>
                <a:gd name="connsiteX257" fmla="*/ 104394 w 157648"/>
                <a:gd name="connsiteY257" fmla="*/ 736378 h 879239"/>
                <a:gd name="connsiteX258" fmla="*/ 97155 w 157648"/>
                <a:gd name="connsiteY258" fmla="*/ 736378 h 879239"/>
                <a:gd name="connsiteX259" fmla="*/ 112776 w 157648"/>
                <a:gd name="connsiteY259" fmla="*/ 239078 h 879239"/>
                <a:gd name="connsiteX260" fmla="*/ 108013 w 157648"/>
                <a:gd name="connsiteY260" fmla="*/ 240316 h 879239"/>
                <a:gd name="connsiteX261" fmla="*/ 104394 w 157648"/>
                <a:gd name="connsiteY261" fmla="*/ 243935 h 879239"/>
                <a:gd name="connsiteX262" fmla="*/ 111633 w 157648"/>
                <a:gd name="connsiteY262" fmla="*/ 247555 h 879239"/>
                <a:gd name="connsiteX263" fmla="*/ 112871 w 157648"/>
                <a:gd name="connsiteY263" fmla="*/ 239173 h 879239"/>
                <a:gd name="connsiteX264" fmla="*/ 104299 w 157648"/>
                <a:gd name="connsiteY264" fmla="*/ 694563 h 879239"/>
                <a:gd name="connsiteX265" fmla="*/ 104299 w 157648"/>
                <a:gd name="connsiteY265" fmla="*/ 698182 h 879239"/>
                <a:gd name="connsiteX266" fmla="*/ 111538 w 157648"/>
                <a:gd name="connsiteY266" fmla="*/ 698182 h 879239"/>
                <a:gd name="connsiteX267" fmla="*/ 111538 w 157648"/>
                <a:gd name="connsiteY267" fmla="*/ 694563 h 879239"/>
                <a:gd name="connsiteX268" fmla="*/ 104299 w 157648"/>
                <a:gd name="connsiteY268" fmla="*/ 694563 h 879239"/>
                <a:gd name="connsiteX269" fmla="*/ 113919 w 157648"/>
                <a:gd name="connsiteY269" fmla="*/ 777049 h 879239"/>
                <a:gd name="connsiteX270" fmla="*/ 117538 w 157648"/>
                <a:gd name="connsiteY270" fmla="*/ 769906 h 879239"/>
                <a:gd name="connsiteX271" fmla="*/ 112776 w 157648"/>
                <a:gd name="connsiteY271" fmla="*/ 768668 h 879239"/>
                <a:gd name="connsiteX272" fmla="*/ 109156 w 157648"/>
                <a:gd name="connsiteY272" fmla="*/ 774668 h 879239"/>
                <a:gd name="connsiteX273" fmla="*/ 113919 w 157648"/>
                <a:gd name="connsiteY273" fmla="*/ 777049 h 879239"/>
                <a:gd name="connsiteX274" fmla="*/ 110299 w 157648"/>
                <a:gd name="connsiteY274" fmla="*/ 808101 h 879239"/>
                <a:gd name="connsiteX275" fmla="*/ 118681 w 157648"/>
                <a:gd name="connsiteY275" fmla="*/ 809339 h 879239"/>
                <a:gd name="connsiteX276" fmla="*/ 122301 w 157648"/>
                <a:gd name="connsiteY276" fmla="*/ 810578 h 879239"/>
                <a:gd name="connsiteX277" fmla="*/ 124682 w 157648"/>
                <a:gd name="connsiteY277" fmla="*/ 810578 h 879239"/>
                <a:gd name="connsiteX278" fmla="*/ 131921 w 157648"/>
                <a:gd name="connsiteY278" fmla="*/ 802196 h 879239"/>
                <a:gd name="connsiteX279" fmla="*/ 112681 w 157648"/>
                <a:gd name="connsiteY279" fmla="*/ 799814 h 879239"/>
                <a:gd name="connsiteX280" fmla="*/ 110299 w 157648"/>
                <a:gd name="connsiteY280" fmla="*/ 808196 h 879239"/>
                <a:gd name="connsiteX281" fmla="*/ 123539 w 157648"/>
                <a:gd name="connsiteY281" fmla="*/ 647890 h 879239"/>
                <a:gd name="connsiteX282" fmla="*/ 123539 w 157648"/>
                <a:gd name="connsiteY282" fmla="*/ 639508 h 879239"/>
                <a:gd name="connsiteX283" fmla="*/ 116300 w 157648"/>
                <a:gd name="connsiteY283" fmla="*/ 637127 h 879239"/>
                <a:gd name="connsiteX284" fmla="*/ 112681 w 157648"/>
                <a:gd name="connsiteY284" fmla="*/ 650272 h 879239"/>
                <a:gd name="connsiteX285" fmla="*/ 123444 w 157648"/>
                <a:gd name="connsiteY285" fmla="*/ 647890 h 879239"/>
                <a:gd name="connsiteX286" fmla="*/ 135541 w 157648"/>
                <a:gd name="connsiteY286" fmla="*/ 573786 h 879239"/>
                <a:gd name="connsiteX287" fmla="*/ 143923 w 157648"/>
                <a:gd name="connsiteY287" fmla="*/ 576167 h 879239"/>
                <a:gd name="connsiteX288" fmla="*/ 142685 w 157648"/>
                <a:gd name="connsiteY288" fmla="*/ 561785 h 879239"/>
                <a:gd name="connsiteX289" fmla="*/ 134303 w 157648"/>
                <a:gd name="connsiteY289" fmla="*/ 561785 h 879239"/>
                <a:gd name="connsiteX290" fmla="*/ 124682 w 157648"/>
                <a:gd name="connsiteY290" fmla="*/ 563023 h 879239"/>
                <a:gd name="connsiteX291" fmla="*/ 124682 w 157648"/>
                <a:gd name="connsiteY291" fmla="*/ 573786 h 879239"/>
                <a:gd name="connsiteX292" fmla="*/ 127063 w 157648"/>
                <a:gd name="connsiteY292" fmla="*/ 573786 h 879239"/>
                <a:gd name="connsiteX293" fmla="*/ 121063 w 157648"/>
                <a:gd name="connsiteY293" fmla="*/ 580930 h 879239"/>
                <a:gd name="connsiteX294" fmla="*/ 113824 w 157648"/>
                <a:gd name="connsiteY294" fmla="*/ 586930 h 879239"/>
                <a:gd name="connsiteX295" fmla="*/ 139065 w 157648"/>
                <a:gd name="connsiteY295" fmla="*/ 592931 h 879239"/>
                <a:gd name="connsiteX296" fmla="*/ 134303 w 157648"/>
                <a:gd name="connsiteY296" fmla="*/ 588169 h 879239"/>
                <a:gd name="connsiteX297" fmla="*/ 133064 w 157648"/>
                <a:gd name="connsiteY297" fmla="*/ 586930 h 879239"/>
                <a:gd name="connsiteX298" fmla="*/ 135446 w 157648"/>
                <a:gd name="connsiteY298" fmla="*/ 580930 h 879239"/>
                <a:gd name="connsiteX299" fmla="*/ 135446 w 157648"/>
                <a:gd name="connsiteY299" fmla="*/ 573786 h 879239"/>
                <a:gd name="connsiteX300" fmla="*/ 123539 w 157648"/>
                <a:gd name="connsiteY300" fmla="*/ 711327 h 879239"/>
                <a:gd name="connsiteX301" fmla="*/ 123539 w 157648"/>
                <a:gd name="connsiteY301" fmla="*/ 706564 h 879239"/>
                <a:gd name="connsiteX302" fmla="*/ 122301 w 157648"/>
                <a:gd name="connsiteY302" fmla="*/ 705326 h 879239"/>
                <a:gd name="connsiteX303" fmla="*/ 122301 w 157648"/>
                <a:gd name="connsiteY303" fmla="*/ 702945 h 879239"/>
                <a:gd name="connsiteX304" fmla="*/ 113919 w 157648"/>
                <a:gd name="connsiteY304" fmla="*/ 702945 h 879239"/>
                <a:gd name="connsiteX305" fmla="*/ 113919 w 157648"/>
                <a:gd name="connsiteY305" fmla="*/ 713708 h 879239"/>
                <a:gd name="connsiteX306" fmla="*/ 123539 w 157648"/>
                <a:gd name="connsiteY306" fmla="*/ 711327 h 879239"/>
                <a:gd name="connsiteX307" fmla="*/ 131921 w 157648"/>
                <a:gd name="connsiteY307" fmla="*/ 767429 h 879239"/>
                <a:gd name="connsiteX308" fmla="*/ 131921 w 157648"/>
                <a:gd name="connsiteY308" fmla="*/ 755428 h 879239"/>
                <a:gd name="connsiteX309" fmla="*/ 124682 w 157648"/>
                <a:gd name="connsiteY309" fmla="*/ 750665 h 879239"/>
                <a:gd name="connsiteX310" fmla="*/ 119920 w 157648"/>
                <a:gd name="connsiteY310" fmla="*/ 754285 h 879239"/>
                <a:gd name="connsiteX311" fmla="*/ 117538 w 157648"/>
                <a:gd name="connsiteY311" fmla="*/ 750665 h 879239"/>
                <a:gd name="connsiteX312" fmla="*/ 115157 w 157648"/>
                <a:gd name="connsiteY312" fmla="*/ 753047 h 879239"/>
                <a:gd name="connsiteX313" fmla="*/ 113919 w 157648"/>
                <a:gd name="connsiteY313" fmla="*/ 759047 h 879239"/>
                <a:gd name="connsiteX314" fmla="*/ 124682 w 157648"/>
                <a:gd name="connsiteY314" fmla="*/ 769811 h 879239"/>
                <a:gd name="connsiteX315" fmla="*/ 130683 w 157648"/>
                <a:gd name="connsiteY315" fmla="*/ 768572 h 879239"/>
                <a:gd name="connsiteX316" fmla="*/ 131921 w 157648"/>
                <a:gd name="connsiteY316" fmla="*/ 767334 h 879239"/>
                <a:gd name="connsiteX317" fmla="*/ 115157 w 157648"/>
                <a:gd name="connsiteY317" fmla="*/ 498443 h 879239"/>
                <a:gd name="connsiteX318" fmla="*/ 125921 w 157648"/>
                <a:gd name="connsiteY318" fmla="*/ 497205 h 879239"/>
                <a:gd name="connsiteX319" fmla="*/ 116300 w 157648"/>
                <a:gd name="connsiteY319" fmla="*/ 490061 h 879239"/>
                <a:gd name="connsiteX320" fmla="*/ 115062 w 157648"/>
                <a:gd name="connsiteY320" fmla="*/ 494824 h 879239"/>
                <a:gd name="connsiteX321" fmla="*/ 115062 w 157648"/>
                <a:gd name="connsiteY321" fmla="*/ 498443 h 879239"/>
                <a:gd name="connsiteX322" fmla="*/ 124778 w 157648"/>
                <a:gd name="connsiteY322" fmla="*/ 749522 h 879239"/>
                <a:gd name="connsiteX323" fmla="*/ 124778 w 157648"/>
                <a:gd name="connsiteY323" fmla="*/ 739997 h 879239"/>
                <a:gd name="connsiteX324" fmla="*/ 120015 w 157648"/>
                <a:gd name="connsiteY324" fmla="*/ 742379 h 879239"/>
                <a:gd name="connsiteX325" fmla="*/ 122396 w 157648"/>
                <a:gd name="connsiteY325" fmla="*/ 747141 h 879239"/>
                <a:gd name="connsiteX326" fmla="*/ 124778 w 157648"/>
                <a:gd name="connsiteY326" fmla="*/ 749522 h 879239"/>
                <a:gd name="connsiteX327" fmla="*/ 141541 w 157648"/>
                <a:gd name="connsiteY327" fmla="*/ 657511 h 879239"/>
                <a:gd name="connsiteX328" fmla="*/ 143923 w 157648"/>
                <a:gd name="connsiteY328" fmla="*/ 652748 h 879239"/>
                <a:gd name="connsiteX329" fmla="*/ 143923 w 157648"/>
                <a:gd name="connsiteY329" fmla="*/ 639604 h 879239"/>
                <a:gd name="connsiteX330" fmla="*/ 139160 w 157648"/>
                <a:gd name="connsiteY330" fmla="*/ 639604 h 879239"/>
                <a:gd name="connsiteX331" fmla="*/ 137922 w 157648"/>
                <a:gd name="connsiteY331" fmla="*/ 638365 h 879239"/>
                <a:gd name="connsiteX332" fmla="*/ 135541 w 157648"/>
                <a:gd name="connsiteY332" fmla="*/ 638365 h 879239"/>
                <a:gd name="connsiteX333" fmla="*/ 124778 w 157648"/>
                <a:gd name="connsiteY333" fmla="*/ 646747 h 879239"/>
                <a:gd name="connsiteX334" fmla="*/ 127159 w 157648"/>
                <a:gd name="connsiteY334" fmla="*/ 676656 h 879239"/>
                <a:gd name="connsiteX335" fmla="*/ 139160 w 157648"/>
                <a:gd name="connsiteY335" fmla="*/ 665893 h 879239"/>
                <a:gd name="connsiteX336" fmla="*/ 140398 w 157648"/>
                <a:gd name="connsiteY336" fmla="*/ 658749 h 879239"/>
                <a:gd name="connsiteX337" fmla="*/ 141637 w 157648"/>
                <a:gd name="connsiteY337" fmla="*/ 657511 h 879239"/>
                <a:gd name="connsiteX338" fmla="*/ 134303 w 157648"/>
                <a:gd name="connsiteY338" fmla="*/ 693325 h 879239"/>
                <a:gd name="connsiteX339" fmla="*/ 127063 w 157648"/>
                <a:gd name="connsiteY339" fmla="*/ 699326 h 879239"/>
                <a:gd name="connsiteX340" fmla="*/ 129445 w 157648"/>
                <a:gd name="connsiteY340" fmla="*/ 700564 h 879239"/>
                <a:gd name="connsiteX341" fmla="*/ 129445 w 157648"/>
                <a:gd name="connsiteY341" fmla="*/ 701802 h 879239"/>
                <a:gd name="connsiteX342" fmla="*/ 134207 w 157648"/>
                <a:gd name="connsiteY342" fmla="*/ 703040 h 879239"/>
                <a:gd name="connsiteX343" fmla="*/ 146209 w 157648"/>
                <a:gd name="connsiteY343" fmla="*/ 703040 h 879239"/>
                <a:gd name="connsiteX344" fmla="*/ 134207 w 157648"/>
                <a:gd name="connsiteY344" fmla="*/ 693515 h 879239"/>
                <a:gd name="connsiteX345" fmla="*/ 141541 w 157648"/>
                <a:gd name="connsiteY345" fmla="*/ 38195 h 879239"/>
                <a:gd name="connsiteX346" fmla="*/ 136779 w 157648"/>
                <a:gd name="connsiteY346" fmla="*/ 35814 h 879239"/>
                <a:gd name="connsiteX347" fmla="*/ 130778 w 157648"/>
                <a:gd name="connsiteY347" fmla="*/ 42958 h 879239"/>
                <a:gd name="connsiteX348" fmla="*/ 138017 w 157648"/>
                <a:gd name="connsiteY348" fmla="*/ 45339 h 879239"/>
                <a:gd name="connsiteX349" fmla="*/ 141637 w 157648"/>
                <a:gd name="connsiteY349" fmla="*/ 42958 h 879239"/>
                <a:gd name="connsiteX350" fmla="*/ 141637 w 157648"/>
                <a:gd name="connsiteY350" fmla="*/ 38195 h 879239"/>
                <a:gd name="connsiteX351" fmla="*/ 130778 w 157648"/>
                <a:gd name="connsiteY351" fmla="*/ 154114 h 879239"/>
                <a:gd name="connsiteX352" fmla="*/ 135541 w 157648"/>
                <a:gd name="connsiteY352" fmla="*/ 151733 h 879239"/>
                <a:gd name="connsiteX353" fmla="*/ 135541 w 157648"/>
                <a:gd name="connsiteY353" fmla="*/ 154114 h 879239"/>
                <a:gd name="connsiteX354" fmla="*/ 130778 w 157648"/>
                <a:gd name="connsiteY354" fmla="*/ 156496 h 879239"/>
                <a:gd name="connsiteX355" fmla="*/ 130778 w 157648"/>
                <a:gd name="connsiteY355" fmla="*/ 154114 h 879239"/>
                <a:gd name="connsiteX356" fmla="*/ 134303 w 157648"/>
                <a:gd name="connsiteY356" fmla="*/ 779431 h 879239"/>
                <a:gd name="connsiteX357" fmla="*/ 135541 w 157648"/>
                <a:gd name="connsiteY357" fmla="*/ 788956 h 879239"/>
                <a:gd name="connsiteX358" fmla="*/ 136779 w 157648"/>
                <a:gd name="connsiteY358" fmla="*/ 791337 h 879239"/>
                <a:gd name="connsiteX359" fmla="*/ 136779 w 157648"/>
                <a:gd name="connsiteY359" fmla="*/ 792575 h 879239"/>
                <a:gd name="connsiteX360" fmla="*/ 148780 w 157648"/>
                <a:gd name="connsiteY360" fmla="*/ 791337 h 879239"/>
                <a:gd name="connsiteX361" fmla="*/ 144018 w 157648"/>
                <a:gd name="connsiteY361" fmla="*/ 779336 h 879239"/>
                <a:gd name="connsiteX362" fmla="*/ 134398 w 157648"/>
                <a:gd name="connsiteY362" fmla="*/ 779336 h 879239"/>
                <a:gd name="connsiteX363" fmla="*/ 141541 w 157648"/>
                <a:gd name="connsiteY363" fmla="*/ 733997 h 879239"/>
                <a:gd name="connsiteX364" fmla="*/ 141541 w 157648"/>
                <a:gd name="connsiteY364" fmla="*/ 735235 h 879239"/>
                <a:gd name="connsiteX365" fmla="*/ 146304 w 157648"/>
                <a:gd name="connsiteY365" fmla="*/ 733997 h 879239"/>
                <a:gd name="connsiteX366" fmla="*/ 149923 w 157648"/>
                <a:gd name="connsiteY366" fmla="*/ 731615 h 879239"/>
                <a:gd name="connsiteX367" fmla="*/ 139160 w 157648"/>
                <a:gd name="connsiteY367" fmla="*/ 724472 h 879239"/>
                <a:gd name="connsiteX368" fmla="*/ 140398 w 157648"/>
                <a:gd name="connsiteY368" fmla="*/ 731615 h 879239"/>
                <a:gd name="connsiteX369" fmla="*/ 141637 w 157648"/>
                <a:gd name="connsiteY369" fmla="*/ 733997 h 87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157648" h="879239">
                  <a:moveTo>
                    <a:pt x="152305" y="760286"/>
                  </a:moveTo>
                  <a:lnTo>
                    <a:pt x="154686" y="860679"/>
                  </a:lnTo>
                  <a:cubicBezTo>
                    <a:pt x="154686" y="865442"/>
                    <a:pt x="154686" y="877443"/>
                    <a:pt x="145066" y="877443"/>
                  </a:cubicBezTo>
                  <a:cubicBezTo>
                    <a:pt x="141446" y="877443"/>
                    <a:pt x="139065" y="876205"/>
                    <a:pt x="139065" y="878681"/>
                  </a:cubicBezTo>
                  <a:cubicBezTo>
                    <a:pt x="55054" y="881062"/>
                    <a:pt x="31052" y="875062"/>
                    <a:pt x="27432" y="875062"/>
                  </a:cubicBezTo>
                  <a:cubicBezTo>
                    <a:pt x="7048" y="876300"/>
                    <a:pt x="5810" y="870300"/>
                    <a:pt x="5810" y="841629"/>
                  </a:cubicBezTo>
                  <a:lnTo>
                    <a:pt x="7048" y="786670"/>
                  </a:lnTo>
                  <a:cubicBezTo>
                    <a:pt x="7048" y="781907"/>
                    <a:pt x="10668" y="728091"/>
                    <a:pt x="10668" y="717328"/>
                  </a:cubicBezTo>
                  <a:cubicBezTo>
                    <a:pt x="10668" y="713708"/>
                    <a:pt x="7048" y="673132"/>
                    <a:pt x="5905" y="668274"/>
                  </a:cubicBezTo>
                  <a:cubicBezTo>
                    <a:pt x="5905" y="667036"/>
                    <a:pt x="9525" y="641985"/>
                    <a:pt x="9525" y="635984"/>
                  </a:cubicBezTo>
                  <a:cubicBezTo>
                    <a:pt x="9525" y="626459"/>
                    <a:pt x="8287" y="612077"/>
                    <a:pt x="10763" y="600075"/>
                  </a:cubicBezTo>
                  <a:cubicBezTo>
                    <a:pt x="6001" y="592931"/>
                    <a:pt x="4763" y="579787"/>
                    <a:pt x="6001" y="509206"/>
                  </a:cubicBezTo>
                  <a:cubicBezTo>
                    <a:pt x="6001" y="498443"/>
                    <a:pt x="7239" y="494824"/>
                    <a:pt x="8382" y="488918"/>
                  </a:cubicBezTo>
                  <a:lnTo>
                    <a:pt x="8382" y="431578"/>
                  </a:lnTo>
                  <a:cubicBezTo>
                    <a:pt x="8382" y="399288"/>
                    <a:pt x="3620" y="355092"/>
                    <a:pt x="3620" y="325183"/>
                  </a:cubicBezTo>
                  <a:lnTo>
                    <a:pt x="3620" y="268986"/>
                  </a:lnTo>
                  <a:cubicBezTo>
                    <a:pt x="1238" y="266605"/>
                    <a:pt x="0" y="258223"/>
                    <a:pt x="0" y="253460"/>
                  </a:cubicBezTo>
                  <a:lnTo>
                    <a:pt x="0" y="181737"/>
                  </a:lnTo>
                  <a:cubicBezTo>
                    <a:pt x="0" y="179356"/>
                    <a:pt x="9620" y="176974"/>
                    <a:pt x="1238" y="166211"/>
                  </a:cubicBezTo>
                  <a:lnTo>
                    <a:pt x="0" y="117157"/>
                  </a:lnTo>
                  <a:cubicBezTo>
                    <a:pt x="4763" y="111157"/>
                    <a:pt x="0" y="110014"/>
                    <a:pt x="0" y="106394"/>
                  </a:cubicBezTo>
                  <a:cubicBezTo>
                    <a:pt x="0" y="100394"/>
                    <a:pt x="1238" y="99251"/>
                    <a:pt x="2381" y="93250"/>
                  </a:cubicBezTo>
                  <a:lnTo>
                    <a:pt x="0" y="23908"/>
                  </a:lnTo>
                  <a:cubicBezTo>
                    <a:pt x="0" y="14383"/>
                    <a:pt x="2381" y="2381"/>
                    <a:pt x="21622" y="2381"/>
                  </a:cubicBezTo>
                  <a:cubicBezTo>
                    <a:pt x="36004" y="-1238"/>
                    <a:pt x="54007" y="1143"/>
                    <a:pt x="69628" y="2381"/>
                  </a:cubicBezTo>
                  <a:cubicBezTo>
                    <a:pt x="79248" y="0"/>
                    <a:pt x="88868" y="0"/>
                    <a:pt x="102013" y="0"/>
                  </a:cubicBezTo>
                  <a:lnTo>
                    <a:pt x="134398" y="1238"/>
                  </a:lnTo>
                  <a:cubicBezTo>
                    <a:pt x="147638" y="1238"/>
                    <a:pt x="154781" y="3620"/>
                    <a:pt x="154781" y="13240"/>
                  </a:cubicBezTo>
                  <a:lnTo>
                    <a:pt x="154781" y="260699"/>
                  </a:lnTo>
                  <a:cubicBezTo>
                    <a:pt x="154781" y="297752"/>
                    <a:pt x="156020" y="325279"/>
                    <a:pt x="157163" y="345567"/>
                  </a:cubicBezTo>
                  <a:cubicBezTo>
                    <a:pt x="159544" y="386239"/>
                    <a:pt x="152400" y="426911"/>
                    <a:pt x="152400" y="467487"/>
                  </a:cubicBezTo>
                  <a:lnTo>
                    <a:pt x="153638" y="524828"/>
                  </a:lnTo>
                  <a:lnTo>
                    <a:pt x="154877" y="726853"/>
                  </a:lnTo>
                  <a:lnTo>
                    <a:pt x="152495" y="760286"/>
                  </a:lnTo>
                  <a:close/>
                  <a:moveTo>
                    <a:pt x="51530" y="675418"/>
                  </a:moveTo>
                  <a:lnTo>
                    <a:pt x="51530" y="667036"/>
                  </a:lnTo>
                  <a:lnTo>
                    <a:pt x="37147" y="670655"/>
                  </a:lnTo>
                  <a:lnTo>
                    <a:pt x="51530" y="675418"/>
                  </a:lnTo>
                  <a:close/>
                  <a:moveTo>
                    <a:pt x="45529" y="694563"/>
                  </a:moveTo>
                  <a:lnTo>
                    <a:pt x="40767" y="699326"/>
                  </a:lnTo>
                  <a:cubicBezTo>
                    <a:pt x="43148" y="701707"/>
                    <a:pt x="48006" y="704088"/>
                    <a:pt x="50387" y="704088"/>
                  </a:cubicBezTo>
                  <a:cubicBezTo>
                    <a:pt x="51625" y="702850"/>
                    <a:pt x="52769" y="702850"/>
                    <a:pt x="52769" y="701707"/>
                  </a:cubicBezTo>
                  <a:lnTo>
                    <a:pt x="57531" y="698087"/>
                  </a:lnTo>
                  <a:lnTo>
                    <a:pt x="45529" y="694468"/>
                  </a:lnTo>
                  <a:close/>
                  <a:moveTo>
                    <a:pt x="40767" y="721995"/>
                  </a:moveTo>
                  <a:lnTo>
                    <a:pt x="40767" y="726757"/>
                  </a:lnTo>
                  <a:lnTo>
                    <a:pt x="51530" y="726757"/>
                  </a:lnTo>
                  <a:lnTo>
                    <a:pt x="51530" y="721995"/>
                  </a:lnTo>
                  <a:lnTo>
                    <a:pt x="40767" y="721995"/>
                  </a:lnTo>
                  <a:close/>
                  <a:moveTo>
                    <a:pt x="53912" y="347853"/>
                  </a:moveTo>
                  <a:lnTo>
                    <a:pt x="53912" y="339471"/>
                  </a:lnTo>
                  <a:cubicBezTo>
                    <a:pt x="50292" y="339471"/>
                    <a:pt x="45529" y="344233"/>
                    <a:pt x="45529" y="347853"/>
                  </a:cubicBezTo>
                  <a:lnTo>
                    <a:pt x="53912" y="347853"/>
                  </a:lnTo>
                  <a:close/>
                  <a:moveTo>
                    <a:pt x="59912" y="759143"/>
                  </a:moveTo>
                  <a:cubicBezTo>
                    <a:pt x="61150" y="757904"/>
                    <a:pt x="62294" y="756761"/>
                    <a:pt x="62294" y="755523"/>
                  </a:cubicBezTo>
                  <a:lnTo>
                    <a:pt x="63532" y="754285"/>
                  </a:lnTo>
                  <a:cubicBezTo>
                    <a:pt x="63532" y="753459"/>
                    <a:pt x="64325" y="752253"/>
                    <a:pt x="65913" y="750665"/>
                  </a:cubicBezTo>
                  <a:cubicBezTo>
                    <a:pt x="61150" y="750665"/>
                    <a:pt x="59912" y="749427"/>
                    <a:pt x="57531" y="749427"/>
                  </a:cubicBezTo>
                  <a:lnTo>
                    <a:pt x="47911" y="745807"/>
                  </a:lnTo>
                  <a:cubicBezTo>
                    <a:pt x="47911" y="749427"/>
                    <a:pt x="45529" y="750570"/>
                    <a:pt x="45529" y="751808"/>
                  </a:cubicBezTo>
                  <a:cubicBezTo>
                    <a:pt x="46768" y="753047"/>
                    <a:pt x="46768" y="754189"/>
                    <a:pt x="47911" y="754189"/>
                  </a:cubicBezTo>
                  <a:lnTo>
                    <a:pt x="49149" y="755428"/>
                  </a:lnTo>
                  <a:cubicBezTo>
                    <a:pt x="51530" y="756666"/>
                    <a:pt x="52769" y="757809"/>
                    <a:pt x="52769" y="759047"/>
                  </a:cubicBezTo>
                  <a:lnTo>
                    <a:pt x="60007" y="759047"/>
                  </a:lnTo>
                  <a:close/>
                  <a:moveTo>
                    <a:pt x="69532" y="614458"/>
                  </a:moveTo>
                  <a:lnTo>
                    <a:pt x="70771" y="614458"/>
                  </a:lnTo>
                  <a:lnTo>
                    <a:pt x="70771" y="603695"/>
                  </a:lnTo>
                  <a:lnTo>
                    <a:pt x="63532" y="600075"/>
                  </a:lnTo>
                  <a:cubicBezTo>
                    <a:pt x="61150" y="598837"/>
                    <a:pt x="59912" y="597694"/>
                    <a:pt x="58769" y="594074"/>
                  </a:cubicBezTo>
                  <a:lnTo>
                    <a:pt x="51530" y="594074"/>
                  </a:lnTo>
                  <a:lnTo>
                    <a:pt x="46768" y="601218"/>
                  </a:lnTo>
                  <a:lnTo>
                    <a:pt x="56388" y="610743"/>
                  </a:lnTo>
                  <a:cubicBezTo>
                    <a:pt x="58769" y="614363"/>
                    <a:pt x="62389" y="616744"/>
                    <a:pt x="63627" y="616744"/>
                  </a:cubicBezTo>
                  <a:cubicBezTo>
                    <a:pt x="66008" y="616744"/>
                    <a:pt x="67246" y="615505"/>
                    <a:pt x="68389" y="615505"/>
                  </a:cubicBezTo>
                  <a:lnTo>
                    <a:pt x="69628" y="614267"/>
                  </a:lnTo>
                  <a:close/>
                  <a:moveTo>
                    <a:pt x="49149" y="628745"/>
                  </a:moveTo>
                  <a:lnTo>
                    <a:pt x="46768" y="635889"/>
                  </a:lnTo>
                  <a:cubicBezTo>
                    <a:pt x="49149" y="638270"/>
                    <a:pt x="54007" y="640652"/>
                    <a:pt x="57531" y="640652"/>
                  </a:cubicBezTo>
                  <a:lnTo>
                    <a:pt x="59912" y="628650"/>
                  </a:lnTo>
                  <a:lnTo>
                    <a:pt x="49149" y="628650"/>
                  </a:lnTo>
                  <a:close/>
                  <a:moveTo>
                    <a:pt x="57531" y="396812"/>
                  </a:moveTo>
                  <a:lnTo>
                    <a:pt x="55150" y="409956"/>
                  </a:lnTo>
                  <a:lnTo>
                    <a:pt x="62389" y="415957"/>
                  </a:lnTo>
                  <a:cubicBezTo>
                    <a:pt x="66008" y="413576"/>
                    <a:pt x="72009" y="409956"/>
                    <a:pt x="72009" y="405194"/>
                  </a:cubicBezTo>
                  <a:cubicBezTo>
                    <a:pt x="72009" y="402812"/>
                    <a:pt x="69628" y="401574"/>
                    <a:pt x="67246" y="400431"/>
                  </a:cubicBezTo>
                  <a:lnTo>
                    <a:pt x="57626" y="396812"/>
                  </a:lnTo>
                  <a:close/>
                  <a:moveTo>
                    <a:pt x="55150" y="663416"/>
                  </a:moveTo>
                  <a:cubicBezTo>
                    <a:pt x="55150" y="663416"/>
                    <a:pt x="56388" y="672941"/>
                    <a:pt x="58769" y="674180"/>
                  </a:cubicBezTo>
                  <a:cubicBezTo>
                    <a:pt x="60007" y="674180"/>
                    <a:pt x="61150" y="674180"/>
                    <a:pt x="62389" y="671798"/>
                  </a:cubicBezTo>
                  <a:lnTo>
                    <a:pt x="64770" y="670560"/>
                  </a:lnTo>
                  <a:cubicBezTo>
                    <a:pt x="64770" y="669734"/>
                    <a:pt x="65564" y="668528"/>
                    <a:pt x="67151" y="666940"/>
                  </a:cubicBezTo>
                  <a:lnTo>
                    <a:pt x="55150" y="663321"/>
                  </a:lnTo>
                  <a:close/>
                  <a:moveTo>
                    <a:pt x="59912" y="805720"/>
                  </a:moveTo>
                  <a:lnTo>
                    <a:pt x="59912" y="811721"/>
                  </a:lnTo>
                  <a:lnTo>
                    <a:pt x="70675" y="811721"/>
                  </a:lnTo>
                  <a:lnTo>
                    <a:pt x="70675" y="805720"/>
                  </a:lnTo>
                  <a:lnTo>
                    <a:pt x="59912" y="805720"/>
                  </a:lnTo>
                  <a:close/>
                  <a:moveTo>
                    <a:pt x="70771" y="92012"/>
                  </a:moveTo>
                  <a:lnTo>
                    <a:pt x="67151" y="87249"/>
                  </a:lnTo>
                  <a:cubicBezTo>
                    <a:pt x="65913" y="87249"/>
                    <a:pt x="64770" y="89630"/>
                    <a:pt x="63532" y="92012"/>
                  </a:cubicBezTo>
                  <a:lnTo>
                    <a:pt x="70771" y="92012"/>
                  </a:lnTo>
                  <a:close/>
                  <a:moveTo>
                    <a:pt x="74295" y="534353"/>
                  </a:moveTo>
                  <a:cubicBezTo>
                    <a:pt x="71914" y="531971"/>
                    <a:pt x="68294" y="531971"/>
                    <a:pt x="65913" y="531971"/>
                  </a:cubicBezTo>
                  <a:lnTo>
                    <a:pt x="63532" y="539115"/>
                  </a:lnTo>
                  <a:cubicBezTo>
                    <a:pt x="64770" y="539115"/>
                    <a:pt x="65913" y="539115"/>
                    <a:pt x="67151" y="540353"/>
                  </a:cubicBezTo>
                  <a:cubicBezTo>
                    <a:pt x="68389" y="540353"/>
                    <a:pt x="69532" y="541591"/>
                    <a:pt x="70771" y="543973"/>
                  </a:cubicBezTo>
                  <a:lnTo>
                    <a:pt x="73152" y="537972"/>
                  </a:lnTo>
                  <a:lnTo>
                    <a:pt x="75533" y="540353"/>
                  </a:lnTo>
                  <a:cubicBezTo>
                    <a:pt x="75533" y="541591"/>
                    <a:pt x="76771" y="542735"/>
                    <a:pt x="77914" y="543973"/>
                  </a:cubicBezTo>
                  <a:lnTo>
                    <a:pt x="86296" y="541591"/>
                  </a:lnTo>
                  <a:cubicBezTo>
                    <a:pt x="86296" y="537972"/>
                    <a:pt x="81534" y="534448"/>
                    <a:pt x="77914" y="534448"/>
                  </a:cubicBezTo>
                  <a:cubicBezTo>
                    <a:pt x="77914" y="536829"/>
                    <a:pt x="76676" y="536829"/>
                    <a:pt x="73152" y="536829"/>
                  </a:cubicBezTo>
                  <a:lnTo>
                    <a:pt x="74390" y="534448"/>
                  </a:lnTo>
                  <a:close/>
                  <a:moveTo>
                    <a:pt x="80296" y="713708"/>
                  </a:moveTo>
                  <a:lnTo>
                    <a:pt x="80296" y="706564"/>
                  </a:lnTo>
                  <a:lnTo>
                    <a:pt x="70675" y="704183"/>
                  </a:lnTo>
                  <a:cubicBezTo>
                    <a:pt x="70675" y="707803"/>
                    <a:pt x="68294" y="708946"/>
                    <a:pt x="67056" y="711327"/>
                  </a:cubicBezTo>
                  <a:lnTo>
                    <a:pt x="80296" y="713708"/>
                  </a:lnTo>
                  <a:close/>
                  <a:moveTo>
                    <a:pt x="86296" y="693325"/>
                  </a:moveTo>
                  <a:lnTo>
                    <a:pt x="85058" y="692087"/>
                  </a:lnTo>
                  <a:cubicBezTo>
                    <a:pt x="83820" y="692087"/>
                    <a:pt x="82677" y="690848"/>
                    <a:pt x="80296" y="690848"/>
                  </a:cubicBezTo>
                  <a:cubicBezTo>
                    <a:pt x="77914" y="690848"/>
                    <a:pt x="75533" y="693230"/>
                    <a:pt x="74295" y="694468"/>
                  </a:cubicBezTo>
                  <a:cubicBezTo>
                    <a:pt x="71914" y="696849"/>
                    <a:pt x="71914" y="698087"/>
                    <a:pt x="69532" y="698087"/>
                  </a:cubicBezTo>
                  <a:cubicBezTo>
                    <a:pt x="71914" y="701707"/>
                    <a:pt x="76771" y="704088"/>
                    <a:pt x="82772" y="704088"/>
                  </a:cubicBezTo>
                  <a:cubicBezTo>
                    <a:pt x="85154" y="702850"/>
                    <a:pt x="86392" y="700469"/>
                    <a:pt x="87535" y="696944"/>
                  </a:cubicBezTo>
                  <a:lnTo>
                    <a:pt x="87535" y="698182"/>
                  </a:lnTo>
                  <a:lnTo>
                    <a:pt x="98298" y="698182"/>
                  </a:lnTo>
                  <a:lnTo>
                    <a:pt x="98298" y="694563"/>
                  </a:lnTo>
                  <a:cubicBezTo>
                    <a:pt x="99536" y="693325"/>
                    <a:pt x="99536" y="692182"/>
                    <a:pt x="99536" y="690944"/>
                  </a:cubicBezTo>
                  <a:lnTo>
                    <a:pt x="88773" y="688562"/>
                  </a:lnTo>
                  <a:cubicBezTo>
                    <a:pt x="87535" y="690944"/>
                    <a:pt x="87535" y="692182"/>
                    <a:pt x="87535" y="693325"/>
                  </a:cubicBezTo>
                  <a:lnTo>
                    <a:pt x="86296" y="693325"/>
                  </a:lnTo>
                  <a:close/>
                  <a:moveTo>
                    <a:pt x="73152" y="537877"/>
                  </a:moveTo>
                  <a:lnTo>
                    <a:pt x="70771" y="536638"/>
                  </a:lnTo>
                  <a:lnTo>
                    <a:pt x="73152" y="536638"/>
                  </a:lnTo>
                  <a:lnTo>
                    <a:pt x="73152" y="537877"/>
                  </a:lnTo>
                  <a:close/>
                  <a:moveTo>
                    <a:pt x="71914" y="375285"/>
                  </a:moveTo>
                  <a:cubicBezTo>
                    <a:pt x="74295" y="372904"/>
                    <a:pt x="75533" y="372904"/>
                    <a:pt x="75533" y="371665"/>
                  </a:cubicBezTo>
                  <a:cubicBezTo>
                    <a:pt x="77914" y="369284"/>
                    <a:pt x="80296" y="366903"/>
                    <a:pt x="80296" y="363283"/>
                  </a:cubicBezTo>
                  <a:cubicBezTo>
                    <a:pt x="80296" y="358521"/>
                    <a:pt x="75533" y="358521"/>
                    <a:pt x="73057" y="358521"/>
                  </a:cubicBezTo>
                  <a:cubicBezTo>
                    <a:pt x="73057" y="358521"/>
                    <a:pt x="71819" y="362140"/>
                    <a:pt x="71819" y="365665"/>
                  </a:cubicBezTo>
                  <a:lnTo>
                    <a:pt x="71819" y="375190"/>
                  </a:lnTo>
                  <a:close/>
                  <a:moveTo>
                    <a:pt x="75533" y="558260"/>
                  </a:moveTo>
                  <a:lnTo>
                    <a:pt x="85154" y="558260"/>
                  </a:lnTo>
                  <a:cubicBezTo>
                    <a:pt x="81534" y="552260"/>
                    <a:pt x="76771" y="551116"/>
                    <a:pt x="71914" y="552260"/>
                  </a:cubicBezTo>
                  <a:cubicBezTo>
                    <a:pt x="74295" y="554641"/>
                    <a:pt x="75533" y="558260"/>
                    <a:pt x="75533" y="558260"/>
                  </a:cubicBezTo>
                  <a:close/>
                  <a:moveTo>
                    <a:pt x="71914" y="569023"/>
                  </a:moveTo>
                  <a:lnTo>
                    <a:pt x="71914" y="573786"/>
                  </a:lnTo>
                  <a:lnTo>
                    <a:pt x="79153" y="570166"/>
                  </a:lnTo>
                  <a:lnTo>
                    <a:pt x="77914" y="565404"/>
                  </a:lnTo>
                  <a:lnTo>
                    <a:pt x="71914" y="569023"/>
                  </a:lnTo>
                  <a:close/>
                  <a:moveTo>
                    <a:pt x="76771" y="530733"/>
                  </a:moveTo>
                  <a:lnTo>
                    <a:pt x="78010" y="530733"/>
                  </a:lnTo>
                  <a:cubicBezTo>
                    <a:pt x="78010" y="530733"/>
                    <a:pt x="78010" y="531971"/>
                    <a:pt x="79248" y="531971"/>
                  </a:cubicBezTo>
                  <a:lnTo>
                    <a:pt x="88868" y="531971"/>
                  </a:lnTo>
                  <a:lnTo>
                    <a:pt x="88868" y="523589"/>
                  </a:lnTo>
                  <a:cubicBezTo>
                    <a:pt x="92488" y="523589"/>
                    <a:pt x="96107" y="523589"/>
                    <a:pt x="98488" y="521208"/>
                  </a:cubicBezTo>
                  <a:cubicBezTo>
                    <a:pt x="98488" y="519970"/>
                    <a:pt x="98488" y="518827"/>
                    <a:pt x="97250" y="517588"/>
                  </a:cubicBezTo>
                  <a:cubicBezTo>
                    <a:pt x="97250" y="516350"/>
                    <a:pt x="96012" y="515207"/>
                    <a:pt x="96012" y="512826"/>
                  </a:cubicBezTo>
                  <a:cubicBezTo>
                    <a:pt x="94774" y="514064"/>
                    <a:pt x="93631" y="515207"/>
                    <a:pt x="91249" y="515207"/>
                  </a:cubicBezTo>
                  <a:cubicBezTo>
                    <a:pt x="92488" y="513969"/>
                    <a:pt x="93631" y="513969"/>
                    <a:pt x="96012" y="511588"/>
                  </a:cubicBezTo>
                  <a:lnTo>
                    <a:pt x="96012" y="504444"/>
                  </a:lnTo>
                  <a:lnTo>
                    <a:pt x="80391" y="502063"/>
                  </a:lnTo>
                  <a:cubicBezTo>
                    <a:pt x="80391" y="508063"/>
                    <a:pt x="80391" y="512826"/>
                    <a:pt x="82772" y="515207"/>
                  </a:cubicBezTo>
                  <a:lnTo>
                    <a:pt x="91154" y="515207"/>
                  </a:lnTo>
                  <a:cubicBezTo>
                    <a:pt x="83915" y="517588"/>
                    <a:pt x="77914" y="518827"/>
                    <a:pt x="73152" y="521208"/>
                  </a:cubicBezTo>
                  <a:lnTo>
                    <a:pt x="73152" y="528352"/>
                  </a:lnTo>
                  <a:lnTo>
                    <a:pt x="76771" y="530733"/>
                  </a:lnTo>
                  <a:close/>
                  <a:moveTo>
                    <a:pt x="80296" y="595313"/>
                  </a:moveTo>
                  <a:cubicBezTo>
                    <a:pt x="83915" y="595313"/>
                    <a:pt x="86296" y="592931"/>
                    <a:pt x="88678" y="590550"/>
                  </a:cubicBezTo>
                  <a:cubicBezTo>
                    <a:pt x="88678" y="588169"/>
                    <a:pt x="86296" y="584549"/>
                    <a:pt x="82677" y="584549"/>
                  </a:cubicBezTo>
                  <a:cubicBezTo>
                    <a:pt x="81439" y="584549"/>
                    <a:pt x="79057" y="586930"/>
                    <a:pt x="75438" y="590550"/>
                  </a:cubicBezTo>
                  <a:lnTo>
                    <a:pt x="80200" y="595313"/>
                  </a:lnTo>
                  <a:close/>
                  <a:moveTo>
                    <a:pt x="76771" y="445865"/>
                  </a:moveTo>
                  <a:lnTo>
                    <a:pt x="86392" y="445865"/>
                  </a:lnTo>
                  <a:lnTo>
                    <a:pt x="86392" y="441103"/>
                  </a:lnTo>
                  <a:cubicBezTo>
                    <a:pt x="85154" y="441103"/>
                    <a:pt x="85154" y="439864"/>
                    <a:pt x="85154" y="437483"/>
                  </a:cubicBezTo>
                  <a:lnTo>
                    <a:pt x="76771" y="437483"/>
                  </a:lnTo>
                  <a:lnTo>
                    <a:pt x="76771" y="445865"/>
                  </a:lnTo>
                  <a:close/>
                  <a:moveTo>
                    <a:pt x="76771" y="601313"/>
                  </a:moveTo>
                  <a:lnTo>
                    <a:pt x="76771" y="608457"/>
                  </a:lnTo>
                  <a:lnTo>
                    <a:pt x="98393" y="604838"/>
                  </a:lnTo>
                  <a:lnTo>
                    <a:pt x="76771" y="601218"/>
                  </a:lnTo>
                  <a:close/>
                  <a:moveTo>
                    <a:pt x="82772" y="334708"/>
                  </a:moveTo>
                  <a:lnTo>
                    <a:pt x="82772" y="339471"/>
                  </a:lnTo>
                  <a:lnTo>
                    <a:pt x="87535" y="339471"/>
                  </a:lnTo>
                  <a:lnTo>
                    <a:pt x="87535" y="334708"/>
                  </a:lnTo>
                  <a:lnTo>
                    <a:pt x="82772" y="334708"/>
                  </a:lnTo>
                  <a:close/>
                  <a:moveTo>
                    <a:pt x="91154" y="354997"/>
                  </a:moveTo>
                  <a:lnTo>
                    <a:pt x="82772" y="354997"/>
                  </a:lnTo>
                  <a:lnTo>
                    <a:pt x="82772" y="362140"/>
                  </a:lnTo>
                  <a:cubicBezTo>
                    <a:pt x="82772" y="366903"/>
                    <a:pt x="87535" y="369284"/>
                    <a:pt x="91154" y="369284"/>
                  </a:cubicBezTo>
                  <a:cubicBezTo>
                    <a:pt x="92392" y="366903"/>
                    <a:pt x="94774" y="362140"/>
                    <a:pt x="94774" y="359759"/>
                  </a:cubicBezTo>
                  <a:lnTo>
                    <a:pt x="91154" y="354997"/>
                  </a:lnTo>
                  <a:close/>
                  <a:moveTo>
                    <a:pt x="87535" y="297656"/>
                  </a:moveTo>
                  <a:cubicBezTo>
                    <a:pt x="89916" y="297656"/>
                    <a:pt x="92297" y="296418"/>
                    <a:pt x="95917" y="294037"/>
                  </a:cubicBezTo>
                  <a:cubicBezTo>
                    <a:pt x="93536" y="290417"/>
                    <a:pt x="87535" y="286893"/>
                    <a:pt x="83915" y="286893"/>
                  </a:cubicBezTo>
                  <a:cubicBezTo>
                    <a:pt x="83915" y="286893"/>
                    <a:pt x="85154" y="295275"/>
                    <a:pt x="87535" y="297656"/>
                  </a:cubicBezTo>
                  <a:close/>
                  <a:moveTo>
                    <a:pt x="85154" y="785431"/>
                  </a:moveTo>
                  <a:cubicBezTo>
                    <a:pt x="92392" y="785431"/>
                    <a:pt x="101917" y="780669"/>
                    <a:pt x="103156" y="774668"/>
                  </a:cubicBezTo>
                  <a:cubicBezTo>
                    <a:pt x="94774" y="772287"/>
                    <a:pt x="87535" y="775906"/>
                    <a:pt x="83915" y="779431"/>
                  </a:cubicBezTo>
                  <a:lnTo>
                    <a:pt x="85154" y="785431"/>
                  </a:lnTo>
                  <a:close/>
                  <a:moveTo>
                    <a:pt x="85154" y="563023"/>
                  </a:moveTo>
                  <a:lnTo>
                    <a:pt x="89916" y="567785"/>
                  </a:lnTo>
                  <a:lnTo>
                    <a:pt x="92297" y="567785"/>
                  </a:lnTo>
                  <a:lnTo>
                    <a:pt x="93536" y="566547"/>
                  </a:lnTo>
                  <a:lnTo>
                    <a:pt x="95917" y="566547"/>
                  </a:lnTo>
                  <a:cubicBezTo>
                    <a:pt x="97155" y="566547"/>
                    <a:pt x="98298" y="570166"/>
                    <a:pt x="99536" y="571310"/>
                  </a:cubicBezTo>
                  <a:cubicBezTo>
                    <a:pt x="100774" y="572548"/>
                    <a:pt x="100774" y="573691"/>
                    <a:pt x="103156" y="574929"/>
                  </a:cubicBezTo>
                  <a:cubicBezTo>
                    <a:pt x="105537" y="572548"/>
                    <a:pt x="106775" y="568928"/>
                    <a:pt x="106775" y="568928"/>
                  </a:cubicBezTo>
                  <a:cubicBezTo>
                    <a:pt x="105537" y="565309"/>
                    <a:pt x="103156" y="564166"/>
                    <a:pt x="102013" y="561785"/>
                  </a:cubicBezTo>
                  <a:lnTo>
                    <a:pt x="97250" y="557022"/>
                  </a:lnTo>
                  <a:lnTo>
                    <a:pt x="90011" y="557022"/>
                  </a:lnTo>
                  <a:lnTo>
                    <a:pt x="85249" y="563023"/>
                  </a:lnTo>
                  <a:close/>
                  <a:moveTo>
                    <a:pt x="85154" y="673037"/>
                  </a:moveTo>
                  <a:lnTo>
                    <a:pt x="85154" y="679037"/>
                  </a:lnTo>
                  <a:lnTo>
                    <a:pt x="91154" y="679037"/>
                  </a:lnTo>
                  <a:lnTo>
                    <a:pt x="91154" y="673037"/>
                  </a:lnTo>
                  <a:lnTo>
                    <a:pt x="85154" y="673037"/>
                  </a:lnTo>
                  <a:close/>
                  <a:moveTo>
                    <a:pt x="89916" y="92012"/>
                  </a:moveTo>
                  <a:cubicBezTo>
                    <a:pt x="87535" y="94393"/>
                    <a:pt x="86296" y="96774"/>
                    <a:pt x="86296" y="98012"/>
                  </a:cubicBezTo>
                  <a:lnTo>
                    <a:pt x="89916" y="100394"/>
                  </a:lnTo>
                  <a:cubicBezTo>
                    <a:pt x="92297" y="100394"/>
                    <a:pt x="94679" y="98012"/>
                    <a:pt x="97155" y="94393"/>
                  </a:cubicBezTo>
                  <a:lnTo>
                    <a:pt x="89916" y="92012"/>
                  </a:lnTo>
                  <a:close/>
                  <a:moveTo>
                    <a:pt x="97155" y="484156"/>
                  </a:moveTo>
                  <a:lnTo>
                    <a:pt x="101917" y="479393"/>
                  </a:lnTo>
                  <a:cubicBezTo>
                    <a:pt x="99536" y="474631"/>
                    <a:pt x="94679" y="472249"/>
                    <a:pt x="92297" y="472249"/>
                  </a:cubicBezTo>
                  <a:cubicBezTo>
                    <a:pt x="89916" y="473488"/>
                    <a:pt x="87535" y="478250"/>
                    <a:pt x="87535" y="481774"/>
                  </a:cubicBezTo>
                  <a:lnTo>
                    <a:pt x="89916" y="481774"/>
                  </a:lnTo>
                  <a:lnTo>
                    <a:pt x="94679" y="484156"/>
                  </a:lnTo>
                  <a:lnTo>
                    <a:pt x="97060" y="484156"/>
                  </a:lnTo>
                  <a:close/>
                  <a:moveTo>
                    <a:pt x="92297" y="631222"/>
                  </a:moveTo>
                  <a:cubicBezTo>
                    <a:pt x="89916" y="633603"/>
                    <a:pt x="87535" y="634841"/>
                    <a:pt x="87535" y="638365"/>
                  </a:cubicBezTo>
                  <a:cubicBezTo>
                    <a:pt x="87535" y="644366"/>
                    <a:pt x="91154" y="644366"/>
                    <a:pt x="91154" y="644366"/>
                  </a:cubicBezTo>
                  <a:lnTo>
                    <a:pt x="98393" y="644366"/>
                  </a:lnTo>
                  <a:cubicBezTo>
                    <a:pt x="100774" y="641985"/>
                    <a:pt x="103156" y="637222"/>
                    <a:pt x="103156" y="634841"/>
                  </a:cubicBezTo>
                  <a:cubicBezTo>
                    <a:pt x="100774" y="632460"/>
                    <a:pt x="95917" y="630079"/>
                    <a:pt x="93536" y="630079"/>
                  </a:cubicBezTo>
                  <a:lnTo>
                    <a:pt x="92297" y="631317"/>
                  </a:lnTo>
                  <a:close/>
                  <a:moveTo>
                    <a:pt x="103156" y="725614"/>
                  </a:moveTo>
                  <a:lnTo>
                    <a:pt x="100774" y="714851"/>
                  </a:lnTo>
                  <a:cubicBezTo>
                    <a:pt x="96012" y="717232"/>
                    <a:pt x="91154" y="719614"/>
                    <a:pt x="87535" y="724376"/>
                  </a:cubicBezTo>
                  <a:cubicBezTo>
                    <a:pt x="89916" y="727996"/>
                    <a:pt x="98298" y="725614"/>
                    <a:pt x="103156" y="725614"/>
                  </a:cubicBezTo>
                  <a:close/>
                  <a:moveTo>
                    <a:pt x="91154" y="423101"/>
                  </a:moveTo>
                  <a:lnTo>
                    <a:pt x="91154" y="427863"/>
                  </a:lnTo>
                  <a:lnTo>
                    <a:pt x="98393" y="427863"/>
                  </a:lnTo>
                  <a:lnTo>
                    <a:pt x="98393" y="423101"/>
                  </a:lnTo>
                  <a:lnTo>
                    <a:pt x="91154" y="423101"/>
                  </a:lnTo>
                  <a:close/>
                  <a:moveTo>
                    <a:pt x="93536" y="802100"/>
                  </a:moveTo>
                  <a:cubicBezTo>
                    <a:pt x="93536" y="803338"/>
                    <a:pt x="94774" y="804481"/>
                    <a:pt x="94774" y="806863"/>
                  </a:cubicBezTo>
                  <a:cubicBezTo>
                    <a:pt x="97155" y="806863"/>
                    <a:pt x="98393" y="808101"/>
                    <a:pt x="100774" y="809244"/>
                  </a:cubicBezTo>
                  <a:lnTo>
                    <a:pt x="103156" y="791337"/>
                  </a:lnTo>
                  <a:cubicBezTo>
                    <a:pt x="100774" y="788956"/>
                    <a:pt x="95917" y="787718"/>
                    <a:pt x="93536" y="787718"/>
                  </a:cubicBezTo>
                  <a:cubicBezTo>
                    <a:pt x="92297" y="791337"/>
                    <a:pt x="92297" y="794861"/>
                    <a:pt x="93536" y="797243"/>
                  </a:cubicBezTo>
                  <a:lnTo>
                    <a:pt x="93536" y="802005"/>
                  </a:lnTo>
                  <a:close/>
                  <a:moveTo>
                    <a:pt x="97155" y="736378"/>
                  </a:moveTo>
                  <a:lnTo>
                    <a:pt x="97155" y="739997"/>
                  </a:lnTo>
                  <a:lnTo>
                    <a:pt x="104394" y="739997"/>
                  </a:lnTo>
                  <a:lnTo>
                    <a:pt x="104394" y="736378"/>
                  </a:lnTo>
                  <a:lnTo>
                    <a:pt x="97155" y="736378"/>
                  </a:lnTo>
                  <a:close/>
                  <a:moveTo>
                    <a:pt x="112776" y="239078"/>
                  </a:moveTo>
                  <a:cubicBezTo>
                    <a:pt x="110395" y="239078"/>
                    <a:pt x="109156" y="240316"/>
                    <a:pt x="108013" y="240316"/>
                  </a:cubicBezTo>
                  <a:cubicBezTo>
                    <a:pt x="106775" y="241554"/>
                    <a:pt x="106775" y="242697"/>
                    <a:pt x="104394" y="243935"/>
                  </a:cubicBezTo>
                  <a:cubicBezTo>
                    <a:pt x="108013" y="246316"/>
                    <a:pt x="111633" y="247555"/>
                    <a:pt x="111633" y="247555"/>
                  </a:cubicBezTo>
                  <a:cubicBezTo>
                    <a:pt x="114014" y="245173"/>
                    <a:pt x="112871" y="242792"/>
                    <a:pt x="112871" y="239173"/>
                  </a:cubicBezTo>
                  <a:close/>
                  <a:moveTo>
                    <a:pt x="104299" y="694563"/>
                  </a:moveTo>
                  <a:lnTo>
                    <a:pt x="104299" y="698182"/>
                  </a:lnTo>
                  <a:lnTo>
                    <a:pt x="111538" y="698182"/>
                  </a:lnTo>
                  <a:lnTo>
                    <a:pt x="111538" y="694563"/>
                  </a:lnTo>
                  <a:lnTo>
                    <a:pt x="104299" y="694563"/>
                  </a:lnTo>
                  <a:close/>
                  <a:moveTo>
                    <a:pt x="113919" y="777049"/>
                  </a:moveTo>
                  <a:lnTo>
                    <a:pt x="117538" y="769906"/>
                  </a:lnTo>
                  <a:lnTo>
                    <a:pt x="112776" y="768668"/>
                  </a:lnTo>
                  <a:lnTo>
                    <a:pt x="109156" y="774668"/>
                  </a:lnTo>
                  <a:lnTo>
                    <a:pt x="113919" y="777049"/>
                  </a:lnTo>
                  <a:close/>
                  <a:moveTo>
                    <a:pt x="110299" y="808101"/>
                  </a:moveTo>
                  <a:cubicBezTo>
                    <a:pt x="113919" y="808101"/>
                    <a:pt x="116300" y="809339"/>
                    <a:pt x="118681" y="809339"/>
                  </a:cubicBezTo>
                  <a:lnTo>
                    <a:pt x="122301" y="810578"/>
                  </a:lnTo>
                  <a:lnTo>
                    <a:pt x="124682" y="810578"/>
                  </a:lnTo>
                  <a:cubicBezTo>
                    <a:pt x="130683" y="810578"/>
                    <a:pt x="131921" y="804577"/>
                    <a:pt x="131921" y="802196"/>
                  </a:cubicBezTo>
                  <a:cubicBezTo>
                    <a:pt x="124682" y="802196"/>
                    <a:pt x="117538" y="802196"/>
                    <a:pt x="112681" y="799814"/>
                  </a:cubicBezTo>
                  <a:lnTo>
                    <a:pt x="110299" y="808196"/>
                  </a:lnTo>
                  <a:close/>
                  <a:moveTo>
                    <a:pt x="123539" y="647890"/>
                  </a:moveTo>
                  <a:lnTo>
                    <a:pt x="123539" y="639508"/>
                  </a:lnTo>
                  <a:cubicBezTo>
                    <a:pt x="121158" y="637127"/>
                    <a:pt x="118777" y="637127"/>
                    <a:pt x="116300" y="637127"/>
                  </a:cubicBezTo>
                  <a:cubicBezTo>
                    <a:pt x="113919" y="640747"/>
                    <a:pt x="111538" y="645509"/>
                    <a:pt x="112681" y="650272"/>
                  </a:cubicBezTo>
                  <a:cubicBezTo>
                    <a:pt x="116300" y="651510"/>
                    <a:pt x="122301" y="650272"/>
                    <a:pt x="123444" y="647890"/>
                  </a:cubicBezTo>
                  <a:close/>
                  <a:moveTo>
                    <a:pt x="135541" y="573786"/>
                  </a:moveTo>
                  <a:cubicBezTo>
                    <a:pt x="137922" y="575024"/>
                    <a:pt x="141541" y="575024"/>
                    <a:pt x="143923" y="576167"/>
                  </a:cubicBezTo>
                  <a:cubicBezTo>
                    <a:pt x="146304" y="573786"/>
                    <a:pt x="145161" y="566642"/>
                    <a:pt x="142685" y="561785"/>
                  </a:cubicBezTo>
                  <a:lnTo>
                    <a:pt x="134303" y="561785"/>
                  </a:lnTo>
                  <a:cubicBezTo>
                    <a:pt x="130683" y="561785"/>
                    <a:pt x="128302" y="561785"/>
                    <a:pt x="124682" y="563023"/>
                  </a:cubicBezTo>
                  <a:lnTo>
                    <a:pt x="124682" y="573786"/>
                  </a:lnTo>
                  <a:lnTo>
                    <a:pt x="127063" y="573786"/>
                  </a:lnTo>
                  <a:cubicBezTo>
                    <a:pt x="125825" y="576167"/>
                    <a:pt x="123444" y="578548"/>
                    <a:pt x="121063" y="580930"/>
                  </a:cubicBezTo>
                  <a:cubicBezTo>
                    <a:pt x="119824" y="583311"/>
                    <a:pt x="117443" y="584549"/>
                    <a:pt x="113824" y="586930"/>
                  </a:cubicBezTo>
                  <a:cubicBezTo>
                    <a:pt x="123444" y="591693"/>
                    <a:pt x="130588" y="594074"/>
                    <a:pt x="139065" y="592931"/>
                  </a:cubicBezTo>
                  <a:cubicBezTo>
                    <a:pt x="137827" y="589312"/>
                    <a:pt x="135446" y="589312"/>
                    <a:pt x="134303" y="588169"/>
                  </a:cubicBezTo>
                  <a:lnTo>
                    <a:pt x="133064" y="586930"/>
                  </a:lnTo>
                  <a:cubicBezTo>
                    <a:pt x="135446" y="585692"/>
                    <a:pt x="135446" y="583311"/>
                    <a:pt x="135446" y="580930"/>
                  </a:cubicBezTo>
                  <a:lnTo>
                    <a:pt x="135446" y="573786"/>
                  </a:lnTo>
                  <a:close/>
                  <a:moveTo>
                    <a:pt x="123539" y="711327"/>
                  </a:moveTo>
                  <a:lnTo>
                    <a:pt x="123539" y="706564"/>
                  </a:lnTo>
                  <a:lnTo>
                    <a:pt x="122301" y="705326"/>
                  </a:lnTo>
                  <a:lnTo>
                    <a:pt x="122301" y="702945"/>
                  </a:lnTo>
                  <a:lnTo>
                    <a:pt x="113919" y="702945"/>
                  </a:lnTo>
                  <a:lnTo>
                    <a:pt x="113919" y="713708"/>
                  </a:lnTo>
                  <a:lnTo>
                    <a:pt x="123539" y="711327"/>
                  </a:lnTo>
                  <a:close/>
                  <a:moveTo>
                    <a:pt x="131921" y="767429"/>
                  </a:moveTo>
                  <a:lnTo>
                    <a:pt x="131921" y="755428"/>
                  </a:lnTo>
                  <a:cubicBezTo>
                    <a:pt x="129540" y="755428"/>
                    <a:pt x="127159" y="753047"/>
                    <a:pt x="124682" y="750665"/>
                  </a:cubicBezTo>
                  <a:cubicBezTo>
                    <a:pt x="123444" y="753047"/>
                    <a:pt x="122301" y="753047"/>
                    <a:pt x="119920" y="754285"/>
                  </a:cubicBezTo>
                  <a:lnTo>
                    <a:pt x="117538" y="750665"/>
                  </a:lnTo>
                  <a:lnTo>
                    <a:pt x="115157" y="753047"/>
                  </a:lnTo>
                  <a:cubicBezTo>
                    <a:pt x="113919" y="754285"/>
                    <a:pt x="113919" y="756666"/>
                    <a:pt x="113919" y="759047"/>
                  </a:cubicBezTo>
                  <a:cubicBezTo>
                    <a:pt x="113919" y="762667"/>
                    <a:pt x="115157" y="769811"/>
                    <a:pt x="124682" y="769811"/>
                  </a:cubicBezTo>
                  <a:cubicBezTo>
                    <a:pt x="127063" y="769811"/>
                    <a:pt x="129445" y="769811"/>
                    <a:pt x="130683" y="768572"/>
                  </a:cubicBezTo>
                  <a:lnTo>
                    <a:pt x="131921" y="767334"/>
                  </a:lnTo>
                  <a:close/>
                  <a:moveTo>
                    <a:pt x="115157" y="498443"/>
                  </a:moveTo>
                  <a:lnTo>
                    <a:pt x="125921" y="497205"/>
                  </a:lnTo>
                  <a:cubicBezTo>
                    <a:pt x="124682" y="492443"/>
                    <a:pt x="119920" y="488823"/>
                    <a:pt x="116300" y="490061"/>
                  </a:cubicBezTo>
                  <a:cubicBezTo>
                    <a:pt x="115062" y="491299"/>
                    <a:pt x="113919" y="493681"/>
                    <a:pt x="115062" y="494824"/>
                  </a:cubicBezTo>
                  <a:lnTo>
                    <a:pt x="115062" y="498443"/>
                  </a:lnTo>
                  <a:close/>
                  <a:moveTo>
                    <a:pt x="124778" y="749522"/>
                  </a:moveTo>
                  <a:cubicBezTo>
                    <a:pt x="128397" y="747141"/>
                    <a:pt x="128397" y="742379"/>
                    <a:pt x="124778" y="739997"/>
                  </a:cubicBezTo>
                  <a:cubicBezTo>
                    <a:pt x="123539" y="742379"/>
                    <a:pt x="120015" y="742379"/>
                    <a:pt x="120015" y="742379"/>
                  </a:cubicBezTo>
                  <a:cubicBezTo>
                    <a:pt x="120015" y="744760"/>
                    <a:pt x="121253" y="745998"/>
                    <a:pt x="122396" y="747141"/>
                  </a:cubicBezTo>
                  <a:lnTo>
                    <a:pt x="124778" y="749522"/>
                  </a:lnTo>
                  <a:close/>
                  <a:moveTo>
                    <a:pt x="141541" y="657511"/>
                  </a:moveTo>
                  <a:cubicBezTo>
                    <a:pt x="142780" y="657511"/>
                    <a:pt x="143923" y="656272"/>
                    <a:pt x="143923" y="652748"/>
                  </a:cubicBezTo>
                  <a:lnTo>
                    <a:pt x="143923" y="639604"/>
                  </a:lnTo>
                  <a:lnTo>
                    <a:pt x="139160" y="639604"/>
                  </a:lnTo>
                  <a:lnTo>
                    <a:pt x="137922" y="638365"/>
                  </a:lnTo>
                  <a:lnTo>
                    <a:pt x="135541" y="638365"/>
                  </a:lnTo>
                  <a:lnTo>
                    <a:pt x="124778" y="646747"/>
                  </a:lnTo>
                  <a:cubicBezTo>
                    <a:pt x="124778" y="656272"/>
                    <a:pt x="124778" y="665893"/>
                    <a:pt x="127159" y="676656"/>
                  </a:cubicBezTo>
                  <a:lnTo>
                    <a:pt x="139160" y="665893"/>
                  </a:lnTo>
                  <a:cubicBezTo>
                    <a:pt x="140398" y="662273"/>
                    <a:pt x="140398" y="658749"/>
                    <a:pt x="140398" y="658749"/>
                  </a:cubicBezTo>
                  <a:lnTo>
                    <a:pt x="141637" y="657511"/>
                  </a:lnTo>
                  <a:close/>
                  <a:moveTo>
                    <a:pt x="134303" y="693325"/>
                  </a:moveTo>
                  <a:lnTo>
                    <a:pt x="127063" y="699326"/>
                  </a:lnTo>
                  <a:cubicBezTo>
                    <a:pt x="127889" y="700151"/>
                    <a:pt x="128683" y="700564"/>
                    <a:pt x="129445" y="700564"/>
                  </a:cubicBezTo>
                  <a:lnTo>
                    <a:pt x="129445" y="701802"/>
                  </a:lnTo>
                  <a:cubicBezTo>
                    <a:pt x="130683" y="701802"/>
                    <a:pt x="131826" y="703040"/>
                    <a:pt x="134207" y="703040"/>
                  </a:cubicBezTo>
                  <a:cubicBezTo>
                    <a:pt x="138970" y="703040"/>
                    <a:pt x="146209" y="705422"/>
                    <a:pt x="146209" y="703040"/>
                  </a:cubicBezTo>
                  <a:lnTo>
                    <a:pt x="134207" y="693515"/>
                  </a:lnTo>
                  <a:close/>
                  <a:moveTo>
                    <a:pt x="141541" y="38195"/>
                  </a:moveTo>
                  <a:cubicBezTo>
                    <a:pt x="140303" y="35814"/>
                    <a:pt x="137922" y="35814"/>
                    <a:pt x="136779" y="35814"/>
                  </a:cubicBezTo>
                  <a:cubicBezTo>
                    <a:pt x="133160" y="37052"/>
                    <a:pt x="130778" y="41815"/>
                    <a:pt x="130778" y="42958"/>
                  </a:cubicBezTo>
                  <a:lnTo>
                    <a:pt x="138017" y="45339"/>
                  </a:lnTo>
                  <a:cubicBezTo>
                    <a:pt x="140398" y="44101"/>
                    <a:pt x="141637" y="42958"/>
                    <a:pt x="141637" y="42958"/>
                  </a:cubicBezTo>
                  <a:lnTo>
                    <a:pt x="141637" y="38195"/>
                  </a:lnTo>
                  <a:close/>
                  <a:moveTo>
                    <a:pt x="130778" y="154114"/>
                  </a:moveTo>
                  <a:lnTo>
                    <a:pt x="135541" y="151733"/>
                  </a:lnTo>
                  <a:lnTo>
                    <a:pt x="135541" y="154114"/>
                  </a:lnTo>
                  <a:lnTo>
                    <a:pt x="130778" y="156496"/>
                  </a:lnTo>
                  <a:lnTo>
                    <a:pt x="130778" y="154114"/>
                  </a:lnTo>
                  <a:close/>
                  <a:moveTo>
                    <a:pt x="134303" y="779431"/>
                  </a:moveTo>
                  <a:cubicBezTo>
                    <a:pt x="134303" y="784193"/>
                    <a:pt x="135541" y="786574"/>
                    <a:pt x="135541" y="788956"/>
                  </a:cubicBezTo>
                  <a:lnTo>
                    <a:pt x="136779" y="791337"/>
                  </a:lnTo>
                  <a:lnTo>
                    <a:pt x="136779" y="792575"/>
                  </a:lnTo>
                  <a:cubicBezTo>
                    <a:pt x="140398" y="793813"/>
                    <a:pt x="145161" y="793813"/>
                    <a:pt x="148780" y="791337"/>
                  </a:cubicBezTo>
                  <a:cubicBezTo>
                    <a:pt x="148780" y="786574"/>
                    <a:pt x="146399" y="781812"/>
                    <a:pt x="144018" y="779336"/>
                  </a:cubicBezTo>
                  <a:lnTo>
                    <a:pt x="134398" y="779336"/>
                  </a:lnTo>
                  <a:close/>
                  <a:moveTo>
                    <a:pt x="141541" y="733997"/>
                  </a:moveTo>
                  <a:lnTo>
                    <a:pt x="141541" y="735235"/>
                  </a:lnTo>
                  <a:cubicBezTo>
                    <a:pt x="143923" y="735235"/>
                    <a:pt x="145161" y="733997"/>
                    <a:pt x="146304" y="733997"/>
                  </a:cubicBezTo>
                  <a:lnTo>
                    <a:pt x="149923" y="731615"/>
                  </a:lnTo>
                  <a:cubicBezTo>
                    <a:pt x="148685" y="726853"/>
                    <a:pt x="142685" y="723233"/>
                    <a:pt x="139160" y="724472"/>
                  </a:cubicBezTo>
                  <a:cubicBezTo>
                    <a:pt x="139160" y="728091"/>
                    <a:pt x="139160" y="730472"/>
                    <a:pt x="140398" y="731615"/>
                  </a:cubicBezTo>
                  <a:lnTo>
                    <a:pt x="141637" y="733997"/>
                  </a:lnTo>
                  <a:close/>
                </a:path>
              </a:pathLst>
            </a:custGeom>
            <a:solidFill>
              <a:srgbClr val="FFFFFF"/>
            </a:solidFill>
            <a:ln w="9525" cap="flat">
              <a:noFill/>
              <a:prstDash val="solid"/>
              <a:miter/>
            </a:ln>
          </p:spPr>
          <p:txBody>
            <a:bodyPr rtlCol="0" anchor="ctr"/>
            <a:lstStyle/>
            <a:p>
              <a:endParaRPr lang="nl-NL"/>
            </a:p>
          </p:txBody>
        </p:sp>
        <p:sp>
          <p:nvSpPr>
            <p:cNvPr id="21" name="Vrije vorm: vorm 20">
              <a:extLst>
                <a:ext uri="{FF2B5EF4-FFF2-40B4-BE49-F238E27FC236}">
                  <a16:creationId xmlns:a16="http://schemas.microsoft.com/office/drawing/2014/main" id="{BB8F684A-A664-A49C-1A67-F3730F23A96E}"/>
                </a:ext>
              </a:extLst>
            </p:cNvPr>
            <p:cNvSpPr/>
            <p:nvPr/>
          </p:nvSpPr>
          <p:spPr>
            <a:xfrm>
              <a:off x="7381970" y="4389298"/>
              <a:ext cx="416623" cy="874121"/>
            </a:xfrm>
            <a:custGeom>
              <a:avLst/>
              <a:gdLst>
                <a:gd name="connsiteX0" fmla="*/ 13240 w 416623"/>
                <a:gd name="connsiteY0" fmla="*/ 681621 h 874121"/>
                <a:gd name="connsiteX1" fmla="*/ 9620 w 416623"/>
                <a:gd name="connsiteY1" fmla="*/ 674477 h 874121"/>
                <a:gd name="connsiteX2" fmla="*/ 6001 w 416623"/>
                <a:gd name="connsiteY2" fmla="*/ 568083 h 874121"/>
                <a:gd name="connsiteX3" fmla="*/ 4763 w 416623"/>
                <a:gd name="connsiteY3" fmla="*/ 168795 h 874121"/>
                <a:gd name="connsiteX4" fmla="*/ 0 w 416623"/>
                <a:gd name="connsiteY4" fmla="*/ 81546 h 874121"/>
                <a:gd name="connsiteX5" fmla="*/ 3620 w 416623"/>
                <a:gd name="connsiteY5" fmla="*/ 13442 h 874121"/>
                <a:gd name="connsiteX6" fmla="*/ 19240 w 416623"/>
                <a:gd name="connsiteY6" fmla="*/ 297 h 874121"/>
                <a:gd name="connsiteX7" fmla="*/ 96012 w 416623"/>
                <a:gd name="connsiteY7" fmla="*/ 297 h 874121"/>
                <a:gd name="connsiteX8" fmla="*/ 112776 w 416623"/>
                <a:gd name="connsiteY8" fmla="*/ 14680 h 874121"/>
                <a:gd name="connsiteX9" fmla="*/ 116396 w 416623"/>
                <a:gd name="connsiteY9" fmla="*/ 34968 h 874121"/>
                <a:gd name="connsiteX10" fmla="*/ 126016 w 416623"/>
                <a:gd name="connsiteY10" fmla="*/ 56495 h 874121"/>
                <a:gd name="connsiteX11" fmla="*/ 129635 w 416623"/>
                <a:gd name="connsiteY11" fmla="*/ 74402 h 874121"/>
                <a:gd name="connsiteX12" fmla="*/ 141637 w 416623"/>
                <a:gd name="connsiteY12" fmla="*/ 101929 h 874121"/>
                <a:gd name="connsiteX13" fmla="*/ 144018 w 416623"/>
                <a:gd name="connsiteY13" fmla="*/ 116312 h 874121"/>
                <a:gd name="connsiteX14" fmla="*/ 157258 w 416623"/>
                <a:gd name="connsiteY14" fmla="*/ 142601 h 874121"/>
                <a:gd name="connsiteX15" fmla="*/ 158496 w 416623"/>
                <a:gd name="connsiteY15" fmla="*/ 152126 h 874121"/>
                <a:gd name="connsiteX16" fmla="*/ 163259 w 416623"/>
                <a:gd name="connsiteY16" fmla="*/ 156888 h 874121"/>
                <a:gd name="connsiteX17" fmla="*/ 184880 w 416623"/>
                <a:gd name="connsiteY17" fmla="*/ 209466 h 874121"/>
                <a:gd name="connsiteX18" fmla="*/ 187261 w 416623"/>
                <a:gd name="connsiteY18" fmla="*/ 222611 h 874121"/>
                <a:gd name="connsiteX19" fmla="*/ 216027 w 416623"/>
                <a:gd name="connsiteY19" fmla="*/ 307479 h 874121"/>
                <a:gd name="connsiteX20" fmla="*/ 222028 w 416623"/>
                <a:gd name="connsiteY20" fmla="*/ 313479 h 874121"/>
                <a:gd name="connsiteX21" fmla="*/ 237649 w 416623"/>
                <a:gd name="connsiteY21" fmla="*/ 357675 h 874121"/>
                <a:gd name="connsiteX22" fmla="*/ 267652 w 416623"/>
                <a:gd name="connsiteY22" fmla="*/ 455688 h 874121"/>
                <a:gd name="connsiteX23" fmla="*/ 273653 w 416623"/>
                <a:gd name="connsiteY23" fmla="*/ 462831 h 874121"/>
                <a:gd name="connsiteX24" fmla="*/ 279654 w 416623"/>
                <a:gd name="connsiteY24" fmla="*/ 460450 h 874121"/>
                <a:gd name="connsiteX25" fmla="*/ 274891 w 416623"/>
                <a:gd name="connsiteY25" fmla="*/ 418635 h 874121"/>
                <a:gd name="connsiteX26" fmla="*/ 272510 w 416623"/>
                <a:gd name="connsiteY26" fmla="*/ 330148 h 874121"/>
                <a:gd name="connsiteX27" fmla="*/ 272510 w 416623"/>
                <a:gd name="connsiteY27" fmla="*/ 44398 h 874121"/>
                <a:gd name="connsiteX28" fmla="*/ 273748 w 416623"/>
                <a:gd name="connsiteY28" fmla="*/ 22872 h 874121"/>
                <a:gd name="connsiteX29" fmla="*/ 294132 w 416623"/>
                <a:gd name="connsiteY29" fmla="*/ 202 h 874121"/>
                <a:gd name="connsiteX30" fmla="*/ 300133 w 416623"/>
                <a:gd name="connsiteY30" fmla="*/ 1440 h 874121"/>
                <a:gd name="connsiteX31" fmla="*/ 303752 w 416623"/>
                <a:gd name="connsiteY31" fmla="*/ 1440 h 874121"/>
                <a:gd name="connsiteX32" fmla="*/ 322993 w 416623"/>
                <a:gd name="connsiteY32" fmla="*/ 202 h 874121"/>
                <a:gd name="connsiteX33" fmla="*/ 392620 w 416623"/>
                <a:gd name="connsiteY33" fmla="*/ 3822 h 874121"/>
                <a:gd name="connsiteX34" fmla="*/ 416623 w 416623"/>
                <a:gd name="connsiteY34" fmla="*/ 21729 h 874121"/>
                <a:gd name="connsiteX35" fmla="*/ 416623 w 416623"/>
                <a:gd name="connsiteY35" fmla="*/ 611136 h 874121"/>
                <a:gd name="connsiteX36" fmla="*/ 413004 w 416623"/>
                <a:gd name="connsiteY36" fmla="*/ 615898 h 874121"/>
                <a:gd name="connsiteX37" fmla="*/ 413004 w 416623"/>
                <a:gd name="connsiteY37" fmla="*/ 841831 h 874121"/>
                <a:gd name="connsiteX38" fmla="*/ 392620 w 416623"/>
                <a:gd name="connsiteY38" fmla="*/ 870502 h 874121"/>
                <a:gd name="connsiteX39" fmla="*/ 288227 w 416623"/>
                <a:gd name="connsiteY39" fmla="*/ 872883 h 874121"/>
                <a:gd name="connsiteX40" fmla="*/ 276225 w 416623"/>
                <a:gd name="connsiteY40" fmla="*/ 869263 h 874121"/>
                <a:gd name="connsiteX41" fmla="*/ 264223 w 416623"/>
                <a:gd name="connsiteY41" fmla="*/ 825067 h 874121"/>
                <a:gd name="connsiteX42" fmla="*/ 258223 w 416623"/>
                <a:gd name="connsiteY42" fmla="*/ 817923 h 874121"/>
                <a:gd name="connsiteX43" fmla="*/ 242601 w 416623"/>
                <a:gd name="connsiteY43" fmla="*/ 777252 h 874121"/>
                <a:gd name="connsiteX44" fmla="*/ 242601 w 416623"/>
                <a:gd name="connsiteY44" fmla="*/ 774871 h 874121"/>
                <a:gd name="connsiteX45" fmla="*/ 241363 w 416623"/>
                <a:gd name="connsiteY45" fmla="*/ 768870 h 874121"/>
                <a:gd name="connsiteX46" fmla="*/ 241363 w 416623"/>
                <a:gd name="connsiteY46" fmla="*/ 766488 h 874121"/>
                <a:gd name="connsiteX47" fmla="*/ 220980 w 416623"/>
                <a:gd name="connsiteY47" fmla="*/ 719816 h 874121"/>
                <a:gd name="connsiteX48" fmla="*/ 220980 w 416623"/>
                <a:gd name="connsiteY48" fmla="*/ 710291 h 874121"/>
                <a:gd name="connsiteX49" fmla="*/ 200596 w 416623"/>
                <a:gd name="connsiteY49" fmla="*/ 654093 h 874121"/>
                <a:gd name="connsiteX50" fmla="*/ 189833 w 416623"/>
                <a:gd name="connsiteY50" fmla="*/ 631424 h 874121"/>
                <a:gd name="connsiteX51" fmla="*/ 183832 w 416623"/>
                <a:gd name="connsiteY51" fmla="*/ 606278 h 874121"/>
                <a:gd name="connsiteX52" fmla="*/ 176593 w 416623"/>
                <a:gd name="connsiteY52" fmla="*/ 593133 h 874121"/>
                <a:gd name="connsiteX53" fmla="*/ 169354 w 416623"/>
                <a:gd name="connsiteY53" fmla="*/ 557224 h 874121"/>
                <a:gd name="connsiteX54" fmla="*/ 158591 w 416623"/>
                <a:gd name="connsiteY54" fmla="*/ 535698 h 874121"/>
                <a:gd name="connsiteX55" fmla="*/ 157353 w 416623"/>
                <a:gd name="connsiteY55" fmla="*/ 530935 h 874121"/>
                <a:gd name="connsiteX56" fmla="*/ 130969 w 416623"/>
                <a:gd name="connsiteY56" fmla="*/ 462831 h 874121"/>
                <a:gd name="connsiteX57" fmla="*/ 127349 w 416623"/>
                <a:gd name="connsiteY57" fmla="*/ 502265 h 874121"/>
                <a:gd name="connsiteX58" fmla="*/ 129730 w 416623"/>
                <a:gd name="connsiteY58" fmla="*/ 691146 h 874121"/>
                <a:gd name="connsiteX59" fmla="*/ 133350 w 416623"/>
                <a:gd name="connsiteY59" fmla="*/ 710291 h 874121"/>
                <a:gd name="connsiteX60" fmla="*/ 134588 w 416623"/>
                <a:gd name="connsiteY60" fmla="*/ 727055 h 874121"/>
                <a:gd name="connsiteX61" fmla="*/ 132207 w 416623"/>
                <a:gd name="connsiteY61" fmla="*/ 754582 h 874121"/>
                <a:gd name="connsiteX62" fmla="*/ 134588 w 416623"/>
                <a:gd name="connsiteY62" fmla="*/ 762964 h 874121"/>
                <a:gd name="connsiteX63" fmla="*/ 136970 w 416623"/>
                <a:gd name="connsiteY63" fmla="*/ 853833 h 874121"/>
                <a:gd name="connsiteX64" fmla="*/ 121348 w 416623"/>
                <a:gd name="connsiteY64" fmla="*/ 871740 h 874121"/>
                <a:gd name="connsiteX65" fmla="*/ 42100 w 416623"/>
                <a:gd name="connsiteY65" fmla="*/ 870502 h 874121"/>
                <a:gd name="connsiteX66" fmla="*/ 34862 w 416623"/>
                <a:gd name="connsiteY66" fmla="*/ 874121 h 874121"/>
                <a:gd name="connsiteX67" fmla="*/ 27622 w 416623"/>
                <a:gd name="connsiteY67" fmla="*/ 874121 h 874121"/>
                <a:gd name="connsiteX68" fmla="*/ 15621 w 416623"/>
                <a:gd name="connsiteY68" fmla="*/ 857357 h 874121"/>
                <a:gd name="connsiteX69" fmla="*/ 15621 w 416623"/>
                <a:gd name="connsiteY69" fmla="*/ 816685 h 874121"/>
                <a:gd name="connsiteX70" fmla="*/ 13240 w 416623"/>
                <a:gd name="connsiteY70" fmla="*/ 809541 h 874121"/>
                <a:gd name="connsiteX71" fmla="*/ 13240 w 416623"/>
                <a:gd name="connsiteY71" fmla="*/ 681621 h 874121"/>
                <a:gd name="connsiteX72" fmla="*/ 30004 w 416623"/>
                <a:gd name="connsiteY72" fmla="*/ 510647 h 874121"/>
                <a:gd name="connsiteX73" fmla="*/ 20383 w 416623"/>
                <a:gd name="connsiteY73" fmla="*/ 525030 h 874121"/>
                <a:gd name="connsiteX74" fmla="*/ 33623 w 416623"/>
                <a:gd name="connsiteY74" fmla="*/ 521410 h 874121"/>
                <a:gd name="connsiteX75" fmla="*/ 30004 w 416623"/>
                <a:gd name="connsiteY75" fmla="*/ 510647 h 874121"/>
                <a:gd name="connsiteX76" fmla="*/ 36004 w 416623"/>
                <a:gd name="connsiteY76" fmla="*/ 154412 h 874121"/>
                <a:gd name="connsiteX77" fmla="*/ 36004 w 416623"/>
                <a:gd name="connsiteY77" fmla="*/ 160413 h 874121"/>
                <a:gd name="connsiteX78" fmla="*/ 42005 w 416623"/>
                <a:gd name="connsiteY78" fmla="*/ 160413 h 874121"/>
                <a:gd name="connsiteX79" fmla="*/ 42005 w 416623"/>
                <a:gd name="connsiteY79" fmla="*/ 154412 h 874121"/>
                <a:gd name="connsiteX80" fmla="*/ 36004 w 416623"/>
                <a:gd name="connsiteY80" fmla="*/ 154412 h 874121"/>
                <a:gd name="connsiteX81" fmla="*/ 61246 w 416623"/>
                <a:gd name="connsiteY81" fmla="*/ 545318 h 874121"/>
                <a:gd name="connsiteX82" fmla="*/ 46863 w 416623"/>
                <a:gd name="connsiteY82" fmla="*/ 534555 h 874121"/>
                <a:gd name="connsiteX83" fmla="*/ 36100 w 416623"/>
                <a:gd name="connsiteY83" fmla="*/ 530935 h 874121"/>
                <a:gd name="connsiteX84" fmla="*/ 38481 w 416623"/>
                <a:gd name="connsiteY84" fmla="*/ 546461 h 874121"/>
                <a:gd name="connsiteX85" fmla="*/ 52864 w 416623"/>
                <a:gd name="connsiteY85" fmla="*/ 545223 h 874121"/>
                <a:gd name="connsiteX86" fmla="*/ 61246 w 416623"/>
                <a:gd name="connsiteY86" fmla="*/ 545223 h 874121"/>
                <a:gd name="connsiteX87" fmla="*/ 46768 w 416623"/>
                <a:gd name="connsiteY87" fmla="*/ 465213 h 874121"/>
                <a:gd name="connsiteX88" fmla="*/ 46768 w 416623"/>
                <a:gd name="connsiteY88" fmla="*/ 454449 h 874121"/>
                <a:gd name="connsiteX89" fmla="*/ 38386 w 416623"/>
                <a:gd name="connsiteY89" fmla="*/ 454449 h 874121"/>
                <a:gd name="connsiteX90" fmla="*/ 38386 w 416623"/>
                <a:gd name="connsiteY90" fmla="*/ 465213 h 874121"/>
                <a:gd name="connsiteX91" fmla="*/ 46768 w 416623"/>
                <a:gd name="connsiteY91" fmla="*/ 465213 h 874121"/>
                <a:gd name="connsiteX92" fmla="*/ 54007 w 416623"/>
                <a:gd name="connsiteY92" fmla="*/ 641044 h 874121"/>
                <a:gd name="connsiteX93" fmla="*/ 56388 w 416623"/>
                <a:gd name="connsiteY93" fmla="*/ 626661 h 874121"/>
                <a:gd name="connsiteX94" fmla="*/ 46768 w 416623"/>
                <a:gd name="connsiteY94" fmla="*/ 633805 h 874121"/>
                <a:gd name="connsiteX95" fmla="*/ 54007 w 416623"/>
                <a:gd name="connsiteY95" fmla="*/ 640949 h 874121"/>
                <a:gd name="connsiteX96" fmla="*/ 48006 w 416623"/>
                <a:gd name="connsiteY96" fmla="*/ 522648 h 874121"/>
                <a:gd name="connsiteX97" fmla="*/ 48006 w 416623"/>
                <a:gd name="connsiteY97" fmla="*/ 529792 h 874121"/>
                <a:gd name="connsiteX98" fmla="*/ 57626 w 416623"/>
                <a:gd name="connsiteY98" fmla="*/ 525030 h 874121"/>
                <a:gd name="connsiteX99" fmla="*/ 55245 w 416623"/>
                <a:gd name="connsiteY99" fmla="*/ 517886 h 874121"/>
                <a:gd name="connsiteX100" fmla="*/ 48006 w 416623"/>
                <a:gd name="connsiteY100" fmla="*/ 522648 h 874121"/>
                <a:gd name="connsiteX101" fmla="*/ 57626 w 416623"/>
                <a:gd name="connsiteY101" fmla="*/ 746200 h 874121"/>
                <a:gd name="connsiteX102" fmla="*/ 57626 w 416623"/>
                <a:gd name="connsiteY102" fmla="*/ 735437 h 874121"/>
                <a:gd name="connsiteX103" fmla="*/ 49244 w 416623"/>
                <a:gd name="connsiteY103" fmla="*/ 735437 h 874121"/>
                <a:gd name="connsiteX104" fmla="*/ 49244 w 416623"/>
                <a:gd name="connsiteY104" fmla="*/ 746200 h 874121"/>
                <a:gd name="connsiteX105" fmla="*/ 57626 w 416623"/>
                <a:gd name="connsiteY105" fmla="*/ 746200 h 874121"/>
                <a:gd name="connsiteX106" fmla="*/ 58769 w 416623"/>
                <a:gd name="connsiteY106" fmla="*/ 83832 h 874121"/>
                <a:gd name="connsiteX107" fmla="*/ 56388 w 416623"/>
                <a:gd name="connsiteY107" fmla="*/ 74307 h 874121"/>
                <a:gd name="connsiteX108" fmla="*/ 51625 w 416623"/>
                <a:gd name="connsiteY108" fmla="*/ 80307 h 874121"/>
                <a:gd name="connsiteX109" fmla="*/ 58864 w 416623"/>
                <a:gd name="connsiteY109" fmla="*/ 83927 h 874121"/>
                <a:gd name="connsiteX110" fmla="*/ 54007 w 416623"/>
                <a:gd name="connsiteY110" fmla="*/ 386346 h 874121"/>
                <a:gd name="connsiteX111" fmla="*/ 68389 w 416623"/>
                <a:gd name="connsiteY111" fmla="*/ 386346 h 874121"/>
                <a:gd name="connsiteX112" fmla="*/ 67151 w 416623"/>
                <a:gd name="connsiteY112" fmla="*/ 375582 h 874121"/>
                <a:gd name="connsiteX113" fmla="*/ 67151 w 416623"/>
                <a:gd name="connsiteY113" fmla="*/ 371963 h 874121"/>
                <a:gd name="connsiteX114" fmla="*/ 53912 w 416623"/>
                <a:gd name="connsiteY114" fmla="*/ 376725 h 874121"/>
                <a:gd name="connsiteX115" fmla="*/ 53912 w 416623"/>
                <a:gd name="connsiteY115" fmla="*/ 386250 h 874121"/>
                <a:gd name="connsiteX116" fmla="*/ 55245 w 416623"/>
                <a:gd name="connsiteY116" fmla="*/ 410254 h 874121"/>
                <a:gd name="connsiteX117" fmla="*/ 62484 w 416623"/>
                <a:gd name="connsiteY117" fmla="*/ 413873 h 874121"/>
                <a:gd name="connsiteX118" fmla="*/ 55245 w 416623"/>
                <a:gd name="connsiteY118" fmla="*/ 399490 h 874121"/>
                <a:gd name="connsiteX119" fmla="*/ 55245 w 416623"/>
                <a:gd name="connsiteY119" fmla="*/ 410254 h 874121"/>
                <a:gd name="connsiteX120" fmla="*/ 68389 w 416623"/>
                <a:gd name="connsiteY120" fmla="*/ 449687 h 874121"/>
                <a:gd name="connsiteX121" fmla="*/ 63627 w 416623"/>
                <a:gd name="connsiteY121" fmla="*/ 437685 h 874121"/>
                <a:gd name="connsiteX122" fmla="*/ 57626 w 416623"/>
                <a:gd name="connsiteY122" fmla="*/ 449687 h 874121"/>
                <a:gd name="connsiteX123" fmla="*/ 68389 w 416623"/>
                <a:gd name="connsiteY123" fmla="*/ 449687 h 874121"/>
                <a:gd name="connsiteX124" fmla="*/ 57626 w 416623"/>
                <a:gd name="connsiteY124" fmla="*/ 566844 h 874121"/>
                <a:gd name="connsiteX125" fmla="*/ 57626 w 416623"/>
                <a:gd name="connsiteY125" fmla="*/ 575226 h 874121"/>
                <a:gd name="connsiteX126" fmla="*/ 68389 w 416623"/>
                <a:gd name="connsiteY126" fmla="*/ 575226 h 874121"/>
                <a:gd name="connsiteX127" fmla="*/ 68389 w 416623"/>
                <a:gd name="connsiteY127" fmla="*/ 566844 h 874121"/>
                <a:gd name="connsiteX128" fmla="*/ 57626 w 416623"/>
                <a:gd name="connsiteY128" fmla="*/ 566844 h 874121"/>
                <a:gd name="connsiteX129" fmla="*/ 58769 w 416623"/>
                <a:gd name="connsiteY129" fmla="*/ 156793 h 874121"/>
                <a:gd name="connsiteX130" fmla="*/ 62389 w 416623"/>
                <a:gd name="connsiteY130" fmla="*/ 167556 h 874121"/>
                <a:gd name="connsiteX131" fmla="*/ 67151 w 416623"/>
                <a:gd name="connsiteY131" fmla="*/ 156793 h 874121"/>
                <a:gd name="connsiteX132" fmla="*/ 58769 w 416623"/>
                <a:gd name="connsiteY132" fmla="*/ 156793 h 874121"/>
                <a:gd name="connsiteX133" fmla="*/ 58769 w 416623"/>
                <a:gd name="connsiteY133" fmla="*/ 269188 h 874121"/>
                <a:gd name="connsiteX134" fmla="*/ 58769 w 416623"/>
                <a:gd name="connsiteY134" fmla="*/ 276332 h 874121"/>
                <a:gd name="connsiteX135" fmla="*/ 68389 w 416623"/>
                <a:gd name="connsiteY135" fmla="*/ 276332 h 874121"/>
                <a:gd name="connsiteX136" fmla="*/ 68389 w 416623"/>
                <a:gd name="connsiteY136" fmla="*/ 269188 h 874121"/>
                <a:gd name="connsiteX137" fmla="*/ 58769 w 416623"/>
                <a:gd name="connsiteY137" fmla="*/ 269188 h 874121"/>
                <a:gd name="connsiteX138" fmla="*/ 60007 w 416623"/>
                <a:gd name="connsiteY138" fmla="*/ 765346 h 874121"/>
                <a:gd name="connsiteX139" fmla="*/ 72009 w 416623"/>
                <a:gd name="connsiteY139" fmla="*/ 756963 h 874121"/>
                <a:gd name="connsiteX140" fmla="*/ 60007 w 416623"/>
                <a:gd name="connsiteY140" fmla="*/ 753344 h 874121"/>
                <a:gd name="connsiteX141" fmla="*/ 60007 w 416623"/>
                <a:gd name="connsiteY141" fmla="*/ 765346 h 874121"/>
                <a:gd name="connsiteX142" fmla="*/ 72009 w 416623"/>
                <a:gd name="connsiteY142" fmla="*/ 600372 h 874121"/>
                <a:gd name="connsiteX143" fmla="*/ 72009 w 416623"/>
                <a:gd name="connsiteY143" fmla="*/ 589609 h 874121"/>
                <a:gd name="connsiteX144" fmla="*/ 64770 w 416623"/>
                <a:gd name="connsiteY144" fmla="*/ 589609 h 874121"/>
                <a:gd name="connsiteX145" fmla="*/ 64770 w 416623"/>
                <a:gd name="connsiteY145" fmla="*/ 600372 h 874121"/>
                <a:gd name="connsiteX146" fmla="*/ 72009 w 416623"/>
                <a:gd name="connsiteY146" fmla="*/ 600372 h 874121"/>
                <a:gd name="connsiteX147" fmla="*/ 68389 w 416623"/>
                <a:gd name="connsiteY147" fmla="*/ 407872 h 874121"/>
                <a:gd name="connsiteX148" fmla="*/ 68389 w 416623"/>
                <a:gd name="connsiteY148" fmla="*/ 415016 h 874121"/>
                <a:gd name="connsiteX149" fmla="*/ 78010 w 416623"/>
                <a:gd name="connsiteY149" fmla="*/ 415016 h 874121"/>
                <a:gd name="connsiteX150" fmla="*/ 78010 w 416623"/>
                <a:gd name="connsiteY150" fmla="*/ 407872 h 874121"/>
                <a:gd name="connsiteX151" fmla="*/ 68389 w 416623"/>
                <a:gd name="connsiteY151" fmla="*/ 407872 h 874121"/>
                <a:gd name="connsiteX152" fmla="*/ 70771 w 416623"/>
                <a:gd name="connsiteY152" fmla="*/ 165175 h 874121"/>
                <a:gd name="connsiteX153" fmla="*/ 70771 w 416623"/>
                <a:gd name="connsiteY153" fmla="*/ 171176 h 874121"/>
                <a:gd name="connsiteX154" fmla="*/ 80391 w 416623"/>
                <a:gd name="connsiteY154" fmla="*/ 171176 h 874121"/>
                <a:gd name="connsiteX155" fmla="*/ 80391 w 416623"/>
                <a:gd name="connsiteY155" fmla="*/ 169938 h 874121"/>
                <a:gd name="connsiteX156" fmla="*/ 82772 w 416623"/>
                <a:gd name="connsiteY156" fmla="*/ 172319 h 874121"/>
                <a:gd name="connsiteX157" fmla="*/ 91154 w 416623"/>
                <a:gd name="connsiteY157" fmla="*/ 178320 h 874121"/>
                <a:gd name="connsiteX158" fmla="*/ 100774 w 416623"/>
                <a:gd name="connsiteY158" fmla="*/ 172319 h 874121"/>
                <a:gd name="connsiteX159" fmla="*/ 102013 w 416623"/>
                <a:gd name="connsiteY159" fmla="*/ 169938 h 874121"/>
                <a:gd name="connsiteX160" fmla="*/ 80391 w 416623"/>
                <a:gd name="connsiteY160" fmla="*/ 169938 h 874121"/>
                <a:gd name="connsiteX161" fmla="*/ 80391 w 416623"/>
                <a:gd name="connsiteY161" fmla="*/ 165175 h 874121"/>
                <a:gd name="connsiteX162" fmla="*/ 70771 w 416623"/>
                <a:gd name="connsiteY162" fmla="*/ 165175 h 874121"/>
                <a:gd name="connsiteX163" fmla="*/ 74390 w 416623"/>
                <a:gd name="connsiteY163" fmla="*/ 788015 h 874121"/>
                <a:gd name="connsiteX164" fmla="*/ 74390 w 416623"/>
                <a:gd name="connsiteY164" fmla="*/ 796397 h 874121"/>
                <a:gd name="connsiteX165" fmla="*/ 86392 w 416623"/>
                <a:gd name="connsiteY165" fmla="*/ 796397 h 874121"/>
                <a:gd name="connsiteX166" fmla="*/ 86392 w 416623"/>
                <a:gd name="connsiteY166" fmla="*/ 788015 h 874121"/>
                <a:gd name="connsiteX167" fmla="*/ 74390 w 416623"/>
                <a:gd name="connsiteY167" fmla="*/ 788015 h 874121"/>
                <a:gd name="connsiteX168" fmla="*/ 78010 w 416623"/>
                <a:gd name="connsiteY168" fmla="*/ 183082 h 874121"/>
                <a:gd name="connsiteX169" fmla="*/ 88773 w 416623"/>
                <a:gd name="connsiteY169" fmla="*/ 185463 h 874121"/>
                <a:gd name="connsiteX170" fmla="*/ 78010 w 416623"/>
                <a:gd name="connsiteY170" fmla="*/ 183082 h 874121"/>
                <a:gd name="connsiteX171" fmla="*/ 82772 w 416623"/>
                <a:gd name="connsiteY171" fmla="*/ 351675 h 874121"/>
                <a:gd name="connsiteX172" fmla="*/ 94774 w 416623"/>
                <a:gd name="connsiteY172" fmla="*/ 351675 h 874121"/>
                <a:gd name="connsiteX173" fmla="*/ 82772 w 416623"/>
                <a:gd name="connsiteY173" fmla="*/ 351675 h 874121"/>
                <a:gd name="connsiteX174" fmla="*/ 100774 w 416623"/>
                <a:gd name="connsiteY174" fmla="*/ 465213 h 874121"/>
                <a:gd name="connsiteX175" fmla="*/ 100774 w 416623"/>
                <a:gd name="connsiteY175" fmla="*/ 452068 h 874121"/>
                <a:gd name="connsiteX176" fmla="*/ 93535 w 416623"/>
                <a:gd name="connsiteY176" fmla="*/ 452068 h 874121"/>
                <a:gd name="connsiteX177" fmla="*/ 93535 w 416623"/>
                <a:gd name="connsiteY177" fmla="*/ 465213 h 874121"/>
                <a:gd name="connsiteX178" fmla="*/ 100774 w 416623"/>
                <a:gd name="connsiteY178" fmla="*/ 465213 h 874121"/>
                <a:gd name="connsiteX179" fmla="*/ 109156 w 416623"/>
                <a:gd name="connsiteY179" fmla="*/ 179558 h 874121"/>
                <a:gd name="connsiteX180" fmla="*/ 111538 w 416623"/>
                <a:gd name="connsiteY180" fmla="*/ 174795 h 874121"/>
                <a:gd name="connsiteX181" fmla="*/ 101917 w 416623"/>
                <a:gd name="connsiteY181" fmla="*/ 171176 h 874121"/>
                <a:gd name="connsiteX182" fmla="*/ 101917 w 416623"/>
                <a:gd name="connsiteY182" fmla="*/ 175938 h 874121"/>
                <a:gd name="connsiteX183" fmla="*/ 109156 w 416623"/>
                <a:gd name="connsiteY183" fmla="*/ 179558 h 874121"/>
                <a:gd name="connsiteX184" fmla="*/ 112776 w 416623"/>
                <a:gd name="connsiteY184" fmla="*/ 343292 h 874121"/>
                <a:gd name="connsiteX185" fmla="*/ 112776 w 416623"/>
                <a:gd name="connsiteY185" fmla="*/ 332529 h 874121"/>
                <a:gd name="connsiteX186" fmla="*/ 104394 w 416623"/>
                <a:gd name="connsiteY186" fmla="*/ 332529 h 874121"/>
                <a:gd name="connsiteX187" fmla="*/ 104394 w 416623"/>
                <a:gd name="connsiteY187" fmla="*/ 343292 h 874121"/>
                <a:gd name="connsiteX188" fmla="*/ 112776 w 416623"/>
                <a:gd name="connsiteY188" fmla="*/ 343292 h 874121"/>
                <a:gd name="connsiteX189" fmla="*/ 106775 w 416623"/>
                <a:gd name="connsiteY189" fmla="*/ 368439 h 874121"/>
                <a:gd name="connsiteX190" fmla="*/ 106775 w 416623"/>
                <a:gd name="connsiteY190" fmla="*/ 375582 h 874121"/>
                <a:gd name="connsiteX191" fmla="*/ 118777 w 416623"/>
                <a:gd name="connsiteY191" fmla="*/ 375582 h 874121"/>
                <a:gd name="connsiteX192" fmla="*/ 118777 w 416623"/>
                <a:gd name="connsiteY192" fmla="*/ 368439 h 874121"/>
                <a:gd name="connsiteX193" fmla="*/ 106775 w 416623"/>
                <a:gd name="connsiteY193" fmla="*/ 368439 h 874121"/>
                <a:gd name="connsiteX194" fmla="*/ 116396 w 416623"/>
                <a:gd name="connsiteY194" fmla="*/ 662571 h 874121"/>
                <a:gd name="connsiteX195" fmla="*/ 116396 w 416623"/>
                <a:gd name="connsiteY195" fmla="*/ 653046 h 874121"/>
                <a:gd name="connsiteX196" fmla="*/ 108013 w 416623"/>
                <a:gd name="connsiteY196" fmla="*/ 653046 h 874121"/>
                <a:gd name="connsiteX197" fmla="*/ 108013 w 416623"/>
                <a:gd name="connsiteY197" fmla="*/ 662571 h 874121"/>
                <a:gd name="connsiteX198" fmla="*/ 116396 w 416623"/>
                <a:gd name="connsiteY198" fmla="*/ 662571 h 874121"/>
                <a:gd name="connsiteX199" fmla="*/ 118777 w 416623"/>
                <a:gd name="connsiteY199" fmla="*/ 166413 h 874121"/>
                <a:gd name="connsiteX200" fmla="*/ 110395 w 416623"/>
                <a:gd name="connsiteY200" fmla="*/ 155650 h 874121"/>
                <a:gd name="connsiteX201" fmla="*/ 112776 w 416623"/>
                <a:gd name="connsiteY201" fmla="*/ 168795 h 874121"/>
                <a:gd name="connsiteX202" fmla="*/ 118777 w 416623"/>
                <a:gd name="connsiteY202" fmla="*/ 166413 h 874121"/>
                <a:gd name="connsiteX203" fmla="*/ 111633 w 416623"/>
                <a:gd name="connsiteY203" fmla="*/ 283571 h 874121"/>
                <a:gd name="connsiteX204" fmla="*/ 111633 w 416623"/>
                <a:gd name="connsiteY204" fmla="*/ 290715 h 874121"/>
                <a:gd name="connsiteX205" fmla="*/ 123634 w 416623"/>
                <a:gd name="connsiteY205" fmla="*/ 290715 h 874121"/>
                <a:gd name="connsiteX206" fmla="*/ 123634 w 416623"/>
                <a:gd name="connsiteY206" fmla="*/ 283571 h 874121"/>
                <a:gd name="connsiteX207" fmla="*/ 111633 w 416623"/>
                <a:gd name="connsiteY207" fmla="*/ 283571 h 874121"/>
                <a:gd name="connsiteX208" fmla="*/ 117634 w 416623"/>
                <a:gd name="connsiteY208" fmla="*/ 180701 h 874121"/>
                <a:gd name="connsiteX209" fmla="*/ 127254 w 416623"/>
                <a:gd name="connsiteY209" fmla="*/ 175938 h 874121"/>
                <a:gd name="connsiteX210" fmla="*/ 118872 w 416623"/>
                <a:gd name="connsiteY210" fmla="*/ 171176 h 874121"/>
                <a:gd name="connsiteX211" fmla="*/ 117634 w 416623"/>
                <a:gd name="connsiteY211" fmla="*/ 180701 h 874121"/>
                <a:gd name="connsiteX212" fmla="*/ 120015 w 416623"/>
                <a:gd name="connsiteY212" fmla="*/ 326529 h 874121"/>
                <a:gd name="connsiteX213" fmla="*/ 126016 w 416623"/>
                <a:gd name="connsiteY213" fmla="*/ 342054 h 874121"/>
                <a:gd name="connsiteX214" fmla="*/ 120015 w 416623"/>
                <a:gd name="connsiteY214" fmla="*/ 326529 h 874121"/>
                <a:gd name="connsiteX215" fmla="*/ 133159 w 416623"/>
                <a:gd name="connsiteY215" fmla="*/ 355294 h 874121"/>
                <a:gd name="connsiteX216" fmla="*/ 149923 w 416623"/>
                <a:gd name="connsiteY216" fmla="*/ 355294 h 874121"/>
                <a:gd name="connsiteX217" fmla="*/ 133159 w 416623"/>
                <a:gd name="connsiteY217" fmla="*/ 355294 h 874121"/>
                <a:gd name="connsiteX218" fmla="*/ 164402 w 416623"/>
                <a:gd name="connsiteY218" fmla="*/ 441305 h 874121"/>
                <a:gd name="connsiteX219" fmla="*/ 172784 w 416623"/>
                <a:gd name="connsiteY219" fmla="*/ 441305 h 874121"/>
                <a:gd name="connsiteX220" fmla="*/ 171545 w 416623"/>
                <a:gd name="connsiteY220" fmla="*/ 434161 h 874121"/>
                <a:gd name="connsiteX221" fmla="*/ 166783 w 416623"/>
                <a:gd name="connsiteY221" fmla="*/ 430542 h 874121"/>
                <a:gd name="connsiteX222" fmla="*/ 164402 w 416623"/>
                <a:gd name="connsiteY222" fmla="*/ 437685 h 874121"/>
                <a:gd name="connsiteX223" fmla="*/ 164402 w 416623"/>
                <a:gd name="connsiteY223" fmla="*/ 441305 h 874121"/>
                <a:gd name="connsiteX224" fmla="*/ 182403 w 416623"/>
                <a:gd name="connsiteY224" fmla="*/ 521410 h 874121"/>
                <a:gd name="connsiteX225" fmla="*/ 180022 w 416623"/>
                <a:gd name="connsiteY225" fmla="*/ 520172 h 874121"/>
                <a:gd name="connsiteX226" fmla="*/ 174022 w 416623"/>
                <a:gd name="connsiteY226" fmla="*/ 521410 h 874121"/>
                <a:gd name="connsiteX227" fmla="*/ 169259 w 416623"/>
                <a:gd name="connsiteY227" fmla="*/ 526173 h 874121"/>
                <a:gd name="connsiteX228" fmla="*/ 168021 w 416623"/>
                <a:gd name="connsiteY228" fmla="*/ 529792 h 874121"/>
                <a:gd name="connsiteX229" fmla="*/ 164402 w 416623"/>
                <a:gd name="connsiteY229" fmla="*/ 534555 h 874121"/>
                <a:gd name="connsiteX230" fmla="*/ 188404 w 416623"/>
                <a:gd name="connsiteY230" fmla="*/ 519029 h 874121"/>
                <a:gd name="connsiteX231" fmla="*/ 182403 w 416623"/>
                <a:gd name="connsiteY231" fmla="*/ 521410 h 874121"/>
                <a:gd name="connsiteX232" fmla="*/ 195643 w 416623"/>
                <a:gd name="connsiteY232" fmla="*/ 355294 h 874121"/>
                <a:gd name="connsiteX233" fmla="*/ 195643 w 416623"/>
                <a:gd name="connsiteY233" fmla="*/ 346912 h 874121"/>
                <a:gd name="connsiteX234" fmla="*/ 189643 w 416623"/>
                <a:gd name="connsiteY234" fmla="*/ 346912 h 874121"/>
                <a:gd name="connsiteX235" fmla="*/ 189643 w 416623"/>
                <a:gd name="connsiteY235" fmla="*/ 355294 h 874121"/>
                <a:gd name="connsiteX236" fmla="*/ 195643 w 416623"/>
                <a:gd name="connsiteY236" fmla="*/ 355294 h 874121"/>
                <a:gd name="connsiteX237" fmla="*/ 202787 w 416623"/>
                <a:gd name="connsiteY237" fmla="*/ 525030 h 874121"/>
                <a:gd name="connsiteX238" fmla="*/ 208788 w 416623"/>
                <a:gd name="connsiteY238" fmla="*/ 520267 h 874121"/>
                <a:gd name="connsiteX239" fmla="*/ 200406 w 416623"/>
                <a:gd name="connsiteY239" fmla="*/ 510742 h 874121"/>
                <a:gd name="connsiteX240" fmla="*/ 192024 w 416623"/>
                <a:gd name="connsiteY240" fmla="*/ 517886 h 874121"/>
                <a:gd name="connsiteX241" fmla="*/ 202787 w 416623"/>
                <a:gd name="connsiteY241" fmla="*/ 525030 h 874121"/>
                <a:gd name="connsiteX242" fmla="*/ 200406 w 416623"/>
                <a:gd name="connsiteY242" fmla="*/ 394728 h 874121"/>
                <a:gd name="connsiteX243" fmla="*/ 200406 w 416623"/>
                <a:gd name="connsiteY243" fmla="*/ 400729 h 874121"/>
                <a:gd name="connsiteX244" fmla="*/ 208788 w 416623"/>
                <a:gd name="connsiteY244" fmla="*/ 400729 h 874121"/>
                <a:gd name="connsiteX245" fmla="*/ 208788 w 416623"/>
                <a:gd name="connsiteY245" fmla="*/ 394728 h 874121"/>
                <a:gd name="connsiteX246" fmla="*/ 200406 w 416623"/>
                <a:gd name="connsiteY246" fmla="*/ 394728 h 874121"/>
                <a:gd name="connsiteX247" fmla="*/ 204025 w 416623"/>
                <a:gd name="connsiteY247" fmla="*/ 348055 h 874121"/>
                <a:gd name="connsiteX248" fmla="*/ 219646 w 416623"/>
                <a:gd name="connsiteY248" fmla="*/ 332529 h 874121"/>
                <a:gd name="connsiteX249" fmla="*/ 213646 w 416623"/>
                <a:gd name="connsiteY249" fmla="*/ 330148 h 874121"/>
                <a:gd name="connsiteX250" fmla="*/ 201644 w 416623"/>
                <a:gd name="connsiteY250" fmla="*/ 342150 h 874121"/>
                <a:gd name="connsiteX251" fmla="*/ 204025 w 416623"/>
                <a:gd name="connsiteY251" fmla="*/ 348150 h 874121"/>
                <a:gd name="connsiteX252" fmla="*/ 213646 w 416623"/>
                <a:gd name="connsiteY252" fmla="*/ 413873 h 874121"/>
                <a:gd name="connsiteX253" fmla="*/ 212407 w 416623"/>
                <a:gd name="connsiteY253" fmla="*/ 416254 h 874121"/>
                <a:gd name="connsiteX254" fmla="*/ 206407 w 416623"/>
                <a:gd name="connsiteY254" fmla="*/ 423398 h 874121"/>
                <a:gd name="connsiteX255" fmla="*/ 211169 w 416623"/>
                <a:gd name="connsiteY255" fmla="*/ 429399 h 874121"/>
                <a:gd name="connsiteX256" fmla="*/ 219551 w 416623"/>
                <a:gd name="connsiteY256" fmla="*/ 427017 h 874121"/>
                <a:gd name="connsiteX257" fmla="*/ 215932 w 416623"/>
                <a:gd name="connsiteY257" fmla="*/ 410254 h 874121"/>
                <a:gd name="connsiteX258" fmla="*/ 213550 w 416623"/>
                <a:gd name="connsiteY258" fmla="*/ 413873 h 874121"/>
                <a:gd name="connsiteX259" fmla="*/ 208788 w 416623"/>
                <a:gd name="connsiteY259" fmla="*/ 352913 h 874121"/>
                <a:gd name="connsiteX260" fmla="*/ 210026 w 416623"/>
                <a:gd name="connsiteY260" fmla="*/ 363676 h 874121"/>
                <a:gd name="connsiteX261" fmla="*/ 211264 w 416623"/>
                <a:gd name="connsiteY261" fmla="*/ 363676 h 874121"/>
                <a:gd name="connsiteX262" fmla="*/ 211264 w 416623"/>
                <a:gd name="connsiteY262" fmla="*/ 355294 h 874121"/>
                <a:gd name="connsiteX263" fmla="*/ 208883 w 416623"/>
                <a:gd name="connsiteY263" fmla="*/ 352913 h 874121"/>
                <a:gd name="connsiteX264" fmla="*/ 218408 w 416623"/>
                <a:gd name="connsiteY264" fmla="*/ 513123 h 874121"/>
                <a:gd name="connsiteX265" fmla="*/ 222028 w 416623"/>
                <a:gd name="connsiteY265" fmla="*/ 505980 h 874121"/>
                <a:gd name="connsiteX266" fmla="*/ 223266 w 416623"/>
                <a:gd name="connsiteY266" fmla="*/ 511980 h 874121"/>
                <a:gd name="connsiteX267" fmla="*/ 237649 w 416623"/>
                <a:gd name="connsiteY267" fmla="*/ 507218 h 874121"/>
                <a:gd name="connsiteX268" fmla="*/ 235268 w 416623"/>
                <a:gd name="connsiteY268" fmla="*/ 501217 h 874121"/>
                <a:gd name="connsiteX269" fmla="*/ 222028 w 416623"/>
                <a:gd name="connsiteY269" fmla="*/ 505980 h 874121"/>
                <a:gd name="connsiteX270" fmla="*/ 223266 w 416623"/>
                <a:gd name="connsiteY270" fmla="*/ 503598 h 874121"/>
                <a:gd name="connsiteX271" fmla="*/ 216027 w 416623"/>
                <a:gd name="connsiteY271" fmla="*/ 501217 h 874121"/>
                <a:gd name="connsiteX272" fmla="*/ 212407 w 416623"/>
                <a:gd name="connsiteY272" fmla="*/ 509599 h 874121"/>
                <a:gd name="connsiteX273" fmla="*/ 218408 w 416623"/>
                <a:gd name="connsiteY273" fmla="*/ 513219 h 874121"/>
                <a:gd name="connsiteX274" fmla="*/ 220789 w 416623"/>
                <a:gd name="connsiteY274" fmla="*/ 385107 h 874121"/>
                <a:gd name="connsiteX275" fmla="*/ 220789 w 416623"/>
                <a:gd name="connsiteY275" fmla="*/ 379107 h 874121"/>
                <a:gd name="connsiteX276" fmla="*/ 216027 w 416623"/>
                <a:gd name="connsiteY276" fmla="*/ 379107 h 874121"/>
                <a:gd name="connsiteX277" fmla="*/ 216027 w 416623"/>
                <a:gd name="connsiteY277" fmla="*/ 385107 h 874121"/>
                <a:gd name="connsiteX278" fmla="*/ 220789 w 416623"/>
                <a:gd name="connsiteY278" fmla="*/ 385107 h 874121"/>
                <a:gd name="connsiteX279" fmla="*/ 219646 w 416623"/>
                <a:gd name="connsiteY279" fmla="*/ 601515 h 874121"/>
                <a:gd name="connsiteX280" fmla="*/ 217265 w 416623"/>
                <a:gd name="connsiteY280" fmla="*/ 608659 h 874121"/>
                <a:gd name="connsiteX281" fmla="*/ 224504 w 416623"/>
                <a:gd name="connsiteY281" fmla="*/ 606278 h 874121"/>
                <a:gd name="connsiteX282" fmla="*/ 219742 w 416623"/>
                <a:gd name="connsiteY282" fmla="*/ 601515 h 874121"/>
                <a:gd name="connsiteX283" fmla="*/ 224409 w 416623"/>
                <a:gd name="connsiteY283" fmla="*/ 562082 h 874121"/>
                <a:gd name="connsiteX284" fmla="*/ 217170 w 416623"/>
                <a:gd name="connsiteY284" fmla="*/ 552557 h 874121"/>
                <a:gd name="connsiteX285" fmla="*/ 217170 w 416623"/>
                <a:gd name="connsiteY285" fmla="*/ 557319 h 874121"/>
                <a:gd name="connsiteX286" fmla="*/ 224409 w 416623"/>
                <a:gd name="connsiteY286" fmla="*/ 562082 h 874121"/>
                <a:gd name="connsiteX287" fmla="*/ 220789 w 416623"/>
                <a:gd name="connsiteY287" fmla="*/ 648188 h 874121"/>
                <a:gd name="connsiteX288" fmla="*/ 231553 w 416623"/>
                <a:gd name="connsiteY288" fmla="*/ 648188 h 874121"/>
                <a:gd name="connsiteX289" fmla="*/ 220789 w 416623"/>
                <a:gd name="connsiteY289" fmla="*/ 642187 h 874121"/>
                <a:gd name="connsiteX290" fmla="*/ 220789 w 416623"/>
                <a:gd name="connsiteY290" fmla="*/ 648188 h 874121"/>
                <a:gd name="connsiteX291" fmla="*/ 232791 w 416623"/>
                <a:gd name="connsiteY291" fmla="*/ 479595 h 874121"/>
                <a:gd name="connsiteX292" fmla="*/ 222028 w 416623"/>
                <a:gd name="connsiteY292" fmla="*/ 479595 h 874121"/>
                <a:gd name="connsiteX293" fmla="*/ 232791 w 416623"/>
                <a:gd name="connsiteY293" fmla="*/ 490358 h 874121"/>
                <a:gd name="connsiteX294" fmla="*/ 232791 w 416623"/>
                <a:gd name="connsiteY294" fmla="*/ 479595 h 874121"/>
                <a:gd name="connsiteX295" fmla="*/ 223171 w 416623"/>
                <a:gd name="connsiteY295" fmla="*/ 572845 h 874121"/>
                <a:gd name="connsiteX296" fmla="*/ 230410 w 416623"/>
                <a:gd name="connsiteY296" fmla="*/ 569226 h 874121"/>
                <a:gd name="connsiteX297" fmla="*/ 232791 w 416623"/>
                <a:gd name="connsiteY297" fmla="*/ 566844 h 874121"/>
                <a:gd name="connsiteX298" fmla="*/ 223171 w 416623"/>
                <a:gd name="connsiteY298" fmla="*/ 563225 h 874121"/>
                <a:gd name="connsiteX299" fmla="*/ 223171 w 416623"/>
                <a:gd name="connsiteY299" fmla="*/ 572750 h 874121"/>
                <a:gd name="connsiteX300" fmla="*/ 229171 w 416623"/>
                <a:gd name="connsiteY300" fmla="*/ 619517 h 874121"/>
                <a:gd name="connsiteX301" fmla="*/ 231553 w 416623"/>
                <a:gd name="connsiteY301" fmla="*/ 625518 h 874121"/>
                <a:gd name="connsiteX302" fmla="*/ 239935 w 416623"/>
                <a:gd name="connsiteY302" fmla="*/ 623137 h 874121"/>
                <a:gd name="connsiteX303" fmla="*/ 237554 w 416623"/>
                <a:gd name="connsiteY303" fmla="*/ 617136 h 874121"/>
                <a:gd name="connsiteX304" fmla="*/ 229171 w 416623"/>
                <a:gd name="connsiteY304" fmla="*/ 619517 h 874121"/>
                <a:gd name="connsiteX305" fmla="*/ 240030 w 416623"/>
                <a:gd name="connsiteY305" fmla="*/ 594372 h 874121"/>
                <a:gd name="connsiteX306" fmla="*/ 242411 w 416623"/>
                <a:gd name="connsiteY306" fmla="*/ 588371 h 874121"/>
                <a:gd name="connsiteX307" fmla="*/ 236411 w 416623"/>
                <a:gd name="connsiteY307" fmla="*/ 585990 h 874121"/>
                <a:gd name="connsiteX308" fmla="*/ 234029 w 416623"/>
                <a:gd name="connsiteY308" fmla="*/ 590752 h 874121"/>
                <a:gd name="connsiteX309" fmla="*/ 240030 w 416623"/>
                <a:gd name="connsiteY309" fmla="*/ 594372 h 874121"/>
                <a:gd name="connsiteX310" fmla="*/ 240030 w 416623"/>
                <a:gd name="connsiteY310" fmla="*/ 709148 h 874121"/>
                <a:gd name="connsiteX311" fmla="*/ 244793 w 416623"/>
                <a:gd name="connsiteY311" fmla="*/ 712767 h 874121"/>
                <a:gd name="connsiteX312" fmla="*/ 250793 w 416623"/>
                <a:gd name="connsiteY312" fmla="*/ 716387 h 874121"/>
                <a:gd name="connsiteX313" fmla="*/ 252031 w 416623"/>
                <a:gd name="connsiteY313" fmla="*/ 704385 h 874121"/>
                <a:gd name="connsiteX314" fmla="*/ 240030 w 416623"/>
                <a:gd name="connsiteY314" fmla="*/ 709148 h 874121"/>
                <a:gd name="connsiteX315" fmla="*/ 248412 w 416623"/>
                <a:gd name="connsiteY315" fmla="*/ 667333 h 874121"/>
                <a:gd name="connsiteX316" fmla="*/ 248412 w 416623"/>
                <a:gd name="connsiteY316" fmla="*/ 658951 h 874121"/>
                <a:gd name="connsiteX317" fmla="*/ 243650 w 416623"/>
                <a:gd name="connsiteY317" fmla="*/ 658951 h 874121"/>
                <a:gd name="connsiteX318" fmla="*/ 243650 w 416623"/>
                <a:gd name="connsiteY318" fmla="*/ 667333 h 874121"/>
                <a:gd name="connsiteX319" fmla="*/ 248412 w 416623"/>
                <a:gd name="connsiteY319" fmla="*/ 667333 h 874121"/>
                <a:gd name="connsiteX320" fmla="*/ 243650 w 416623"/>
                <a:gd name="connsiteY320" fmla="*/ 693622 h 874121"/>
                <a:gd name="connsiteX321" fmla="*/ 243650 w 416623"/>
                <a:gd name="connsiteY321" fmla="*/ 700766 h 874121"/>
                <a:gd name="connsiteX322" fmla="*/ 252031 w 416623"/>
                <a:gd name="connsiteY322" fmla="*/ 700766 h 874121"/>
                <a:gd name="connsiteX323" fmla="*/ 252031 w 416623"/>
                <a:gd name="connsiteY323" fmla="*/ 693622 h 874121"/>
                <a:gd name="connsiteX324" fmla="*/ 243650 w 416623"/>
                <a:gd name="connsiteY324" fmla="*/ 693622 h 874121"/>
                <a:gd name="connsiteX325" fmla="*/ 258032 w 416623"/>
                <a:gd name="connsiteY325" fmla="*/ 502360 h 874121"/>
                <a:gd name="connsiteX326" fmla="*/ 261651 w 416623"/>
                <a:gd name="connsiteY326" fmla="*/ 501122 h 874121"/>
                <a:gd name="connsiteX327" fmla="*/ 244887 w 416623"/>
                <a:gd name="connsiteY327" fmla="*/ 493978 h 874121"/>
                <a:gd name="connsiteX328" fmla="*/ 254508 w 416623"/>
                <a:gd name="connsiteY328" fmla="*/ 504741 h 874121"/>
                <a:gd name="connsiteX329" fmla="*/ 258127 w 416623"/>
                <a:gd name="connsiteY329" fmla="*/ 502360 h 874121"/>
                <a:gd name="connsiteX330" fmla="*/ 253175 w 416623"/>
                <a:gd name="connsiteY330" fmla="*/ 510647 h 874121"/>
                <a:gd name="connsiteX331" fmla="*/ 254412 w 416623"/>
                <a:gd name="connsiteY331" fmla="*/ 516648 h 874121"/>
                <a:gd name="connsiteX332" fmla="*/ 265176 w 416623"/>
                <a:gd name="connsiteY332" fmla="*/ 514266 h 874121"/>
                <a:gd name="connsiteX333" fmla="*/ 262794 w 416623"/>
                <a:gd name="connsiteY333" fmla="*/ 508266 h 874121"/>
                <a:gd name="connsiteX334" fmla="*/ 253175 w 416623"/>
                <a:gd name="connsiteY334" fmla="*/ 510647 h 874121"/>
                <a:gd name="connsiteX335" fmla="*/ 264033 w 416623"/>
                <a:gd name="connsiteY335" fmla="*/ 673239 h 874121"/>
                <a:gd name="connsiteX336" fmla="*/ 273653 w 416623"/>
                <a:gd name="connsiteY336" fmla="*/ 669619 h 874121"/>
                <a:gd name="connsiteX337" fmla="*/ 265271 w 416623"/>
                <a:gd name="connsiteY337" fmla="*/ 663618 h 874121"/>
                <a:gd name="connsiteX338" fmla="*/ 260509 w 416623"/>
                <a:gd name="connsiteY338" fmla="*/ 661237 h 874121"/>
                <a:gd name="connsiteX339" fmla="*/ 264128 w 416623"/>
                <a:gd name="connsiteY339" fmla="*/ 673239 h 874121"/>
                <a:gd name="connsiteX340" fmla="*/ 291655 w 416623"/>
                <a:gd name="connsiteY340" fmla="*/ 620661 h 874121"/>
                <a:gd name="connsiteX341" fmla="*/ 280892 w 416623"/>
                <a:gd name="connsiteY341" fmla="*/ 623042 h 874121"/>
                <a:gd name="connsiteX342" fmla="*/ 277273 w 416623"/>
                <a:gd name="connsiteY342" fmla="*/ 625423 h 874121"/>
                <a:gd name="connsiteX343" fmla="*/ 272510 w 416623"/>
                <a:gd name="connsiteY343" fmla="*/ 615898 h 874121"/>
                <a:gd name="connsiteX344" fmla="*/ 265271 w 416623"/>
                <a:gd name="connsiteY344" fmla="*/ 617136 h 874121"/>
                <a:gd name="connsiteX345" fmla="*/ 274891 w 416623"/>
                <a:gd name="connsiteY345" fmla="*/ 637425 h 874121"/>
                <a:gd name="connsiteX346" fmla="*/ 291655 w 416623"/>
                <a:gd name="connsiteY346" fmla="*/ 620661 h 874121"/>
                <a:gd name="connsiteX347" fmla="*/ 276034 w 416623"/>
                <a:gd name="connsiteY347" fmla="*/ 576465 h 874121"/>
                <a:gd name="connsiteX348" fmla="*/ 274796 w 416623"/>
                <a:gd name="connsiteY348" fmla="*/ 564463 h 874121"/>
                <a:gd name="connsiteX349" fmla="*/ 270034 w 416623"/>
                <a:gd name="connsiteY349" fmla="*/ 566844 h 874121"/>
                <a:gd name="connsiteX350" fmla="*/ 270034 w 416623"/>
                <a:gd name="connsiteY350" fmla="*/ 576369 h 874121"/>
                <a:gd name="connsiteX351" fmla="*/ 276034 w 416623"/>
                <a:gd name="connsiteY351" fmla="*/ 576369 h 874121"/>
                <a:gd name="connsiteX352" fmla="*/ 279654 w 416623"/>
                <a:gd name="connsiteY352" fmla="*/ 771346 h 874121"/>
                <a:gd name="connsiteX353" fmla="*/ 306038 w 416623"/>
                <a:gd name="connsiteY353" fmla="*/ 752201 h 874121"/>
                <a:gd name="connsiteX354" fmla="*/ 284416 w 416623"/>
                <a:gd name="connsiteY354" fmla="*/ 758202 h 874121"/>
                <a:gd name="connsiteX355" fmla="*/ 270034 w 416623"/>
                <a:gd name="connsiteY355" fmla="*/ 764202 h 874121"/>
                <a:gd name="connsiteX356" fmla="*/ 279654 w 416623"/>
                <a:gd name="connsiteY356" fmla="*/ 771346 h 874121"/>
                <a:gd name="connsiteX357" fmla="*/ 282035 w 416623"/>
                <a:gd name="connsiteY357" fmla="*/ 547794 h 874121"/>
                <a:gd name="connsiteX358" fmla="*/ 285655 w 416623"/>
                <a:gd name="connsiteY358" fmla="*/ 543032 h 874121"/>
                <a:gd name="connsiteX359" fmla="*/ 282035 w 416623"/>
                <a:gd name="connsiteY359" fmla="*/ 540651 h 874121"/>
                <a:gd name="connsiteX360" fmla="*/ 279654 w 416623"/>
                <a:gd name="connsiteY360" fmla="*/ 540651 h 874121"/>
                <a:gd name="connsiteX361" fmla="*/ 278416 w 416623"/>
                <a:gd name="connsiteY361" fmla="*/ 539412 h 874121"/>
                <a:gd name="connsiteX362" fmla="*/ 277177 w 416623"/>
                <a:gd name="connsiteY362" fmla="*/ 528649 h 874121"/>
                <a:gd name="connsiteX363" fmla="*/ 283178 w 416623"/>
                <a:gd name="connsiteY363" fmla="*/ 526268 h 874121"/>
                <a:gd name="connsiteX364" fmla="*/ 283178 w 416623"/>
                <a:gd name="connsiteY364" fmla="*/ 525030 h 874121"/>
                <a:gd name="connsiteX365" fmla="*/ 274796 w 416623"/>
                <a:gd name="connsiteY365" fmla="*/ 527411 h 874121"/>
                <a:gd name="connsiteX366" fmla="*/ 277177 w 416623"/>
                <a:gd name="connsiteY366" fmla="*/ 540555 h 874121"/>
                <a:gd name="connsiteX367" fmla="*/ 279559 w 416623"/>
                <a:gd name="connsiteY367" fmla="*/ 541794 h 874121"/>
                <a:gd name="connsiteX368" fmla="*/ 281940 w 416623"/>
                <a:gd name="connsiteY368" fmla="*/ 541794 h 874121"/>
                <a:gd name="connsiteX369" fmla="*/ 284321 w 416623"/>
                <a:gd name="connsiteY369" fmla="*/ 543032 h 874121"/>
                <a:gd name="connsiteX370" fmla="*/ 280701 w 416623"/>
                <a:gd name="connsiteY370" fmla="*/ 546651 h 874121"/>
                <a:gd name="connsiteX371" fmla="*/ 278320 w 416623"/>
                <a:gd name="connsiteY371" fmla="*/ 549033 h 874121"/>
                <a:gd name="connsiteX372" fmla="*/ 275939 w 416623"/>
                <a:gd name="connsiteY372" fmla="*/ 551414 h 874121"/>
                <a:gd name="connsiteX373" fmla="*/ 277177 w 416623"/>
                <a:gd name="connsiteY373" fmla="*/ 552652 h 874121"/>
                <a:gd name="connsiteX374" fmla="*/ 278416 w 416623"/>
                <a:gd name="connsiteY374" fmla="*/ 550271 h 874121"/>
                <a:gd name="connsiteX375" fmla="*/ 282035 w 416623"/>
                <a:gd name="connsiteY375" fmla="*/ 547890 h 874121"/>
                <a:gd name="connsiteX376" fmla="*/ 277177 w 416623"/>
                <a:gd name="connsiteY376" fmla="*/ 638567 h 874121"/>
                <a:gd name="connsiteX377" fmla="*/ 280797 w 416623"/>
                <a:gd name="connsiteY377" fmla="*/ 648092 h 874121"/>
                <a:gd name="connsiteX378" fmla="*/ 284416 w 416623"/>
                <a:gd name="connsiteY378" fmla="*/ 644473 h 874121"/>
                <a:gd name="connsiteX379" fmla="*/ 296418 w 416623"/>
                <a:gd name="connsiteY379" fmla="*/ 644473 h 874121"/>
                <a:gd name="connsiteX380" fmla="*/ 304800 w 416623"/>
                <a:gd name="connsiteY380" fmla="*/ 640854 h 874121"/>
                <a:gd name="connsiteX381" fmla="*/ 302419 w 416623"/>
                <a:gd name="connsiteY381" fmla="*/ 634853 h 874121"/>
                <a:gd name="connsiteX382" fmla="*/ 292798 w 416623"/>
                <a:gd name="connsiteY382" fmla="*/ 638472 h 874121"/>
                <a:gd name="connsiteX383" fmla="*/ 296418 w 416623"/>
                <a:gd name="connsiteY383" fmla="*/ 644473 h 874121"/>
                <a:gd name="connsiteX384" fmla="*/ 294037 w 416623"/>
                <a:gd name="connsiteY384" fmla="*/ 642092 h 874121"/>
                <a:gd name="connsiteX385" fmla="*/ 291655 w 416623"/>
                <a:gd name="connsiteY385" fmla="*/ 638472 h 874121"/>
                <a:gd name="connsiteX386" fmla="*/ 286893 w 416623"/>
                <a:gd name="connsiteY386" fmla="*/ 640854 h 874121"/>
                <a:gd name="connsiteX387" fmla="*/ 289274 w 416623"/>
                <a:gd name="connsiteY387" fmla="*/ 636091 h 874121"/>
                <a:gd name="connsiteX388" fmla="*/ 280892 w 416623"/>
                <a:gd name="connsiteY388" fmla="*/ 637329 h 874121"/>
                <a:gd name="connsiteX389" fmla="*/ 277273 w 416623"/>
                <a:gd name="connsiteY389" fmla="*/ 638567 h 874121"/>
                <a:gd name="connsiteX390" fmla="*/ 285655 w 416623"/>
                <a:gd name="connsiteY390" fmla="*/ 734294 h 874121"/>
                <a:gd name="connsiteX391" fmla="*/ 280892 w 416623"/>
                <a:gd name="connsiteY391" fmla="*/ 721149 h 874121"/>
                <a:gd name="connsiteX392" fmla="*/ 285655 w 416623"/>
                <a:gd name="connsiteY392" fmla="*/ 734294 h 874121"/>
                <a:gd name="connsiteX393" fmla="*/ 284416 w 416623"/>
                <a:gd name="connsiteY393" fmla="*/ 644568 h 874121"/>
                <a:gd name="connsiteX394" fmla="*/ 282035 w 416623"/>
                <a:gd name="connsiteY394" fmla="*/ 644568 h 874121"/>
                <a:gd name="connsiteX395" fmla="*/ 286798 w 416623"/>
                <a:gd name="connsiteY395" fmla="*/ 640949 h 874121"/>
                <a:gd name="connsiteX396" fmla="*/ 284416 w 416623"/>
                <a:gd name="connsiteY396" fmla="*/ 644568 h 874121"/>
                <a:gd name="connsiteX397" fmla="*/ 282035 w 416623"/>
                <a:gd name="connsiteY397" fmla="*/ 658951 h 874121"/>
                <a:gd name="connsiteX398" fmla="*/ 282035 w 416623"/>
                <a:gd name="connsiteY398" fmla="*/ 664952 h 874121"/>
                <a:gd name="connsiteX399" fmla="*/ 298799 w 416623"/>
                <a:gd name="connsiteY399" fmla="*/ 668571 h 874121"/>
                <a:gd name="connsiteX400" fmla="*/ 298799 w 416623"/>
                <a:gd name="connsiteY400" fmla="*/ 663809 h 874121"/>
                <a:gd name="connsiteX401" fmla="*/ 290417 w 416623"/>
                <a:gd name="connsiteY401" fmla="*/ 655427 h 874121"/>
                <a:gd name="connsiteX402" fmla="*/ 282035 w 416623"/>
                <a:gd name="connsiteY402" fmla="*/ 659046 h 874121"/>
                <a:gd name="connsiteX403" fmla="*/ 301180 w 416623"/>
                <a:gd name="connsiteY403" fmla="*/ 620661 h 874121"/>
                <a:gd name="connsiteX404" fmla="*/ 302419 w 416623"/>
                <a:gd name="connsiteY404" fmla="*/ 619422 h 874121"/>
                <a:gd name="connsiteX405" fmla="*/ 301180 w 416623"/>
                <a:gd name="connsiteY405" fmla="*/ 615803 h 874121"/>
                <a:gd name="connsiteX406" fmla="*/ 301180 w 416623"/>
                <a:gd name="connsiteY406" fmla="*/ 599039 h 874121"/>
                <a:gd name="connsiteX407" fmla="*/ 299942 w 416623"/>
                <a:gd name="connsiteY407" fmla="*/ 599039 h 874121"/>
                <a:gd name="connsiteX408" fmla="*/ 296323 w 416623"/>
                <a:gd name="connsiteY408" fmla="*/ 594276 h 874121"/>
                <a:gd name="connsiteX409" fmla="*/ 290322 w 416623"/>
                <a:gd name="connsiteY409" fmla="*/ 600277 h 874121"/>
                <a:gd name="connsiteX410" fmla="*/ 292703 w 416623"/>
                <a:gd name="connsiteY410" fmla="*/ 605040 h 874121"/>
                <a:gd name="connsiteX411" fmla="*/ 299942 w 416623"/>
                <a:gd name="connsiteY411" fmla="*/ 599039 h 874121"/>
                <a:gd name="connsiteX412" fmla="*/ 301180 w 416623"/>
                <a:gd name="connsiteY412" fmla="*/ 619327 h 874121"/>
                <a:gd name="connsiteX413" fmla="*/ 301180 w 416623"/>
                <a:gd name="connsiteY413" fmla="*/ 620565 h 874121"/>
                <a:gd name="connsiteX414" fmla="*/ 303657 w 416623"/>
                <a:gd name="connsiteY414" fmla="*/ 713910 h 874121"/>
                <a:gd name="connsiteX415" fmla="*/ 296418 w 416623"/>
                <a:gd name="connsiteY415" fmla="*/ 691241 h 874121"/>
                <a:gd name="connsiteX416" fmla="*/ 290417 w 416623"/>
                <a:gd name="connsiteY416" fmla="*/ 693622 h 874121"/>
                <a:gd name="connsiteX417" fmla="*/ 297656 w 416623"/>
                <a:gd name="connsiteY417" fmla="*/ 715149 h 874121"/>
                <a:gd name="connsiteX418" fmla="*/ 303657 w 416623"/>
                <a:gd name="connsiteY418" fmla="*/ 713910 h 874121"/>
                <a:gd name="connsiteX419" fmla="*/ 297656 w 416623"/>
                <a:gd name="connsiteY419" fmla="*/ 195083 h 874121"/>
                <a:gd name="connsiteX420" fmla="*/ 298895 w 416623"/>
                <a:gd name="connsiteY420" fmla="*/ 190321 h 874121"/>
                <a:gd name="connsiteX421" fmla="*/ 292894 w 416623"/>
                <a:gd name="connsiteY421" fmla="*/ 187940 h 874121"/>
                <a:gd name="connsiteX422" fmla="*/ 297656 w 416623"/>
                <a:gd name="connsiteY422" fmla="*/ 195083 h 874121"/>
                <a:gd name="connsiteX423" fmla="*/ 314420 w 416623"/>
                <a:gd name="connsiteY423" fmla="*/ 745057 h 874121"/>
                <a:gd name="connsiteX424" fmla="*/ 314420 w 416623"/>
                <a:gd name="connsiteY424" fmla="*/ 746296 h 874121"/>
                <a:gd name="connsiteX425" fmla="*/ 306038 w 416623"/>
                <a:gd name="connsiteY425" fmla="*/ 759440 h 874121"/>
                <a:gd name="connsiteX426" fmla="*/ 320421 w 416623"/>
                <a:gd name="connsiteY426" fmla="*/ 752296 h 874121"/>
                <a:gd name="connsiteX427" fmla="*/ 325184 w 416623"/>
                <a:gd name="connsiteY427" fmla="*/ 746296 h 874121"/>
                <a:gd name="connsiteX428" fmla="*/ 321564 w 416623"/>
                <a:gd name="connsiteY428" fmla="*/ 735532 h 874121"/>
                <a:gd name="connsiteX429" fmla="*/ 319183 w 416623"/>
                <a:gd name="connsiteY429" fmla="*/ 734294 h 874121"/>
                <a:gd name="connsiteX430" fmla="*/ 316802 w 416623"/>
                <a:gd name="connsiteY430" fmla="*/ 734294 h 874121"/>
                <a:gd name="connsiteX431" fmla="*/ 310801 w 416623"/>
                <a:gd name="connsiteY431" fmla="*/ 731913 h 874121"/>
                <a:gd name="connsiteX432" fmla="*/ 313182 w 416623"/>
                <a:gd name="connsiteY432" fmla="*/ 742676 h 874121"/>
                <a:gd name="connsiteX433" fmla="*/ 314420 w 416623"/>
                <a:gd name="connsiteY433" fmla="*/ 745057 h 874121"/>
                <a:gd name="connsiteX434" fmla="*/ 308420 w 416623"/>
                <a:gd name="connsiteY434" fmla="*/ 643425 h 874121"/>
                <a:gd name="connsiteX435" fmla="*/ 312039 w 416623"/>
                <a:gd name="connsiteY435" fmla="*/ 652950 h 874121"/>
                <a:gd name="connsiteX436" fmla="*/ 318040 w 416623"/>
                <a:gd name="connsiteY436" fmla="*/ 650569 h 874121"/>
                <a:gd name="connsiteX437" fmla="*/ 314420 w 416623"/>
                <a:gd name="connsiteY437" fmla="*/ 641044 h 874121"/>
                <a:gd name="connsiteX438" fmla="*/ 308420 w 416623"/>
                <a:gd name="connsiteY438" fmla="*/ 643425 h 874121"/>
                <a:gd name="connsiteX439" fmla="*/ 320421 w 416623"/>
                <a:gd name="connsiteY439" fmla="*/ 828687 h 874121"/>
                <a:gd name="connsiteX440" fmla="*/ 316802 w 416623"/>
                <a:gd name="connsiteY440" fmla="*/ 821543 h 874121"/>
                <a:gd name="connsiteX441" fmla="*/ 315563 w 416623"/>
                <a:gd name="connsiteY441" fmla="*/ 823924 h 874121"/>
                <a:gd name="connsiteX442" fmla="*/ 314325 w 416623"/>
                <a:gd name="connsiteY442" fmla="*/ 822686 h 874121"/>
                <a:gd name="connsiteX443" fmla="*/ 309563 w 416623"/>
                <a:gd name="connsiteY443" fmla="*/ 832211 h 874121"/>
                <a:gd name="connsiteX444" fmla="*/ 317945 w 416623"/>
                <a:gd name="connsiteY444" fmla="*/ 834592 h 874121"/>
                <a:gd name="connsiteX445" fmla="*/ 319183 w 416623"/>
                <a:gd name="connsiteY445" fmla="*/ 828591 h 874121"/>
                <a:gd name="connsiteX446" fmla="*/ 320421 w 416623"/>
                <a:gd name="connsiteY446" fmla="*/ 828591 h 874121"/>
                <a:gd name="connsiteX447" fmla="*/ 316802 w 416623"/>
                <a:gd name="connsiteY447" fmla="*/ 721149 h 874121"/>
                <a:gd name="connsiteX448" fmla="*/ 310801 w 416623"/>
                <a:gd name="connsiteY448" fmla="*/ 727150 h 874121"/>
                <a:gd name="connsiteX449" fmla="*/ 326422 w 416623"/>
                <a:gd name="connsiteY449" fmla="*/ 730770 h 874121"/>
                <a:gd name="connsiteX450" fmla="*/ 345662 w 416623"/>
                <a:gd name="connsiteY450" fmla="*/ 741533 h 874121"/>
                <a:gd name="connsiteX451" fmla="*/ 330041 w 416623"/>
                <a:gd name="connsiteY451" fmla="*/ 726007 h 874121"/>
                <a:gd name="connsiteX452" fmla="*/ 330041 w 416623"/>
                <a:gd name="connsiteY452" fmla="*/ 720006 h 874121"/>
                <a:gd name="connsiteX453" fmla="*/ 330041 w 416623"/>
                <a:gd name="connsiteY453" fmla="*/ 716387 h 874121"/>
                <a:gd name="connsiteX454" fmla="*/ 330041 w 416623"/>
                <a:gd name="connsiteY454" fmla="*/ 714006 h 874121"/>
                <a:gd name="connsiteX455" fmla="*/ 316802 w 416623"/>
                <a:gd name="connsiteY455" fmla="*/ 721149 h 874121"/>
                <a:gd name="connsiteX456" fmla="*/ 312039 w 416623"/>
                <a:gd name="connsiteY456" fmla="*/ 635043 h 874121"/>
                <a:gd name="connsiteX457" fmla="*/ 313277 w 416623"/>
                <a:gd name="connsiteY457" fmla="*/ 629042 h 874121"/>
                <a:gd name="connsiteX458" fmla="*/ 314516 w 416623"/>
                <a:gd name="connsiteY458" fmla="*/ 629042 h 874121"/>
                <a:gd name="connsiteX459" fmla="*/ 313277 w 416623"/>
                <a:gd name="connsiteY459" fmla="*/ 635043 h 874121"/>
                <a:gd name="connsiteX460" fmla="*/ 313277 w 416623"/>
                <a:gd name="connsiteY460" fmla="*/ 636282 h 874121"/>
                <a:gd name="connsiteX461" fmla="*/ 312039 w 416623"/>
                <a:gd name="connsiteY461" fmla="*/ 636282 h 874121"/>
                <a:gd name="connsiteX462" fmla="*/ 312039 w 416623"/>
                <a:gd name="connsiteY462" fmla="*/ 635043 h 874121"/>
                <a:gd name="connsiteX463" fmla="*/ 314420 w 416623"/>
                <a:gd name="connsiteY463" fmla="*/ 398347 h 874121"/>
                <a:gd name="connsiteX464" fmla="*/ 315659 w 416623"/>
                <a:gd name="connsiteY464" fmla="*/ 394728 h 874121"/>
                <a:gd name="connsiteX465" fmla="*/ 318040 w 416623"/>
                <a:gd name="connsiteY465" fmla="*/ 394728 h 874121"/>
                <a:gd name="connsiteX466" fmla="*/ 315659 w 416623"/>
                <a:gd name="connsiteY466" fmla="*/ 399490 h 874121"/>
                <a:gd name="connsiteX467" fmla="*/ 314420 w 416623"/>
                <a:gd name="connsiteY467" fmla="*/ 398252 h 874121"/>
                <a:gd name="connsiteX468" fmla="*/ 315659 w 416623"/>
                <a:gd name="connsiteY468" fmla="*/ 823924 h 874121"/>
                <a:gd name="connsiteX469" fmla="*/ 319278 w 416623"/>
                <a:gd name="connsiteY469" fmla="*/ 828687 h 874121"/>
                <a:gd name="connsiteX470" fmla="*/ 314516 w 416623"/>
                <a:gd name="connsiteY470" fmla="*/ 828687 h 874121"/>
                <a:gd name="connsiteX471" fmla="*/ 315753 w 416623"/>
                <a:gd name="connsiteY471" fmla="*/ 823924 h 874121"/>
                <a:gd name="connsiteX472" fmla="*/ 324041 w 416623"/>
                <a:gd name="connsiteY472" fmla="*/ 785634 h 874121"/>
                <a:gd name="connsiteX473" fmla="*/ 336042 w 416623"/>
                <a:gd name="connsiteY473" fmla="*/ 776109 h 874121"/>
                <a:gd name="connsiteX474" fmla="*/ 339661 w 416623"/>
                <a:gd name="connsiteY474" fmla="*/ 764107 h 874121"/>
                <a:gd name="connsiteX475" fmla="*/ 344424 w 416623"/>
                <a:gd name="connsiteY475" fmla="*/ 764107 h 874121"/>
                <a:gd name="connsiteX476" fmla="*/ 344424 w 416623"/>
                <a:gd name="connsiteY476" fmla="*/ 762869 h 874121"/>
                <a:gd name="connsiteX477" fmla="*/ 340804 w 416623"/>
                <a:gd name="connsiteY477" fmla="*/ 762869 h 874121"/>
                <a:gd name="connsiteX478" fmla="*/ 339566 w 416623"/>
                <a:gd name="connsiteY478" fmla="*/ 762869 h 874121"/>
                <a:gd name="connsiteX479" fmla="*/ 339566 w 416623"/>
                <a:gd name="connsiteY479" fmla="*/ 761631 h 874121"/>
                <a:gd name="connsiteX480" fmla="*/ 325184 w 416623"/>
                <a:gd name="connsiteY480" fmla="*/ 784300 h 874121"/>
                <a:gd name="connsiteX481" fmla="*/ 319183 w 416623"/>
                <a:gd name="connsiteY481" fmla="*/ 766393 h 874121"/>
                <a:gd name="connsiteX482" fmla="*/ 331184 w 416623"/>
                <a:gd name="connsiteY482" fmla="*/ 758011 h 874121"/>
                <a:gd name="connsiteX483" fmla="*/ 333566 w 416623"/>
                <a:gd name="connsiteY483" fmla="*/ 758011 h 874121"/>
                <a:gd name="connsiteX484" fmla="*/ 334803 w 416623"/>
                <a:gd name="connsiteY484" fmla="*/ 758011 h 874121"/>
                <a:gd name="connsiteX485" fmla="*/ 336042 w 416623"/>
                <a:gd name="connsiteY485" fmla="*/ 760392 h 874121"/>
                <a:gd name="connsiteX486" fmla="*/ 338423 w 416623"/>
                <a:gd name="connsiteY486" fmla="*/ 761631 h 874121"/>
                <a:gd name="connsiteX487" fmla="*/ 340804 w 416623"/>
                <a:gd name="connsiteY487" fmla="*/ 749629 h 874121"/>
                <a:gd name="connsiteX488" fmla="*/ 348043 w 416623"/>
                <a:gd name="connsiteY488" fmla="*/ 754392 h 874121"/>
                <a:gd name="connsiteX489" fmla="*/ 351663 w 416623"/>
                <a:gd name="connsiteY489" fmla="*/ 756773 h 874121"/>
                <a:gd name="connsiteX490" fmla="*/ 352901 w 416623"/>
                <a:gd name="connsiteY490" fmla="*/ 755535 h 874121"/>
                <a:gd name="connsiteX491" fmla="*/ 349282 w 416623"/>
                <a:gd name="connsiteY491" fmla="*/ 753154 h 874121"/>
                <a:gd name="connsiteX492" fmla="*/ 345662 w 416623"/>
                <a:gd name="connsiteY492" fmla="*/ 751915 h 874121"/>
                <a:gd name="connsiteX493" fmla="*/ 339661 w 416623"/>
                <a:gd name="connsiteY493" fmla="*/ 748296 h 874121"/>
                <a:gd name="connsiteX494" fmla="*/ 338423 w 416623"/>
                <a:gd name="connsiteY494" fmla="*/ 755439 h 874121"/>
                <a:gd name="connsiteX495" fmla="*/ 337185 w 416623"/>
                <a:gd name="connsiteY495" fmla="*/ 760202 h 874121"/>
                <a:gd name="connsiteX496" fmla="*/ 337185 w 416623"/>
                <a:gd name="connsiteY496" fmla="*/ 758964 h 874121"/>
                <a:gd name="connsiteX497" fmla="*/ 335947 w 416623"/>
                <a:gd name="connsiteY497" fmla="*/ 757725 h 874121"/>
                <a:gd name="connsiteX498" fmla="*/ 329946 w 416623"/>
                <a:gd name="connsiteY498" fmla="*/ 756487 h 874121"/>
                <a:gd name="connsiteX499" fmla="*/ 316706 w 416623"/>
                <a:gd name="connsiteY499" fmla="*/ 766012 h 874121"/>
                <a:gd name="connsiteX500" fmla="*/ 323945 w 416623"/>
                <a:gd name="connsiteY500" fmla="*/ 785157 h 874121"/>
                <a:gd name="connsiteX501" fmla="*/ 332422 w 416623"/>
                <a:gd name="connsiteY501" fmla="*/ 802398 h 874121"/>
                <a:gd name="connsiteX502" fmla="*/ 324041 w 416623"/>
                <a:gd name="connsiteY502" fmla="*/ 790396 h 874121"/>
                <a:gd name="connsiteX503" fmla="*/ 316802 w 416623"/>
                <a:gd name="connsiteY503" fmla="*/ 801159 h 874121"/>
                <a:gd name="connsiteX504" fmla="*/ 321564 w 416623"/>
                <a:gd name="connsiteY504" fmla="*/ 805922 h 874121"/>
                <a:gd name="connsiteX505" fmla="*/ 332327 w 416623"/>
                <a:gd name="connsiteY505" fmla="*/ 802302 h 874121"/>
                <a:gd name="connsiteX506" fmla="*/ 320421 w 416623"/>
                <a:gd name="connsiteY506" fmla="*/ 670857 h 874121"/>
                <a:gd name="connsiteX507" fmla="*/ 321659 w 416623"/>
                <a:gd name="connsiteY507" fmla="*/ 670857 h 874121"/>
                <a:gd name="connsiteX508" fmla="*/ 324041 w 416623"/>
                <a:gd name="connsiteY508" fmla="*/ 657713 h 874121"/>
                <a:gd name="connsiteX509" fmla="*/ 328803 w 416623"/>
                <a:gd name="connsiteY509" fmla="*/ 662475 h 874121"/>
                <a:gd name="connsiteX510" fmla="*/ 328803 w 416623"/>
                <a:gd name="connsiteY510" fmla="*/ 664857 h 874121"/>
                <a:gd name="connsiteX511" fmla="*/ 330041 w 416623"/>
                <a:gd name="connsiteY511" fmla="*/ 664857 h 874121"/>
                <a:gd name="connsiteX512" fmla="*/ 330041 w 416623"/>
                <a:gd name="connsiteY512" fmla="*/ 662475 h 874121"/>
                <a:gd name="connsiteX513" fmla="*/ 322802 w 416623"/>
                <a:gd name="connsiteY513" fmla="*/ 656475 h 874121"/>
                <a:gd name="connsiteX514" fmla="*/ 320421 w 416623"/>
                <a:gd name="connsiteY514" fmla="*/ 669619 h 874121"/>
                <a:gd name="connsiteX515" fmla="*/ 320421 w 416623"/>
                <a:gd name="connsiteY515" fmla="*/ 670857 h 874121"/>
                <a:gd name="connsiteX516" fmla="*/ 339661 w 416623"/>
                <a:gd name="connsiteY516" fmla="*/ 703147 h 874121"/>
                <a:gd name="connsiteX517" fmla="*/ 337280 w 416623"/>
                <a:gd name="connsiteY517" fmla="*/ 703147 h 874121"/>
                <a:gd name="connsiteX518" fmla="*/ 339661 w 416623"/>
                <a:gd name="connsiteY518" fmla="*/ 698385 h 874121"/>
                <a:gd name="connsiteX519" fmla="*/ 339661 w 416623"/>
                <a:gd name="connsiteY519" fmla="*/ 697146 h 874121"/>
                <a:gd name="connsiteX520" fmla="*/ 340900 w 416623"/>
                <a:gd name="connsiteY520" fmla="*/ 697146 h 874121"/>
                <a:gd name="connsiteX521" fmla="*/ 340900 w 416623"/>
                <a:gd name="connsiteY521" fmla="*/ 698385 h 874121"/>
                <a:gd name="connsiteX522" fmla="*/ 339661 w 416623"/>
                <a:gd name="connsiteY522" fmla="*/ 702004 h 874121"/>
                <a:gd name="connsiteX523" fmla="*/ 339661 w 416623"/>
                <a:gd name="connsiteY523" fmla="*/ 703242 h 874121"/>
                <a:gd name="connsiteX524" fmla="*/ 343185 w 416623"/>
                <a:gd name="connsiteY524" fmla="*/ 803636 h 874121"/>
                <a:gd name="connsiteX525" fmla="*/ 338423 w 416623"/>
                <a:gd name="connsiteY525" fmla="*/ 801255 h 874121"/>
                <a:gd name="connsiteX526" fmla="*/ 339661 w 416623"/>
                <a:gd name="connsiteY526" fmla="*/ 807255 h 874121"/>
                <a:gd name="connsiteX527" fmla="*/ 344424 w 416623"/>
                <a:gd name="connsiteY527" fmla="*/ 806017 h 874121"/>
                <a:gd name="connsiteX528" fmla="*/ 343185 w 416623"/>
                <a:gd name="connsiteY528" fmla="*/ 803636 h 874121"/>
                <a:gd name="connsiteX529" fmla="*/ 342043 w 416623"/>
                <a:gd name="connsiteY529" fmla="*/ 825162 h 874121"/>
                <a:gd name="connsiteX530" fmla="*/ 342043 w 416623"/>
                <a:gd name="connsiteY530" fmla="*/ 826401 h 874121"/>
                <a:gd name="connsiteX531" fmla="*/ 343281 w 416623"/>
                <a:gd name="connsiteY531" fmla="*/ 826401 h 874121"/>
                <a:gd name="connsiteX532" fmla="*/ 348043 w 416623"/>
                <a:gd name="connsiteY532" fmla="*/ 816876 h 874121"/>
                <a:gd name="connsiteX533" fmla="*/ 357664 w 416623"/>
                <a:gd name="connsiteY533" fmla="*/ 816876 h 874121"/>
                <a:gd name="connsiteX534" fmla="*/ 358902 w 416623"/>
                <a:gd name="connsiteY534" fmla="*/ 815637 h 874121"/>
                <a:gd name="connsiteX535" fmla="*/ 351663 w 416623"/>
                <a:gd name="connsiteY535" fmla="*/ 814399 h 874121"/>
                <a:gd name="connsiteX536" fmla="*/ 346900 w 416623"/>
                <a:gd name="connsiteY536" fmla="*/ 815637 h 874121"/>
                <a:gd name="connsiteX537" fmla="*/ 342138 w 416623"/>
                <a:gd name="connsiteY537" fmla="*/ 825162 h 874121"/>
                <a:gd name="connsiteX538" fmla="*/ 349186 w 416623"/>
                <a:gd name="connsiteY538" fmla="*/ 509504 h 874121"/>
                <a:gd name="connsiteX539" fmla="*/ 352806 w 416623"/>
                <a:gd name="connsiteY539" fmla="*/ 502360 h 874121"/>
                <a:gd name="connsiteX540" fmla="*/ 348043 w 416623"/>
                <a:gd name="connsiteY540" fmla="*/ 501122 h 874121"/>
                <a:gd name="connsiteX541" fmla="*/ 344424 w 416623"/>
                <a:gd name="connsiteY541" fmla="*/ 507123 h 874121"/>
                <a:gd name="connsiteX542" fmla="*/ 349186 w 416623"/>
                <a:gd name="connsiteY542" fmla="*/ 509504 h 874121"/>
                <a:gd name="connsiteX543" fmla="*/ 345662 w 416623"/>
                <a:gd name="connsiteY543" fmla="*/ 562082 h 874121"/>
                <a:gd name="connsiteX544" fmla="*/ 344424 w 416623"/>
                <a:gd name="connsiteY544" fmla="*/ 560844 h 874121"/>
                <a:gd name="connsiteX545" fmla="*/ 349186 w 416623"/>
                <a:gd name="connsiteY545" fmla="*/ 570369 h 874121"/>
                <a:gd name="connsiteX546" fmla="*/ 350425 w 416623"/>
                <a:gd name="connsiteY546" fmla="*/ 561987 h 874121"/>
                <a:gd name="connsiteX547" fmla="*/ 345662 w 416623"/>
                <a:gd name="connsiteY547" fmla="*/ 561987 h 874121"/>
                <a:gd name="connsiteX548" fmla="*/ 344424 w 416623"/>
                <a:gd name="connsiteY548" fmla="*/ 692384 h 874121"/>
                <a:gd name="connsiteX549" fmla="*/ 352806 w 416623"/>
                <a:gd name="connsiteY549" fmla="*/ 696004 h 874121"/>
                <a:gd name="connsiteX550" fmla="*/ 351568 w 416623"/>
                <a:gd name="connsiteY550" fmla="*/ 685240 h 874121"/>
                <a:gd name="connsiteX551" fmla="*/ 344328 w 416623"/>
                <a:gd name="connsiteY551" fmla="*/ 692384 h 874121"/>
                <a:gd name="connsiteX552" fmla="*/ 352806 w 416623"/>
                <a:gd name="connsiteY552" fmla="*/ 794016 h 874121"/>
                <a:gd name="connsiteX553" fmla="*/ 354044 w 416623"/>
                <a:gd name="connsiteY553" fmla="*/ 784491 h 874121"/>
                <a:gd name="connsiteX554" fmla="*/ 348043 w 416623"/>
                <a:gd name="connsiteY554" fmla="*/ 784491 h 874121"/>
                <a:gd name="connsiteX555" fmla="*/ 346805 w 416623"/>
                <a:gd name="connsiteY555" fmla="*/ 792873 h 874121"/>
                <a:gd name="connsiteX556" fmla="*/ 352806 w 416623"/>
                <a:gd name="connsiteY556" fmla="*/ 794111 h 874121"/>
                <a:gd name="connsiteX557" fmla="*/ 357664 w 416623"/>
                <a:gd name="connsiteY557" fmla="*/ 768965 h 874121"/>
                <a:gd name="connsiteX558" fmla="*/ 373285 w 416623"/>
                <a:gd name="connsiteY558" fmla="*/ 753439 h 874121"/>
                <a:gd name="connsiteX559" fmla="*/ 367284 w 416623"/>
                <a:gd name="connsiteY559" fmla="*/ 751058 h 874121"/>
                <a:gd name="connsiteX560" fmla="*/ 355282 w 416623"/>
                <a:gd name="connsiteY560" fmla="*/ 763059 h 874121"/>
                <a:gd name="connsiteX561" fmla="*/ 357664 w 416623"/>
                <a:gd name="connsiteY561" fmla="*/ 769060 h 874121"/>
                <a:gd name="connsiteX562" fmla="*/ 367189 w 416623"/>
                <a:gd name="connsiteY562" fmla="*/ 823924 h 874121"/>
                <a:gd name="connsiteX563" fmla="*/ 373189 w 416623"/>
                <a:gd name="connsiteY563" fmla="*/ 815542 h 874121"/>
                <a:gd name="connsiteX564" fmla="*/ 374428 w 416623"/>
                <a:gd name="connsiteY564" fmla="*/ 816780 h 874121"/>
                <a:gd name="connsiteX565" fmla="*/ 373189 w 416623"/>
                <a:gd name="connsiteY565" fmla="*/ 816780 h 874121"/>
                <a:gd name="connsiteX566" fmla="*/ 367189 w 416623"/>
                <a:gd name="connsiteY566" fmla="*/ 825162 h 874121"/>
                <a:gd name="connsiteX567" fmla="*/ 365950 w 416623"/>
                <a:gd name="connsiteY567" fmla="*/ 823924 h 874121"/>
                <a:gd name="connsiteX568" fmla="*/ 367189 w 416623"/>
                <a:gd name="connsiteY568" fmla="*/ 823924 h 874121"/>
                <a:gd name="connsiteX569" fmla="*/ 379190 w 416623"/>
                <a:gd name="connsiteY569" fmla="*/ 442543 h 874121"/>
                <a:gd name="connsiteX570" fmla="*/ 376809 w 416623"/>
                <a:gd name="connsiteY570" fmla="*/ 442543 h 874121"/>
                <a:gd name="connsiteX571" fmla="*/ 376809 w 416623"/>
                <a:gd name="connsiteY571" fmla="*/ 437781 h 874121"/>
                <a:gd name="connsiteX572" fmla="*/ 379190 w 416623"/>
                <a:gd name="connsiteY572" fmla="*/ 437781 h 874121"/>
                <a:gd name="connsiteX573" fmla="*/ 379190 w 416623"/>
                <a:gd name="connsiteY573" fmla="*/ 442543 h 8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Lst>
              <a:rect l="l" t="t" r="r" b="b"/>
              <a:pathLst>
                <a:path w="416623" h="874121">
                  <a:moveTo>
                    <a:pt x="13240" y="681621"/>
                  </a:moveTo>
                  <a:cubicBezTo>
                    <a:pt x="13240" y="676858"/>
                    <a:pt x="10858" y="676858"/>
                    <a:pt x="9620" y="674477"/>
                  </a:cubicBezTo>
                  <a:cubicBezTo>
                    <a:pt x="8382" y="627804"/>
                    <a:pt x="9620" y="603897"/>
                    <a:pt x="6001" y="568083"/>
                  </a:cubicBezTo>
                  <a:lnTo>
                    <a:pt x="4763" y="168795"/>
                  </a:lnTo>
                  <a:cubicBezTo>
                    <a:pt x="4763" y="138886"/>
                    <a:pt x="0" y="85070"/>
                    <a:pt x="0" y="81546"/>
                  </a:cubicBezTo>
                  <a:cubicBezTo>
                    <a:pt x="0" y="78021"/>
                    <a:pt x="1238" y="39731"/>
                    <a:pt x="3620" y="13442"/>
                  </a:cubicBezTo>
                  <a:cubicBezTo>
                    <a:pt x="3620" y="8679"/>
                    <a:pt x="4858" y="297"/>
                    <a:pt x="19240" y="297"/>
                  </a:cubicBezTo>
                  <a:lnTo>
                    <a:pt x="96012" y="297"/>
                  </a:lnTo>
                  <a:cubicBezTo>
                    <a:pt x="111633" y="297"/>
                    <a:pt x="111633" y="9822"/>
                    <a:pt x="112776" y="14680"/>
                  </a:cubicBezTo>
                  <a:cubicBezTo>
                    <a:pt x="114014" y="21824"/>
                    <a:pt x="115157" y="29063"/>
                    <a:pt x="116396" y="34968"/>
                  </a:cubicBezTo>
                  <a:cubicBezTo>
                    <a:pt x="117634" y="39731"/>
                    <a:pt x="124777" y="48113"/>
                    <a:pt x="126016" y="56495"/>
                  </a:cubicBezTo>
                  <a:cubicBezTo>
                    <a:pt x="128397" y="61257"/>
                    <a:pt x="128397" y="68496"/>
                    <a:pt x="129635" y="74402"/>
                  </a:cubicBezTo>
                  <a:cubicBezTo>
                    <a:pt x="130873" y="82784"/>
                    <a:pt x="136874" y="92309"/>
                    <a:pt x="141637" y="101929"/>
                  </a:cubicBezTo>
                  <a:cubicBezTo>
                    <a:pt x="142875" y="106691"/>
                    <a:pt x="141637" y="112692"/>
                    <a:pt x="144018" y="116312"/>
                  </a:cubicBezTo>
                  <a:cubicBezTo>
                    <a:pt x="146399" y="123456"/>
                    <a:pt x="156020" y="135457"/>
                    <a:pt x="157258" y="142601"/>
                  </a:cubicBezTo>
                  <a:cubicBezTo>
                    <a:pt x="158496" y="144982"/>
                    <a:pt x="158496" y="148602"/>
                    <a:pt x="158496" y="152126"/>
                  </a:cubicBezTo>
                  <a:cubicBezTo>
                    <a:pt x="159734" y="153364"/>
                    <a:pt x="162116" y="156888"/>
                    <a:pt x="163259" y="156888"/>
                  </a:cubicBezTo>
                  <a:cubicBezTo>
                    <a:pt x="168021" y="171271"/>
                    <a:pt x="177641" y="191559"/>
                    <a:pt x="184880" y="209466"/>
                  </a:cubicBezTo>
                  <a:cubicBezTo>
                    <a:pt x="186118" y="211848"/>
                    <a:pt x="186118" y="217848"/>
                    <a:pt x="187261" y="222611"/>
                  </a:cubicBezTo>
                  <a:cubicBezTo>
                    <a:pt x="196882" y="246519"/>
                    <a:pt x="212503" y="279951"/>
                    <a:pt x="216027" y="307479"/>
                  </a:cubicBezTo>
                  <a:cubicBezTo>
                    <a:pt x="217265" y="309860"/>
                    <a:pt x="220789" y="312241"/>
                    <a:pt x="222028" y="313479"/>
                  </a:cubicBezTo>
                  <a:cubicBezTo>
                    <a:pt x="225647" y="326624"/>
                    <a:pt x="232791" y="342150"/>
                    <a:pt x="237649" y="357675"/>
                  </a:cubicBezTo>
                  <a:cubicBezTo>
                    <a:pt x="248412" y="389965"/>
                    <a:pt x="261651" y="428256"/>
                    <a:pt x="267652" y="455688"/>
                  </a:cubicBezTo>
                  <a:cubicBezTo>
                    <a:pt x="268891" y="456926"/>
                    <a:pt x="270034" y="460450"/>
                    <a:pt x="273653" y="462831"/>
                  </a:cubicBezTo>
                  <a:cubicBezTo>
                    <a:pt x="274891" y="462831"/>
                    <a:pt x="277273" y="461593"/>
                    <a:pt x="279654" y="460450"/>
                  </a:cubicBezTo>
                  <a:cubicBezTo>
                    <a:pt x="279654" y="444924"/>
                    <a:pt x="274891" y="431780"/>
                    <a:pt x="274891" y="418635"/>
                  </a:cubicBezTo>
                  <a:cubicBezTo>
                    <a:pt x="273653" y="389965"/>
                    <a:pt x="272510" y="334911"/>
                    <a:pt x="272510" y="330148"/>
                  </a:cubicBezTo>
                  <a:lnTo>
                    <a:pt x="272510" y="44398"/>
                  </a:lnTo>
                  <a:cubicBezTo>
                    <a:pt x="272510" y="42017"/>
                    <a:pt x="273748" y="32397"/>
                    <a:pt x="273748" y="22872"/>
                  </a:cubicBezTo>
                  <a:cubicBezTo>
                    <a:pt x="273748" y="7346"/>
                    <a:pt x="278511" y="202"/>
                    <a:pt x="294132" y="202"/>
                  </a:cubicBezTo>
                  <a:lnTo>
                    <a:pt x="300133" y="1440"/>
                  </a:lnTo>
                  <a:lnTo>
                    <a:pt x="303752" y="1440"/>
                  </a:lnTo>
                  <a:cubicBezTo>
                    <a:pt x="307372" y="1440"/>
                    <a:pt x="318135" y="1440"/>
                    <a:pt x="322993" y="202"/>
                  </a:cubicBezTo>
                  <a:cubicBezTo>
                    <a:pt x="345757" y="-1036"/>
                    <a:pt x="389001" y="3822"/>
                    <a:pt x="392620" y="3822"/>
                  </a:cubicBezTo>
                  <a:cubicBezTo>
                    <a:pt x="411861" y="-941"/>
                    <a:pt x="416623" y="7441"/>
                    <a:pt x="416623" y="21729"/>
                  </a:cubicBezTo>
                  <a:lnTo>
                    <a:pt x="416623" y="611136"/>
                  </a:lnTo>
                  <a:lnTo>
                    <a:pt x="413004" y="615898"/>
                  </a:lnTo>
                  <a:lnTo>
                    <a:pt x="413004" y="841831"/>
                  </a:lnTo>
                  <a:cubicBezTo>
                    <a:pt x="413004" y="851356"/>
                    <a:pt x="417766" y="870502"/>
                    <a:pt x="392620" y="870502"/>
                  </a:cubicBezTo>
                  <a:lnTo>
                    <a:pt x="288227" y="872883"/>
                  </a:lnTo>
                  <a:cubicBezTo>
                    <a:pt x="284607" y="872883"/>
                    <a:pt x="279845" y="871645"/>
                    <a:pt x="276225" y="869263"/>
                  </a:cubicBezTo>
                  <a:cubicBezTo>
                    <a:pt x="268986" y="858500"/>
                    <a:pt x="268986" y="835830"/>
                    <a:pt x="264223" y="825067"/>
                  </a:cubicBezTo>
                  <a:cubicBezTo>
                    <a:pt x="262985" y="822686"/>
                    <a:pt x="259461" y="819066"/>
                    <a:pt x="258223" y="817923"/>
                  </a:cubicBezTo>
                  <a:cubicBezTo>
                    <a:pt x="258223" y="808398"/>
                    <a:pt x="247459" y="789253"/>
                    <a:pt x="242601" y="777252"/>
                  </a:cubicBezTo>
                  <a:lnTo>
                    <a:pt x="242601" y="774871"/>
                  </a:lnTo>
                  <a:lnTo>
                    <a:pt x="241363" y="768870"/>
                  </a:lnTo>
                  <a:lnTo>
                    <a:pt x="241363" y="766488"/>
                  </a:lnTo>
                  <a:lnTo>
                    <a:pt x="220980" y="719816"/>
                  </a:lnTo>
                  <a:lnTo>
                    <a:pt x="220980" y="710291"/>
                  </a:lnTo>
                  <a:cubicBezTo>
                    <a:pt x="214979" y="693527"/>
                    <a:pt x="205359" y="670857"/>
                    <a:pt x="200596" y="654093"/>
                  </a:cubicBezTo>
                  <a:cubicBezTo>
                    <a:pt x="199358" y="648092"/>
                    <a:pt x="192214" y="638567"/>
                    <a:pt x="189833" y="631424"/>
                  </a:cubicBezTo>
                  <a:cubicBezTo>
                    <a:pt x="186214" y="624280"/>
                    <a:pt x="186214" y="613517"/>
                    <a:pt x="183832" y="606278"/>
                  </a:cubicBezTo>
                  <a:cubicBezTo>
                    <a:pt x="181451" y="602658"/>
                    <a:pt x="177832" y="597896"/>
                    <a:pt x="176593" y="593133"/>
                  </a:cubicBezTo>
                  <a:cubicBezTo>
                    <a:pt x="172974" y="583608"/>
                    <a:pt x="171831" y="567987"/>
                    <a:pt x="169354" y="557224"/>
                  </a:cubicBezTo>
                  <a:cubicBezTo>
                    <a:pt x="166973" y="552462"/>
                    <a:pt x="160972" y="544080"/>
                    <a:pt x="158591" y="535698"/>
                  </a:cubicBezTo>
                  <a:lnTo>
                    <a:pt x="157353" y="530935"/>
                  </a:lnTo>
                  <a:cubicBezTo>
                    <a:pt x="142970" y="504646"/>
                    <a:pt x="141732" y="477119"/>
                    <a:pt x="130969" y="462831"/>
                  </a:cubicBezTo>
                  <a:cubicBezTo>
                    <a:pt x="126206" y="473595"/>
                    <a:pt x="127349" y="492740"/>
                    <a:pt x="127349" y="502265"/>
                  </a:cubicBezTo>
                  <a:cubicBezTo>
                    <a:pt x="127349" y="505884"/>
                    <a:pt x="129730" y="614660"/>
                    <a:pt x="129730" y="691146"/>
                  </a:cubicBezTo>
                  <a:cubicBezTo>
                    <a:pt x="129730" y="695908"/>
                    <a:pt x="132112" y="704290"/>
                    <a:pt x="133350" y="710291"/>
                  </a:cubicBezTo>
                  <a:cubicBezTo>
                    <a:pt x="133350" y="713910"/>
                    <a:pt x="134588" y="722292"/>
                    <a:pt x="134588" y="727055"/>
                  </a:cubicBezTo>
                  <a:cubicBezTo>
                    <a:pt x="135826" y="735437"/>
                    <a:pt x="135826" y="746200"/>
                    <a:pt x="132207" y="754582"/>
                  </a:cubicBezTo>
                  <a:cubicBezTo>
                    <a:pt x="132207" y="755821"/>
                    <a:pt x="134588" y="759345"/>
                    <a:pt x="134588" y="762964"/>
                  </a:cubicBezTo>
                  <a:cubicBezTo>
                    <a:pt x="134588" y="790491"/>
                    <a:pt x="135826" y="823924"/>
                    <a:pt x="136970" y="853833"/>
                  </a:cubicBezTo>
                  <a:cubicBezTo>
                    <a:pt x="136970" y="870596"/>
                    <a:pt x="130969" y="871740"/>
                    <a:pt x="121348" y="871740"/>
                  </a:cubicBezTo>
                  <a:cubicBezTo>
                    <a:pt x="98584" y="871740"/>
                    <a:pt x="67342" y="870502"/>
                    <a:pt x="42100" y="870502"/>
                  </a:cubicBezTo>
                  <a:cubicBezTo>
                    <a:pt x="40862" y="870502"/>
                    <a:pt x="38481" y="874121"/>
                    <a:pt x="34862" y="874121"/>
                  </a:cubicBezTo>
                  <a:lnTo>
                    <a:pt x="27622" y="874121"/>
                  </a:lnTo>
                  <a:cubicBezTo>
                    <a:pt x="16859" y="874121"/>
                    <a:pt x="15621" y="864596"/>
                    <a:pt x="15621" y="857357"/>
                  </a:cubicBezTo>
                  <a:lnTo>
                    <a:pt x="15621" y="816685"/>
                  </a:lnTo>
                  <a:cubicBezTo>
                    <a:pt x="14383" y="814304"/>
                    <a:pt x="13240" y="813066"/>
                    <a:pt x="13240" y="809541"/>
                  </a:cubicBezTo>
                  <a:lnTo>
                    <a:pt x="13240" y="681621"/>
                  </a:lnTo>
                  <a:close/>
                  <a:moveTo>
                    <a:pt x="30004" y="510647"/>
                  </a:moveTo>
                  <a:cubicBezTo>
                    <a:pt x="24003" y="515409"/>
                    <a:pt x="20383" y="519029"/>
                    <a:pt x="20383" y="525030"/>
                  </a:cubicBezTo>
                  <a:cubicBezTo>
                    <a:pt x="26384" y="525030"/>
                    <a:pt x="30004" y="523791"/>
                    <a:pt x="33623" y="521410"/>
                  </a:cubicBezTo>
                  <a:lnTo>
                    <a:pt x="30004" y="510647"/>
                  </a:lnTo>
                  <a:close/>
                  <a:moveTo>
                    <a:pt x="36004" y="154412"/>
                  </a:moveTo>
                  <a:lnTo>
                    <a:pt x="36004" y="160413"/>
                  </a:lnTo>
                  <a:lnTo>
                    <a:pt x="42005" y="160413"/>
                  </a:lnTo>
                  <a:lnTo>
                    <a:pt x="42005" y="154412"/>
                  </a:lnTo>
                  <a:lnTo>
                    <a:pt x="36004" y="154412"/>
                  </a:lnTo>
                  <a:close/>
                  <a:moveTo>
                    <a:pt x="61246" y="545318"/>
                  </a:moveTo>
                  <a:cubicBezTo>
                    <a:pt x="50482" y="538174"/>
                    <a:pt x="49244" y="535793"/>
                    <a:pt x="46863" y="534555"/>
                  </a:cubicBezTo>
                  <a:cubicBezTo>
                    <a:pt x="44482" y="533316"/>
                    <a:pt x="42100" y="532173"/>
                    <a:pt x="36100" y="530935"/>
                  </a:cubicBezTo>
                  <a:lnTo>
                    <a:pt x="38481" y="546461"/>
                  </a:lnTo>
                  <a:cubicBezTo>
                    <a:pt x="44482" y="546461"/>
                    <a:pt x="48101" y="546461"/>
                    <a:pt x="52864" y="545223"/>
                  </a:cubicBezTo>
                  <a:lnTo>
                    <a:pt x="61246" y="545223"/>
                  </a:lnTo>
                  <a:close/>
                  <a:moveTo>
                    <a:pt x="46768" y="465213"/>
                  </a:moveTo>
                  <a:lnTo>
                    <a:pt x="46768" y="454449"/>
                  </a:lnTo>
                  <a:lnTo>
                    <a:pt x="38386" y="454449"/>
                  </a:lnTo>
                  <a:lnTo>
                    <a:pt x="38386" y="465213"/>
                  </a:lnTo>
                  <a:lnTo>
                    <a:pt x="46768" y="465213"/>
                  </a:lnTo>
                  <a:close/>
                  <a:moveTo>
                    <a:pt x="54007" y="641044"/>
                  </a:moveTo>
                  <a:cubicBezTo>
                    <a:pt x="56388" y="635043"/>
                    <a:pt x="56388" y="629042"/>
                    <a:pt x="56388" y="626661"/>
                  </a:cubicBezTo>
                  <a:cubicBezTo>
                    <a:pt x="49149" y="626661"/>
                    <a:pt x="48006" y="630281"/>
                    <a:pt x="46768" y="633805"/>
                  </a:cubicBezTo>
                  <a:lnTo>
                    <a:pt x="54007" y="640949"/>
                  </a:lnTo>
                  <a:close/>
                  <a:moveTo>
                    <a:pt x="48006" y="522648"/>
                  </a:moveTo>
                  <a:lnTo>
                    <a:pt x="48006" y="529792"/>
                  </a:lnTo>
                  <a:lnTo>
                    <a:pt x="57626" y="525030"/>
                  </a:lnTo>
                  <a:lnTo>
                    <a:pt x="55245" y="517886"/>
                  </a:lnTo>
                  <a:lnTo>
                    <a:pt x="48006" y="522648"/>
                  </a:lnTo>
                  <a:close/>
                  <a:moveTo>
                    <a:pt x="57626" y="746200"/>
                  </a:moveTo>
                  <a:lnTo>
                    <a:pt x="57626" y="735437"/>
                  </a:lnTo>
                  <a:lnTo>
                    <a:pt x="49244" y="735437"/>
                  </a:lnTo>
                  <a:lnTo>
                    <a:pt x="49244" y="746200"/>
                  </a:lnTo>
                  <a:lnTo>
                    <a:pt x="57626" y="746200"/>
                  </a:lnTo>
                  <a:close/>
                  <a:moveTo>
                    <a:pt x="58769" y="83832"/>
                  </a:moveTo>
                  <a:cubicBezTo>
                    <a:pt x="58769" y="77831"/>
                    <a:pt x="57531" y="75450"/>
                    <a:pt x="56388" y="74307"/>
                  </a:cubicBezTo>
                  <a:cubicBezTo>
                    <a:pt x="54007" y="74307"/>
                    <a:pt x="52768" y="76688"/>
                    <a:pt x="51625" y="80307"/>
                  </a:cubicBezTo>
                  <a:lnTo>
                    <a:pt x="58864" y="83927"/>
                  </a:lnTo>
                  <a:close/>
                  <a:moveTo>
                    <a:pt x="54007" y="386346"/>
                  </a:moveTo>
                  <a:lnTo>
                    <a:pt x="68389" y="386346"/>
                  </a:lnTo>
                  <a:cubicBezTo>
                    <a:pt x="68389" y="382726"/>
                    <a:pt x="68389" y="379202"/>
                    <a:pt x="67151" y="375582"/>
                  </a:cubicBezTo>
                  <a:lnTo>
                    <a:pt x="67151" y="371963"/>
                  </a:lnTo>
                  <a:cubicBezTo>
                    <a:pt x="59912" y="371963"/>
                    <a:pt x="56388" y="374344"/>
                    <a:pt x="53912" y="376725"/>
                  </a:cubicBezTo>
                  <a:lnTo>
                    <a:pt x="53912" y="386250"/>
                  </a:lnTo>
                  <a:close/>
                  <a:moveTo>
                    <a:pt x="55245" y="410254"/>
                  </a:moveTo>
                  <a:lnTo>
                    <a:pt x="62484" y="413873"/>
                  </a:lnTo>
                  <a:cubicBezTo>
                    <a:pt x="66104" y="409110"/>
                    <a:pt x="64865" y="403110"/>
                    <a:pt x="55245" y="399490"/>
                  </a:cubicBezTo>
                  <a:lnTo>
                    <a:pt x="55245" y="410254"/>
                  </a:lnTo>
                  <a:close/>
                  <a:moveTo>
                    <a:pt x="68389" y="449687"/>
                  </a:moveTo>
                  <a:cubicBezTo>
                    <a:pt x="67151" y="443686"/>
                    <a:pt x="66008" y="440162"/>
                    <a:pt x="63627" y="437685"/>
                  </a:cubicBezTo>
                  <a:cubicBezTo>
                    <a:pt x="61246" y="438924"/>
                    <a:pt x="57626" y="442448"/>
                    <a:pt x="57626" y="449687"/>
                  </a:cubicBezTo>
                  <a:lnTo>
                    <a:pt x="68389" y="449687"/>
                  </a:lnTo>
                  <a:close/>
                  <a:moveTo>
                    <a:pt x="57626" y="566844"/>
                  </a:moveTo>
                  <a:lnTo>
                    <a:pt x="57626" y="575226"/>
                  </a:lnTo>
                  <a:lnTo>
                    <a:pt x="68389" y="575226"/>
                  </a:lnTo>
                  <a:lnTo>
                    <a:pt x="68389" y="566844"/>
                  </a:lnTo>
                  <a:lnTo>
                    <a:pt x="57626" y="566844"/>
                  </a:lnTo>
                  <a:close/>
                  <a:moveTo>
                    <a:pt x="58769" y="156793"/>
                  </a:moveTo>
                  <a:cubicBezTo>
                    <a:pt x="58769" y="160413"/>
                    <a:pt x="61150" y="163937"/>
                    <a:pt x="62389" y="167556"/>
                  </a:cubicBezTo>
                  <a:cubicBezTo>
                    <a:pt x="66008" y="163937"/>
                    <a:pt x="67151" y="160413"/>
                    <a:pt x="67151" y="156793"/>
                  </a:cubicBezTo>
                  <a:lnTo>
                    <a:pt x="58769" y="156793"/>
                  </a:lnTo>
                  <a:close/>
                  <a:moveTo>
                    <a:pt x="58769" y="269188"/>
                  </a:moveTo>
                  <a:lnTo>
                    <a:pt x="58769" y="276332"/>
                  </a:lnTo>
                  <a:lnTo>
                    <a:pt x="68389" y="276332"/>
                  </a:lnTo>
                  <a:lnTo>
                    <a:pt x="68389" y="269188"/>
                  </a:lnTo>
                  <a:lnTo>
                    <a:pt x="58769" y="269188"/>
                  </a:lnTo>
                  <a:close/>
                  <a:moveTo>
                    <a:pt x="60007" y="765346"/>
                  </a:moveTo>
                  <a:cubicBezTo>
                    <a:pt x="68389" y="761726"/>
                    <a:pt x="70771" y="759345"/>
                    <a:pt x="72009" y="756963"/>
                  </a:cubicBezTo>
                  <a:cubicBezTo>
                    <a:pt x="68389" y="753344"/>
                    <a:pt x="64770" y="753344"/>
                    <a:pt x="60007" y="753344"/>
                  </a:cubicBezTo>
                  <a:lnTo>
                    <a:pt x="60007" y="765346"/>
                  </a:lnTo>
                  <a:close/>
                  <a:moveTo>
                    <a:pt x="72009" y="600372"/>
                  </a:moveTo>
                  <a:lnTo>
                    <a:pt x="72009" y="589609"/>
                  </a:lnTo>
                  <a:lnTo>
                    <a:pt x="64770" y="589609"/>
                  </a:lnTo>
                  <a:lnTo>
                    <a:pt x="64770" y="600372"/>
                  </a:lnTo>
                  <a:lnTo>
                    <a:pt x="72009" y="600372"/>
                  </a:lnTo>
                  <a:close/>
                  <a:moveTo>
                    <a:pt x="68389" y="407872"/>
                  </a:moveTo>
                  <a:lnTo>
                    <a:pt x="68389" y="415016"/>
                  </a:lnTo>
                  <a:lnTo>
                    <a:pt x="78010" y="415016"/>
                  </a:lnTo>
                  <a:lnTo>
                    <a:pt x="78010" y="407872"/>
                  </a:lnTo>
                  <a:lnTo>
                    <a:pt x="68389" y="407872"/>
                  </a:lnTo>
                  <a:close/>
                  <a:moveTo>
                    <a:pt x="70771" y="165175"/>
                  </a:moveTo>
                  <a:lnTo>
                    <a:pt x="70771" y="171176"/>
                  </a:lnTo>
                  <a:lnTo>
                    <a:pt x="80391" y="171176"/>
                  </a:lnTo>
                  <a:lnTo>
                    <a:pt x="80391" y="169938"/>
                  </a:lnTo>
                  <a:lnTo>
                    <a:pt x="82772" y="172319"/>
                  </a:lnTo>
                  <a:cubicBezTo>
                    <a:pt x="85154" y="174700"/>
                    <a:pt x="87535" y="178320"/>
                    <a:pt x="91154" y="178320"/>
                  </a:cubicBezTo>
                  <a:cubicBezTo>
                    <a:pt x="94774" y="178320"/>
                    <a:pt x="97155" y="175938"/>
                    <a:pt x="100774" y="172319"/>
                  </a:cubicBezTo>
                  <a:lnTo>
                    <a:pt x="102013" y="169938"/>
                  </a:lnTo>
                  <a:lnTo>
                    <a:pt x="80391" y="169938"/>
                  </a:lnTo>
                  <a:lnTo>
                    <a:pt x="80391" y="165175"/>
                  </a:lnTo>
                  <a:lnTo>
                    <a:pt x="70771" y="165175"/>
                  </a:lnTo>
                  <a:close/>
                  <a:moveTo>
                    <a:pt x="74390" y="788015"/>
                  </a:moveTo>
                  <a:lnTo>
                    <a:pt x="74390" y="796397"/>
                  </a:lnTo>
                  <a:lnTo>
                    <a:pt x="86392" y="796397"/>
                  </a:lnTo>
                  <a:lnTo>
                    <a:pt x="86392" y="788015"/>
                  </a:lnTo>
                  <a:lnTo>
                    <a:pt x="74390" y="788015"/>
                  </a:lnTo>
                  <a:close/>
                  <a:moveTo>
                    <a:pt x="78010" y="183082"/>
                  </a:moveTo>
                  <a:cubicBezTo>
                    <a:pt x="80391" y="186702"/>
                    <a:pt x="84010" y="187845"/>
                    <a:pt x="88773" y="185463"/>
                  </a:cubicBezTo>
                  <a:cubicBezTo>
                    <a:pt x="85154" y="183082"/>
                    <a:pt x="81534" y="181844"/>
                    <a:pt x="78010" y="183082"/>
                  </a:cubicBezTo>
                  <a:close/>
                  <a:moveTo>
                    <a:pt x="82772" y="351675"/>
                  </a:moveTo>
                  <a:cubicBezTo>
                    <a:pt x="88773" y="361200"/>
                    <a:pt x="93535" y="357675"/>
                    <a:pt x="94774" y="351675"/>
                  </a:cubicBezTo>
                  <a:lnTo>
                    <a:pt x="82772" y="351675"/>
                  </a:lnTo>
                  <a:close/>
                  <a:moveTo>
                    <a:pt x="100774" y="465213"/>
                  </a:moveTo>
                  <a:lnTo>
                    <a:pt x="100774" y="452068"/>
                  </a:lnTo>
                  <a:lnTo>
                    <a:pt x="93535" y="452068"/>
                  </a:lnTo>
                  <a:lnTo>
                    <a:pt x="93535" y="465213"/>
                  </a:lnTo>
                  <a:lnTo>
                    <a:pt x="100774" y="465213"/>
                  </a:lnTo>
                  <a:close/>
                  <a:moveTo>
                    <a:pt x="109156" y="179558"/>
                  </a:moveTo>
                  <a:lnTo>
                    <a:pt x="111538" y="174795"/>
                  </a:lnTo>
                  <a:lnTo>
                    <a:pt x="101917" y="171176"/>
                  </a:lnTo>
                  <a:lnTo>
                    <a:pt x="101917" y="175938"/>
                  </a:lnTo>
                  <a:lnTo>
                    <a:pt x="109156" y="179558"/>
                  </a:lnTo>
                  <a:close/>
                  <a:moveTo>
                    <a:pt x="112776" y="343292"/>
                  </a:moveTo>
                  <a:lnTo>
                    <a:pt x="112776" y="332529"/>
                  </a:lnTo>
                  <a:lnTo>
                    <a:pt x="104394" y="332529"/>
                  </a:lnTo>
                  <a:lnTo>
                    <a:pt x="104394" y="343292"/>
                  </a:lnTo>
                  <a:lnTo>
                    <a:pt x="112776" y="343292"/>
                  </a:lnTo>
                  <a:close/>
                  <a:moveTo>
                    <a:pt x="106775" y="368439"/>
                  </a:moveTo>
                  <a:lnTo>
                    <a:pt x="106775" y="375582"/>
                  </a:lnTo>
                  <a:lnTo>
                    <a:pt x="118777" y="375582"/>
                  </a:lnTo>
                  <a:lnTo>
                    <a:pt x="118777" y="368439"/>
                  </a:lnTo>
                  <a:lnTo>
                    <a:pt x="106775" y="368439"/>
                  </a:lnTo>
                  <a:close/>
                  <a:moveTo>
                    <a:pt x="116396" y="662571"/>
                  </a:moveTo>
                  <a:lnTo>
                    <a:pt x="116396" y="653046"/>
                  </a:lnTo>
                  <a:lnTo>
                    <a:pt x="108013" y="653046"/>
                  </a:lnTo>
                  <a:lnTo>
                    <a:pt x="108013" y="662571"/>
                  </a:lnTo>
                  <a:lnTo>
                    <a:pt x="116396" y="662571"/>
                  </a:lnTo>
                  <a:close/>
                  <a:moveTo>
                    <a:pt x="118777" y="166413"/>
                  </a:moveTo>
                  <a:cubicBezTo>
                    <a:pt x="117538" y="164032"/>
                    <a:pt x="115157" y="160413"/>
                    <a:pt x="110395" y="155650"/>
                  </a:cubicBezTo>
                  <a:cubicBezTo>
                    <a:pt x="110395" y="162794"/>
                    <a:pt x="111633" y="166413"/>
                    <a:pt x="112776" y="168795"/>
                  </a:cubicBezTo>
                  <a:lnTo>
                    <a:pt x="118777" y="166413"/>
                  </a:lnTo>
                  <a:close/>
                  <a:moveTo>
                    <a:pt x="111633" y="283571"/>
                  </a:moveTo>
                  <a:lnTo>
                    <a:pt x="111633" y="290715"/>
                  </a:lnTo>
                  <a:lnTo>
                    <a:pt x="123634" y="290715"/>
                  </a:lnTo>
                  <a:lnTo>
                    <a:pt x="123634" y="283571"/>
                  </a:lnTo>
                  <a:lnTo>
                    <a:pt x="111633" y="283571"/>
                  </a:lnTo>
                  <a:close/>
                  <a:moveTo>
                    <a:pt x="117634" y="180701"/>
                  </a:moveTo>
                  <a:cubicBezTo>
                    <a:pt x="122396" y="180701"/>
                    <a:pt x="124873" y="178320"/>
                    <a:pt x="127254" y="175938"/>
                  </a:cubicBezTo>
                  <a:cubicBezTo>
                    <a:pt x="124873" y="173557"/>
                    <a:pt x="121253" y="171176"/>
                    <a:pt x="118872" y="171176"/>
                  </a:cubicBezTo>
                  <a:cubicBezTo>
                    <a:pt x="116491" y="174795"/>
                    <a:pt x="117634" y="175938"/>
                    <a:pt x="117634" y="180701"/>
                  </a:cubicBezTo>
                  <a:close/>
                  <a:moveTo>
                    <a:pt x="120015" y="326529"/>
                  </a:moveTo>
                  <a:cubicBezTo>
                    <a:pt x="121253" y="333672"/>
                    <a:pt x="122396" y="337292"/>
                    <a:pt x="126016" y="342054"/>
                  </a:cubicBezTo>
                  <a:cubicBezTo>
                    <a:pt x="130778" y="336054"/>
                    <a:pt x="128397" y="331291"/>
                    <a:pt x="120015" y="326529"/>
                  </a:cubicBezTo>
                  <a:close/>
                  <a:moveTo>
                    <a:pt x="133159" y="355294"/>
                  </a:moveTo>
                  <a:cubicBezTo>
                    <a:pt x="140398" y="360057"/>
                    <a:pt x="145161" y="361295"/>
                    <a:pt x="149923" y="355294"/>
                  </a:cubicBezTo>
                  <a:lnTo>
                    <a:pt x="133159" y="355294"/>
                  </a:lnTo>
                  <a:close/>
                  <a:moveTo>
                    <a:pt x="164402" y="441305"/>
                  </a:moveTo>
                  <a:lnTo>
                    <a:pt x="172784" y="441305"/>
                  </a:lnTo>
                  <a:cubicBezTo>
                    <a:pt x="172784" y="436542"/>
                    <a:pt x="171545" y="435304"/>
                    <a:pt x="171545" y="434161"/>
                  </a:cubicBezTo>
                  <a:lnTo>
                    <a:pt x="166783" y="430542"/>
                  </a:lnTo>
                  <a:cubicBezTo>
                    <a:pt x="164402" y="432923"/>
                    <a:pt x="164402" y="434161"/>
                    <a:pt x="164402" y="437685"/>
                  </a:cubicBezTo>
                  <a:lnTo>
                    <a:pt x="164402" y="441305"/>
                  </a:lnTo>
                  <a:close/>
                  <a:moveTo>
                    <a:pt x="182403" y="521410"/>
                  </a:moveTo>
                  <a:lnTo>
                    <a:pt x="180022" y="520172"/>
                  </a:lnTo>
                  <a:cubicBezTo>
                    <a:pt x="178784" y="520172"/>
                    <a:pt x="176403" y="520172"/>
                    <a:pt x="174022" y="521410"/>
                  </a:cubicBezTo>
                  <a:cubicBezTo>
                    <a:pt x="170402" y="522648"/>
                    <a:pt x="169259" y="525030"/>
                    <a:pt x="169259" y="526173"/>
                  </a:cubicBezTo>
                  <a:lnTo>
                    <a:pt x="168021" y="529792"/>
                  </a:lnTo>
                  <a:cubicBezTo>
                    <a:pt x="168021" y="530618"/>
                    <a:pt x="166814" y="532205"/>
                    <a:pt x="164402" y="534555"/>
                  </a:cubicBezTo>
                  <a:cubicBezTo>
                    <a:pt x="172784" y="532173"/>
                    <a:pt x="181166" y="526173"/>
                    <a:pt x="188404" y="519029"/>
                  </a:cubicBezTo>
                  <a:lnTo>
                    <a:pt x="182403" y="521410"/>
                  </a:lnTo>
                  <a:close/>
                  <a:moveTo>
                    <a:pt x="195643" y="355294"/>
                  </a:moveTo>
                  <a:lnTo>
                    <a:pt x="195643" y="346912"/>
                  </a:lnTo>
                  <a:lnTo>
                    <a:pt x="189643" y="346912"/>
                  </a:lnTo>
                  <a:lnTo>
                    <a:pt x="189643" y="355294"/>
                  </a:lnTo>
                  <a:lnTo>
                    <a:pt x="195643" y="355294"/>
                  </a:lnTo>
                  <a:close/>
                  <a:moveTo>
                    <a:pt x="202787" y="525030"/>
                  </a:moveTo>
                  <a:cubicBezTo>
                    <a:pt x="205168" y="523791"/>
                    <a:pt x="208788" y="520267"/>
                    <a:pt x="208788" y="520267"/>
                  </a:cubicBezTo>
                  <a:cubicBezTo>
                    <a:pt x="207550" y="516648"/>
                    <a:pt x="205168" y="513123"/>
                    <a:pt x="200406" y="510742"/>
                  </a:cubicBezTo>
                  <a:cubicBezTo>
                    <a:pt x="199168" y="514362"/>
                    <a:pt x="196786" y="516743"/>
                    <a:pt x="192024" y="517886"/>
                  </a:cubicBezTo>
                  <a:lnTo>
                    <a:pt x="202787" y="525030"/>
                  </a:lnTo>
                  <a:close/>
                  <a:moveTo>
                    <a:pt x="200406" y="394728"/>
                  </a:moveTo>
                  <a:lnTo>
                    <a:pt x="200406" y="400729"/>
                  </a:lnTo>
                  <a:lnTo>
                    <a:pt x="208788" y="400729"/>
                  </a:lnTo>
                  <a:lnTo>
                    <a:pt x="208788" y="394728"/>
                  </a:lnTo>
                  <a:lnTo>
                    <a:pt x="200406" y="394728"/>
                  </a:lnTo>
                  <a:close/>
                  <a:moveTo>
                    <a:pt x="204025" y="348055"/>
                  </a:moveTo>
                  <a:lnTo>
                    <a:pt x="219646" y="332529"/>
                  </a:lnTo>
                  <a:lnTo>
                    <a:pt x="213646" y="330148"/>
                  </a:lnTo>
                  <a:cubicBezTo>
                    <a:pt x="213646" y="339673"/>
                    <a:pt x="213646" y="342150"/>
                    <a:pt x="201644" y="342150"/>
                  </a:cubicBezTo>
                  <a:lnTo>
                    <a:pt x="204025" y="348150"/>
                  </a:lnTo>
                  <a:close/>
                  <a:moveTo>
                    <a:pt x="213646" y="413873"/>
                  </a:moveTo>
                  <a:cubicBezTo>
                    <a:pt x="213646" y="414698"/>
                    <a:pt x="213233" y="415492"/>
                    <a:pt x="212407" y="416254"/>
                  </a:cubicBezTo>
                  <a:lnTo>
                    <a:pt x="206407" y="423398"/>
                  </a:lnTo>
                  <a:cubicBezTo>
                    <a:pt x="208788" y="425779"/>
                    <a:pt x="208788" y="428160"/>
                    <a:pt x="211169" y="429399"/>
                  </a:cubicBezTo>
                  <a:cubicBezTo>
                    <a:pt x="213550" y="429399"/>
                    <a:pt x="215932" y="429399"/>
                    <a:pt x="219551" y="427017"/>
                  </a:cubicBezTo>
                  <a:cubicBezTo>
                    <a:pt x="217170" y="421017"/>
                    <a:pt x="217170" y="417492"/>
                    <a:pt x="215932" y="410254"/>
                  </a:cubicBezTo>
                  <a:lnTo>
                    <a:pt x="213550" y="413873"/>
                  </a:lnTo>
                  <a:close/>
                  <a:moveTo>
                    <a:pt x="208788" y="352913"/>
                  </a:moveTo>
                  <a:cubicBezTo>
                    <a:pt x="207550" y="357675"/>
                    <a:pt x="208788" y="358914"/>
                    <a:pt x="210026" y="363676"/>
                  </a:cubicBezTo>
                  <a:lnTo>
                    <a:pt x="211264" y="363676"/>
                  </a:lnTo>
                  <a:cubicBezTo>
                    <a:pt x="211264" y="360057"/>
                    <a:pt x="212503" y="357675"/>
                    <a:pt x="211264" y="355294"/>
                  </a:cubicBezTo>
                  <a:lnTo>
                    <a:pt x="208883" y="352913"/>
                  </a:lnTo>
                  <a:close/>
                  <a:moveTo>
                    <a:pt x="218408" y="513123"/>
                  </a:moveTo>
                  <a:lnTo>
                    <a:pt x="222028" y="505980"/>
                  </a:lnTo>
                  <a:lnTo>
                    <a:pt x="223266" y="511980"/>
                  </a:lnTo>
                  <a:lnTo>
                    <a:pt x="237649" y="507218"/>
                  </a:lnTo>
                  <a:lnTo>
                    <a:pt x="235268" y="501217"/>
                  </a:lnTo>
                  <a:lnTo>
                    <a:pt x="222028" y="505980"/>
                  </a:lnTo>
                  <a:lnTo>
                    <a:pt x="223266" y="503598"/>
                  </a:lnTo>
                  <a:lnTo>
                    <a:pt x="216027" y="501217"/>
                  </a:lnTo>
                  <a:lnTo>
                    <a:pt x="212407" y="509599"/>
                  </a:lnTo>
                  <a:lnTo>
                    <a:pt x="218408" y="513219"/>
                  </a:lnTo>
                  <a:close/>
                  <a:moveTo>
                    <a:pt x="220789" y="385107"/>
                  </a:moveTo>
                  <a:lnTo>
                    <a:pt x="220789" y="379107"/>
                  </a:lnTo>
                  <a:lnTo>
                    <a:pt x="216027" y="379107"/>
                  </a:lnTo>
                  <a:lnTo>
                    <a:pt x="216027" y="385107"/>
                  </a:lnTo>
                  <a:lnTo>
                    <a:pt x="220789" y="385107"/>
                  </a:lnTo>
                  <a:close/>
                  <a:moveTo>
                    <a:pt x="219646" y="601515"/>
                  </a:moveTo>
                  <a:cubicBezTo>
                    <a:pt x="217265" y="601515"/>
                    <a:pt x="214884" y="606278"/>
                    <a:pt x="217265" y="608659"/>
                  </a:cubicBezTo>
                  <a:cubicBezTo>
                    <a:pt x="219646" y="608659"/>
                    <a:pt x="222028" y="607421"/>
                    <a:pt x="224504" y="606278"/>
                  </a:cubicBezTo>
                  <a:lnTo>
                    <a:pt x="219742" y="601515"/>
                  </a:lnTo>
                  <a:close/>
                  <a:moveTo>
                    <a:pt x="224409" y="562082"/>
                  </a:moveTo>
                  <a:cubicBezTo>
                    <a:pt x="223171" y="556081"/>
                    <a:pt x="219646" y="552557"/>
                    <a:pt x="217170" y="552557"/>
                  </a:cubicBezTo>
                  <a:cubicBezTo>
                    <a:pt x="215932" y="553795"/>
                    <a:pt x="215932" y="554938"/>
                    <a:pt x="217170" y="557319"/>
                  </a:cubicBezTo>
                  <a:lnTo>
                    <a:pt x="224409" y="562082"/>
                  </a:lnTo>
                  <a:close/>
                  <a:moveTo>
                    <a:pt x="220789" y="648188"/>
                  </a:moveTo>
                  <a:cubicBezTo>
                    <a:pt x="224409" y="650569"/>
                    <a:pt x="228029" y="650569"/>
                    <a:pt x="231553" y="648188"/>
                  </a:cubicBezTo>
                  <a:cubicBezTo>
                    <a:pt x="229171" y="644568"/>
                    <a:pt x="225552" y="642187"/>
                    <a:pt x="220789" y="642187"/>
                  </a:cubicBezTo>
                  <a:lnTo>
                    <a:pt x="220789" y="648188"/>
                  </a:lnTo>
                  <a:close/>
                  <a:moveTo>
                    <a:pt x="232791" y="479595"/>
                  </a:moveTo>
                  <a:lnTo>
                    <a:pt x="222028" y="479595"/>
                  </a:lnTo>
                  <a:cubicBezTo>
                    <a:pt x="223266" y="486739"/>
                    <a:pt x="226790" y="489120"/>
                    <a:pt x="232791" y="490358"/>
                  </a:cubicBezTo>
                  <a:lnTo>
                    <a:pt x="232791" y="479595"/>
                  </a:lnTo>
                  <a:close/>
                  <a:moveTo>
                    <a:pt x="223171" y="572845"/>
                  </a:moveTo>
                  <a:cubicBezTo>
                    <a:pt x="227933" y="572845"/>
                    <a:pt x="227933" y="571607"/>
                    <a:pt x="230410" y="569226"/>
                  </a:cubicBezTo>
                  <a:lnTo>
                    <a:pt x="232791" y="566844"/>
                  </a:lnTo>
                  <a:cubicBezTo>
                    <a:pt x="229171" y="564463"/>
                    <a:pt x="226790" y="563225"/>
                    <a:pt x="223171" y="563225"/>
                  </a:cubicBezTo>
                  <a:lnTo>
                    <a:pt x="223171" y="572750"/>
                  </a:lnTo>
                  <a:close/>
                  <a:moveTo>
                    <a:pt x="229171" y="619517"/>
                  </a:moveTo>
                  <a:lnTo>
                    <a:pt x="231553" y="625518"/>
                  </a:lnTo>
                  <a:lnTo>
                    <a:pt x="239935" y="623137"/>
                  </a:lnTo>
                  <a:lnTo>
                    <a:pt x="237554" y="617136"/>
                  </a:lnTo>
                  <a:lnTo>
                    <a:pt x="229171" y="619517"/>
                  </a:lnTo>
                  <a:close/>
                  <a:moveTo>
                    <a:pt x="240030" y="594372"/>
                  </a:moveTo>
                  <a:lnTo>
                    <a:pt x="242411" y="588371"/>
                  </a:lnTo>
                  <a:lnTo>
                    <a:pt x="236411" y="585990"/>
                  </a:lnTo>
                  <a:lnTo>
                    <a:pt x="234029" y="590752"/>
                  </a:lnTo>
                  <a:lnTo>
                    <a:pt x="240030" y="594372"/>
                  </a:lnTo>
                  <a:close/>
                  <a:moveTo>
                    <a:pt x="240030" y="709148"/>
                  </a:moveTo>
                  <a:cubicBezTo>
                    <a:pt x="241268" y="711529"/>
                    <a:pt x="242411" y="712767"/>
                    <a:pt x="244793" y="712767"/>
                  </a:cubicBezTo>
                  <a:lnTo>
                    <a:pt x="250793" y="716387"/>
                  </a:lnTo>
                  <a:cubicBezTo>
                    <a:pt x="249555" y="711624"/>
                    <a:pt x="250793" y="708005"/>
                    <a:pt x="252031" y="704385"/>
                  </a:cubicBezTo>
                  <a:lnTo>
                    <a:pt x="240030" y="709148"/>
                  </a:lnTo>
                  <a:close/>
                  <a:moveTo>
                    <a:pt x="248412" y="667333"/>
                  </a:moveTo>
                  <a:lnTo>
                    <a:pt x="248412" y="658951"/>
                  </a:lnTo>
                  <a:lnTo>
                    <a:pt x="243650" y="658951"/>
                  </a:lnTo>
                  <a:lnTo>
                    <a:pt x="243650" y="667333"/>
                  </a:lnTo>
                  <a:lnTo>
                    <a:pt x="248412" y="667333"/>
                  </a:lnTo>
                  <a:close/>
                  <a:moveTo>
                    <a:pt x="243650" y="693622"/>
                  </a:moveTo>
                  <a:lnTo>
                    <a:pt x="243650" y="700766"/>
                  </a:lnTo>
                  <a:lnTo>
                    <a:pt x="252031" y="700766"/>
                  </a:lnTo>
                  <a:lnTo>
                    <a:pt x="252031" y="693622"/>
                  </a:lnTo>
                  <a:lnTo>
                    <a:pt x="243650" y="693622"/>
                  </a:lnTo>
                  <a:close/>
                  <a:moveTo>
                    <a:pt x="258032" y="502360"/>
                  </a:moveTo>
                  <a:lnTo>
                    <a:pt x="261651" y="501122"/>
                  </a:lnTo>
                  <a:cubicBezTo>
                    <a:pt x="255651" y="496359"/>
                    <a:pt x="250888" y="493978"/>
                    <a:pt x="244887" y="493978"/>
                  </a:cubicBezTo>
                  <a:cubicBezTo>
                    <a:pt x="246126" y="501122"/>
                    <a:pt x="249650" y="503503"/>
                    <a:pt x="254508" y="504741"/>
                  </a:cubicBezTo>
                  <a:cubicBezTo>
                    <a:pt x="255746" y="503503"/>
                    <a:pt x="256889" y="502360"/>
                    <a:pt x="258127" y="502360"/>
                  </a:cubicBezTo>
                  <a:close/>
                  <a:moveTo>
                    <a:pt x="253175" y="510647"/>
                  </a:moveTo>
                  <a:lnTo>
                    <a:pt x="254412" y="516648"/>
                  </a:lnTo>
                  <a:lnTo>
                    <a:pt x="265176" y="514266"/>
                  </a:lnTo>
                  <a:lnTo>
                    <a:pt x="262794" y="508266"/>
                  </a:lnTo>
                  <a:lnTo>
                    <a:pt x="253175" y="510647"/>
                  </a:lnTo>
                  <a:close/>
                  <a:moveTo>
                    <a:pt x="264033" y="673239"/>
                  </a:moveTo>
                  <a:lnTo>
                    <a:pt x="273653" y="669619"/>
                  </a:lnTo>
                  <a:cubicBezTo>
                    <a:pt x="272415" y="664857"/>
                    <a:pt x="270034" y="664857"/>
                    <a:pt x="265271" y="663618"/>
                  </a:cubicBezTo>
                  <a:cubicBezTo>
                    <a:pt x="264446" y="663618"/>
                    <a:pt x="262858" y="662825"/>
                    <a:pt x="260509" y="661237"/>
                  </a:cubicBezTo>
                  <a:lnTo>
                    <a:pt x="264128" y="673239"/>
                  </a:lnTo>
                  <a:close/>
                  <a:moveTo>
                    <a:pt x="291655" y="620661"/>
                  </a:moveTo>
                  <a:cubicBezTo>
                    <a:pt x="284416" y="623042"/>
                    <a:pt x="283273" y="623042"/>
                    <a:pt x="280892" y="623042"/>
                  </a:cubicBezTo>
                  <a:lnTo>
                    <a:pt x="277273" y="625423"/>
                  </a:lnTo>
                  <a:cubicBezTo>
                    <a:pt x="274891" y="623042"/>
                    <a:pt x="274891" y="619422"/>
                    <a:pt x="272510" y="615898"/>
                  </a:cubicBezTo>
                  <a:cubicBezTo>
                    <a:pt x="270129" y="615898"/>
                    <a:pt x="265271" y="617136"/>
                    <a:pt x="265271" y="617136"/>
                  </a:cubicBezTo>
                  <a:cubicBezTo>
                    <a:pt x="265271" y="625518"/>
                    <a:pt x="271272" y="632662"/>
                    <a:pt x="274891" y="637425"/>
                  </a:cubicBezTo>
                  <a:cubicBezTo>
                    <a:pt x="279654" y="632662"/>
                    <a:pt x="283273" y="627900"/>
                    <a:pt x="291655" y="620661"/>
                  </a:cubicBezTo>
                  <a:close/>
                  <a:moveTo>
                    <a:pt x="276034" y="576465"/>
                  </a:moveTo>
                  <a:lnTo>
                    <a:pt x="274796" y="564463"/>
                  </a:lnTo>
                  <a:lnTo>
                    <a:pt x="270034" y="566844"/>
                  </a:lnTo>
                  <a:lnTo>
                    <a:pt x="270034" y="576369"/>
                  </a:lnTo>
                  <a:lnTo>
                    <a:pt x="276034" y="576369"/>
                  </a:lnTo>
                  <a:close/>
                  <a:moveTo>
                    <a:pt x="279654" y="771346"/>
                  </a:moveTo>
                  <a:lnTo>
                    <a:pt x="306038" y="752201"/>
                  </a:lnTo>
                  <a:lnTo>
                    <a:pt x="284416" y="758202"/>
                  </a:lnTo>
                  <a:cubicBezTo>
                    <a:pt x="279654" y="759440"/>
                    <a:pt x="274796" y="760583"/>
                    <a:pt x="270034" y="764202"/>
                  </a:cubicBezTo>
                  <a:lnTo>
                    <a:pt x="279654" y="771346"/>
                  </a:lnTo>
                  <a:close/>
                  <a:moveTo>
                    <a:pt x="282035" y="547794"/>
                  </a:moveTo>
                  <a:cubicBezTo>
                    <a:pt x="283273" y="546556"/>
                    <a:pt x="285655" y="545413"/>
                    <a:pt x="285655" y="543032"/>
                  </a:cubicBezTo>
                  <a:cubicBezTo>
                    <a:pt x="285655" y="541794"/>
                    <a:pt x="284416" y="540651"/>
                    <a:pt x="282035" y="540651"/>
                  </a:cubicBezTo>
                  <a:lnTo>
                    <a:pt x="279654" y="540651"/>
                  </a:lnTo>
                  <a:cubicBezTo>
                    <a:pt x="279654" y="539412"/>
                    <a:pt x="278416" y="539412"/>
                    <a:pt x="278416" y="539412"/>
                  </a:cubicBezTo>
                  <a:lnTo>
                    <a:pt x="277177" y="528649"/>
                  </a:lnTo>
                  <a:lnTo>
                    <a:pt x="283178" y="526268"/>
                  </a:lnTo>
                  <a:lnTo>
                    <a:pt x="283178" y="525030"/>
                  </a:lnTo>
                  <a:lnTo>
                    <a:pt x="274796" y="527411"/>
                  </a:lnTo>
                  <a:lnTo>
                    <a:pt x="277177" y="540555"/>
                  </a:lnTo>
                  <a:cubicBezTo>
                    <a:pt x="277177" y="540555"/>
                    <a:pt x="278416" y="540555"/>
                    <a:pt x="279559" y="541794"/>
                  </a:cubicBezTo>
                  <a:lnTo>
                    <a:pt x="281940" y="541794"/>
                  </a:lnTo>
                  <a:cubicBezTo>
                    <a:pt x="283178" y="541794"/>
                    <a:pt x="284321" y="543032"/>
                    <a:pt x="284321" y="543032"/>
                  </a:cubicBezTo>
                  <a:cubicBezTo>
                    <a:pt x="284321" y="544270"/>
                    <a:pt x="281940" y="545413"/>
                    <a:pt x="280701" y="546651"/>
                  </a:cubicBezTo>
                  <a:lnTo>
                    <a:pt x="278320" y="549033"/>
                  </a:lnTo>
                  <a:cubicBezTo>
                    <a:pt x="277082" y="549033"/>
                    <a:pt x="277082" y="550271"/>
                    <a:pt x="275939" y="551414"/>
                  </a:cubicBezTo>
                  <a:lnTo>
                    <a:pt x="277177" y="552652"/>
                  </a:lnTo>
                  <a:cubicBezTo>
                    <a:pt x="277177" y="551414"/>
                    <a:pt x="278416" y="550271"/>
                    <a:pt x="278416" y="550271"/>
                  </a:cubicBezTo>
                  <a:lnTo>
                    <a:pt x="282035" y="547890"/>
                  </a:lnTo>
                  <a:close/>
                  <a:moveTo>
                    <a:pt x="277177" y="638567"/>
                  </a:moveTo>
                  <a:cubicBezTo>
                    <a:pt x="277177" y="644568"/>
                    <a:pt x="280797" y="648092"/>
                    <a:pt x="280797" y="648092"/>
                  </a:cubicBezTo>
                  <a:cubicBezTo>
                    <a:pt x="282035" y="648092"/>
                    <a:pt x="283178" y="645711"/>
                    <a:pt x="284416" y="644473"/>
                  </a:cubicBezTo>
                  <a:lnTo>
                    <a:pt x="296418" y="644473"/>
                  </a:lnTo>
                  <a:lnTo>
                    <a:pt x="304800" y="640854"/>
                  </a:lnTo>
                  <a:lnTo>
                    <a:pt x="302419" y="634853"/>
                  </a:lnTo>
                  <a:lnTo>
                    <a:pt x="292798" y="638472"/>
                  </a:lnTo>
                  <a:lnTo>
                    <a:pt x="296418" y="644473"/>
                  </a:lnTo>
                  <a:lnTo>
                    <a:pt x="294037" y="642092"/>
                  </a:lnTo>
                  <a:cubicBezTo>
                    <a:pt x="292798" y="638472"/>
                    <a:pt x="291655" y="638472"/>
                    <a:pt x="291655" y="638472"/>
                  </a:cubicBezTo>
                  <a:cubicBezTo>
                    <a:pt x="290417" y="638472"/>
                    <a:pt x="288036" y="639711"/>
                    <a:pt x="286893" y="640854"/>
                  </a:cubicBezTo>
                  <a:cubicBezTo>
                    <a:pt x="288131" y="639615"/>
                    <a:pt x="288131" y="637234"/>
                    <a:pt x="289274" y="636091"/>
                  </a:cubicBezTo>
                  <a:cubicBezTo>
                    <a:pt x="285655" y="637329"/>
                    <a:pt x="283273" y="637329"/>
                    <a:pt x="280892" y="637329"/>
                  </a:cubicBezTo>
                  <a:lnTo>
                    <a:pt x="277273" y="638567"/>
                  </a:lnTo>
                  <a:close/>
                  <a:moveTo>
                    <a:pt x="285655" y="734294"/>
                  </a:moveTo>
                  <a:cubicBezTo>
                    <a:pt x="291655" y="728293"/>
                    <a:pt x="286893" y="724769"/>
                    <a:pt x="280892" y="721149"/>
                  </a:cubicBezTo>
                  <a:lnTo>
                    <a:pt x="285655" y="734294"/>
                  </a:lnTo>
                  <a:close/>
                  <a:moveTo>
                    <a:pt x="284416" y="644568"/>
                  </a:moveTo>
                  <a:lnTo>
                    <a:pt x="282035" y="644568"/>
                  </a:lnTo>
                  <a:cubicBezTo>
                    <a:pt x="283273" y="644568"/>
                    <a:pt x="284416" y="642187"/>
                    <a:pt x="286798" y="640949"/>
                  </a:cubicBezTo>
                  <a:cubicBezTo>
                    <a:pt x="286798" y="642187"/>
                    <a:pt x="285559" y="643330"/>
                    <a:pt x="284416" y="644568"/>
                  </a:cubicBezTo>
                  <a:close/>
                  <a:moveTo>
                    <a:pt x="282035" y="658951"/>
                  </a:moveTo>
                  <a:lnTo>
                    <a:pt x="282035" y="664952"/>
                  </a:lnTo>
                  <a:cubicBezTo>
                    <a:pt x="288036" y="668571"/>
                    <a:pt x="294037" y="669714"/>
                    <a:pt x="298799" y="668571"/>
                  </a:cubicBezTo>
                  <a:cubicBezTo>
                    <a:pt x="297561" y="666190"/>
                    <a:pt x="298799" y="663809"/>
                    <a:pt x="298799" y="663809"/>
                  </a:cubicBezTo>
                  <a:cubicBezTo>
                    <a:pt x="298799" y="660189"/>
                    <a:pt x="294037" y="656665"/>
                    <a:pt x="290417" y="655427"/>
                  </a:cubicBezTo>
                  <a:lnTo>
                    <a:pt x="282035" y="659046"/>
                  </a:lnTo>
                  <a:close/>
                  <a:moveTo>
                    <a:pt x="301180" y="620661"/>
                  </a:moveTo>
                  <a:lnTo>
                    <a:pt x="302419" y="619422"/>
                  </a:lnTo>
                  <a:cubicBezTo>
                    <a:pt x="301180" y="618184"/>
                    <a:pt x="301180" y="617041"/>
                    <a:pt x="301180" y="615803"/>
                  </a:cubicBezTo>
                  <a:cubicBezTo>
                    <a:pt x="302419" y="609802"/>
                    <a:pt x="303562" y="605040"/>
                    <a:pt x="301180" y="599039"/>
                  </a:cubicBezTo>
                  <a:lnTo>
                    <a:pt x="299942" y="599039"/>
                  </a:lnTo>
                  <a:lnTo>
                    <a:pt x="296323" y="594276"/>
                  </a:lnTo>
                  <a:lnTo>
                    <a:pt x="290322" y="600277"/>
                  </a:lnTo>
                  <a:lnTo>
                    <a:pt x="292703" y="605040"/>
                  </a:lnTo>
                  <a:lnTo>
                    <a:pt x="299942" y="599039"/>
                  </a:lnTo>
                  <a:cubicBezTo>
                    <a:pt x="302323" y="606183"/>
                    <a:pt x="298704" y="614565"/>
                    <a:pt x="301180" y="619327"/>
                  </a:cubicBezTo>
                  <a:lnTo>
                    <a:pt x="301180" y="620565"/>
                  </a:lnTo>
                  <a:close/>
                  <a:moveTo>
                    <a:pt x="303657" y="713910"/>
                  </a:moveTo>
                  <a:lnTo>
                    <a:pt x="296418" y="691241"/>
                  </a:lnTo>
                  <a:lnTo>
                    <a:pt x="290417" y="693622"/>
                  </a:lnTo>
                  <a:lnTo>
                    <a:pt x="297656" y="715149"/>
                  </a:lnTo>
                  <a:lnTo>
                    <a:pt x="303657" y="713910"/>
                  </a:lnTo>
                  <a:close/>
                  <a:moveTo>
                    <a:pt x="297656" y="195083"/>
                  </a:moveTo>
                  <a:cubicBezTo>
                    <a:pt x="298895" y="192702"/>
                    <a:pt x="298895" y="191464"/>
                    <a:pt x="298895" y="190321"/>
                  </a:cubicBezTo>
                  <a:cubicBezTo>
                    <a:pt x="297656" y="189083"/>
                    <a:pt x="296513" y="187940"/>
                    <a:pt x="292894" y="187940"/>
                  </a:cubicBezTo>
                  <a:cubicBezTo>
                    <a:pt x="292894" y="191559"/>
                    <a:pt x="295275" y="192702"/>
                    <a:pt x="297656" y="195083"/>
                  </a:cubicBezTo>
                  <a:close/>
                  <a:moveTo>
                    <a:pt x="314420" y="745057"/>
                  </a:moveTo>
                  <a:lnTo>
                    <a:pt x="314420" y="746296"/>
                  </a:lnTo>
                  <a:cubicBezTo>
                    <a:pt x="315659" y="749915"/>
                    <a:pt x="315659" y="752296"/>
                    <a:pt x="306038" y="759440"/>
                  </a:cubicBezTo>
                  <a:cubicBezTo>
                    <a:pt x="316802" y="755821"/>
                    <a:pt x="319278" y="753439"/>
                    <a:pt x="320421" y="752296"/>
                  </a:cubicBezTo>
                  <a:lnTo>
                    <a:pt x="325184" y="746296"/>
                  </a:lnTo>
                  <a:lnTo>
                    <a:pt x="321564" y="735532"/>
                  </a:lnTo>
                  <a:cubicBezTo>
                    <a:pt x="320326" y="734294"/>
                    <a:pt x="319183" y="734294"/>
                    <a:pt x="319183" y="734294"/>
                  </a:cubicBezTo>
                  <a:lnTo>
                    <a:pt x="316802" y="734294"/>
                  </a:lnTo>
                  <a:cubicBezTo>
                    <a:pt x="315563" y="734294"/>
                    <a:pt x="313182" y="734294"/>
                    <a:pt x="310801" y="731913"/>
                  </a:cubicBezTo>
                  <a:cubicBezTo>
                    <a:pt x="310801" y="736675"/>
                    <a:pt x="312039" y="739056"/>
                    <a:pt x="313182" y="742676"/>
                  </a:cubicBezTo>
                  <a:lnTo>
                    <a:pt x="314420" y="745057"/>
                  </a:lnTo>
                  <a:close/>
                  <a:moveTo>
                    <a:pt x="308420" y="643425"/>
                  </a:moveTo>
                  <a:lnTo>
                    <a:pt x="312039" y="652950"/>
                  </a:lnTo>
                  <a:lnTo>
                    <a:pt x="318040" y="650569"/>
                  </a:lnTo>
                  <a:lnTo>
                    <a:pt x="314420" y="641044"/>
                  </a:lnTo>
                  <a:lnTo>
                    <a:pt x="308420" y="643425"/>
                  </a:lnTo>
                  <a:close/>
                  <a:moveTo>
                    <a:pt x="320421" y="828687"/>
                  </a:moveTo>
                  <a:cubicBezTo>
                    <a:pt x="320421" y="826305"/>
                    <a:pt x="319183" y="823924"/>
                    <a:pt x="316802" y="821543"/>
                  </a:cubicBezTo>
                  <a:lnTo>
                    <a:pt x="315563" y="823924"/>
                  </a:lnTo>
                  <a:lnTo>
                    <a:pt x="314325" y="822686"/>
                  </a:lnTo>
                  <a:lnTo>
                    <a:pt x="309563" y="832211"/>
                  </a:lnTo>
                  <a:cubicBezTo>
                    <a:pt x="313182" y="834592"/>
                    <a:pt x="317945" y="834592"/>
                    <a:pt x="317945" y="834592"/>
                  </a:cubicBezTo>
                  <a:cubicBezTo>
                    <a:pt x="319183" y="832211"/>
                    <a:pt x="319183" y="830973"/>
                    <a:pt x="319183" y="828591"/>
                  </a:cubicBezTo>
                  <a:lnTo>
                    <a:pt x="320421" y="828591"/>
                  </a:lnTo>
                  <a:close/>
                  <a:moveTo>
                    <a:pt x="316802" y="721149"/>
                  </a:moveTo>
                  <a:cubicBezTo>
                    <a:pt x="314420" y="722388"/>
                    <a:pt x="313182" y="724769"/>
                    <a:pt x="310801" y="727150"/>
                  </a:cubicBezTo>
                  <a:cubicBezTo>
                    <a:pt x="316802" y="728388"/>
                    <a:pt x="321564" y="728388"/>
                    <a:pt x="326422" y="730770"/>
                  </a:cubicBezTo>
                  <a:cubicBezTo>
                    <a:pt x="327660" y="737913"/>
                    <a:pt x="331184" y="748677"/>
                    <a:pt x="345662" y="741533"/>
                  </a:cubicBezTo>
                  <a:cubicBezTo>
                    <a:pt x="337280" y="735532"/>
                    <a:pt x="331279" y="730770"/>
                    <a:pt x="330041" y="726007"/>
                  </a:cubicBezTo>
                  <a:cubicBezTo>
                    <a:pt x="328803" y="723626"/>
                    <a:pt x="330041" y="722388"/>
                    <a:pt x="330041" y="720006"/>
                  </a:cubicBezTo>
                  <a:lnTo>
                    <a:pt x="330041" y="716387"/>
                  </a:lnTo>
                  <a:cubicBezTo>
                    <a:pt x="330041" y="716387"/>
                    <a:pt x="331279" y="715149"/>
                    <a:pt x="330041" y="714006"/>
                  </a:cubicBezTo>
                  <a:lnTo>
                    <a:pt x="316802" y="721149"/>
                  </a:lnTo>
                  <a:close/>
                  <a:moveTo>
                    <a:pt x="312039" y="635043"/>
                  </a:moveTo>
                  <a:lnTo>
                    <a:pt x="313277" y="629042"/>
                  </a:lnTo>
                  <a:lnTo>
                    <a:pt x="314516" y="629042"/>
                  </a:lnTo>
                  <a:lnTo>
                    <a:pt x="313277" y="635043"/>
                  </a:lnTo>
                  <a:lnTo>
                    <a:pt x="313277" y="636282"/>
                  </a:lnTo>
                  <a:lnTo>
                    <a:pt x="312039" y="636282"/>
                  </a:lnTo>
                  <a:lnTo>
                    <a:pt x="312039" y="635043"/>
                  </a:lnTo>
                  <a:close/>
                  <a:moveTo>
                    <a:pt x="314420" y="398347"/>
                  </a:moveTo>
                  <a:lnTo>
                    <a:pt x="315659" y="394728"/>
                  </a:lnTo>
                  <a:lnTo>
                    <a:pt x="318040" y="394728"/>
                  </a:lnTo>
                  <a:lnTo>
                    <a:pt x="315659" y="399490"/>
                  </a:lnTo>
                  <a:lnTo>
                    <a:pt x="314420" y="398252"/>
                  </a:lnTo>
                  <a:close/>
                  <a:moveTo>
                    <a:pt x="315659" y="823924"/>
                  </a:moveTo>
                  <a:cubicBezTo>
                    <a:pt x="316897" y="825162"/>
                    <a:pt x="318040" y="827544"/>
                    <a:pt x="319278" y="828687"/>
                  </a:cubicBezTo>
                  <a:cubicBezTo>
                    <a:pt x="317691" y="829512"/>
                    <a:pt x="316103" y="829512"/>
                    <a:pt x="314516" y="828687"/>
                  </a:cubicBezTo>
                  <a:lnTo>
                    <a:pt x="315753" y="823924"/>
                  </a:lnTo>
                  <a:close/>
                  <a:moveTo>
                    <a:pt x="324041" y="785634"/>
                  </a:moveTo>
                  <a:cubicBezTo>
                    <a:pt x="331279" y="785634"/>
                    <a:pt x="333660" y="780871"/>
                    <a:pt x="336042" y="776109"/>
                  </a:cubicBezTo>
                  <a:lnTo>
                    <a:pt x="339661" y="764107"/>
                  </a:lnTo>
                  <a:cubicBezTo>
                    <a:pt x="340900" y="765346"/>
                    <a:pt x="342043" y="765346"/>
                    <a:pt x="344424" y="764107"/>
                  </a:cubicBezTo>
                  <a:lnTo>
                    <a:pt x="344424" y="762869"/>
                  </a:lnTo>
                  <a:cubicBezTo>
                    <a:pt x="343185" y="762869"/>
                    <a:pt x="340804" y="764107"/>
                    <a:pt x="340804" y="762869"/>
                  </a:cubicBezTo>
                  <a:lnTo>
                    <a:pt x="339566" y="762869"/>
                  </a:lnTo>
                  <a:lnTo>
                    <a:pt x="339566" y="761631"/>
                  </a:lnTo>
                  <a:cubicBezTo>
                    <a:pt x="337185" y="770013"/>
                    <a:pt x="333566" y="783157"/>
                    <a:pt x="325184" y="784300"/>
                  </a:cubicBezTo>
                  <a:lnTo>
                    <a:pt x="319183" y="766393"/>
                  </a:lnTo>
                  <a:cubicBezTo>
                    <a:pt x="322802" y="762774"/>
                    <a:pt x="326422" y="759249"/>
                    <a:pt x="331184" y="758011"/>
                  </a:cubicBezTo>
                  <a:cubicBezTo>
                    <a:pt x="332422" y="756773"/>
                    <a:pt x="332422" y="758011"/>
                    <a:pt x="333566" y="758011"/>
                  </a:cubicBezTo>
                  <a:lnTo>
                    <a:pt x="334803" y="758011"/>
                  </a:lnTo>
                  <a:lnTo>
                    <a:pt x="336042" y="760392"/>
                  </a:lnTo>
                  <a:cubicBezTo>
                    <a:pt x="336042" y="761631"/>
                    <a:pt x="337280" y="761631"/>
                    <a:pt x="338423" y="761631"/>
                  </a:cubicBezTo>
                  <a:cubicBezTo>
                    <a:pt x="339661" y="759249"/>
                    <a:pt x="339661" y="754487"/>
                    <a:pt x="340804" y="749629"/>
                  </a:cubicBezTo>
                  <a:lnTo>
                    <a:pt x="348043" y="754392"/>
                  </a:lnTo>
                  <a:cubicBezTo>
                    <a:pt x="349282" y="755630"/>
                    <a:pt x="350425" y="756773"/>
                    <a:pt x="351663" y="756773"/>
                  </a:cubicBezTo>
                  <a:lnTo>
                    <a:pt x="352901" y="755535"/>
                  </a:lnTo>
                  <a:cubicBezTo>
                    <a:pt x="351663" y="755535"/>
                    <a:pt x="350520" y="754296"/>
                    <a:pt x="349282" y="753154"/>
                  </a:cubicBezTo>
                  <a:lnTo>
                    <a:pt x="345662" y="751915"/>
                  </a:lnTo>
                  <a:cubicBezTo>
                    <a:pt x="343281" y="749534"/>
                    <a:pt x="342043" y="748296"/>
                    <a:pt x="339661" y="748296"/>
                  </a:cubicBezTo>
                  <a:cubicBezTo>
                    <a:pt x="338423" y="750677"/>
                    <a:pt x="338423" y="753058"/>
                    <a:pt x="338423" y="755439"/>
                  </a:cubicBezTo>
                  <a:cubicBezTo>
                    <a:pt x="338423" y="757821"/>
                    <a:pt x="338423" y="759059"/>
                    <a:pt x="337185" y="760202"/>
                  </a:cubicBezTo>
                  <a:lnTo>
                    <a:pt x="337185" y="758964"/>
                  </a:lnTo>
                  <a:lnTo>
                    <a:pt x="335947" y="757725"/>
                  </a:lnTo>
                  <a:cubicBezTo>
                    <a:pt x="334709" y="755344"/>
                    <a:pt x="333566" y="755344"/>
                    <a:pt x="329946" y="756487"/>
                  </a:cubicBezTo>
                  <a:cubicBezTo>
                    <a:pt x="325184" y="757725"/>
                    <a:pt x="321564" y="762488"/>
                    <a:pt x="316706" y="766012"/>
                  </a:cubicBezTo>
                  <a:lnTo>
                    <a:pt x="323945" y="785157"/>
                  </a:lnTo>
                  <a:close/>
                  <a:moveTo>
                    <a:pt x="332422" y="802398"/>
                  </a:moveTo>
                  <a:lnTo>
                    <a:pt x="324041" y="790396"/>
                  </a:lnTo>
                  <a:lnTo>
                    <a:pt x="316802" y="801159"/>
                  </a:lnTo>
                  <a:cubicBezTo>
                    <a:pt x="320421" y="802398"/>
                    <a:pt x="321564" y="805922"/>
                    <a:pt x="321564" y="805922"/>
                  </a:cubicBezTo>
                  <a:lnTo>
                    <a:pt x="332327" y="802302"/>
                  </a:lnTo>
                  <a:close/>
                  <a:moveTo>
                    <a:pt x="320421" y="670857"/>
                  </a:moveTo>
                  <a:lnTo>
                    <a:pt x="321659" y="670857"/>
                  </a:lnTo>
                  <a:cubicBezTo>
                    <a:pt x="319278" y="664857"/>
                    <a:pt x="321659" y="662475"/>
                    <a:pt x="324041" y="657713"/>
                  </a:cubicBezTo>
                  <a:cubicBezTo>
                    <a:pt x="326422" y="657713"/>
                    <a:pt x="327660" y="660094"/>
                    <a:pt x="328803" y="662475"/>
                  </a:cubicBezTo>
                  <a:lnTo>
                    <a:pt x="328803" y="664857"/>
                  </a:lnTo>
                  <a:lnTo>
                    <a:pt x="330041" y="664857"/>
                  </a:lnTo>
                  <a:lnTo>
                    <a:pt x="330041" y="662475"/>
                  </a:lnTo>
                  <a:cubicBezTo>
                    <a:pt x="328803" y="658856"/>
                    <a:pt x="327660" y="656475"/>
                    <a:pt x="322802" y="656475"/>
                  </a:cubicBezTo>
                  <a:cubicBezTo>
                    <a:pt x="320421" y="660094"/>
                    <a:pt x="318040" y="664857"/>
                    <a:pt x="320421" y="669619"/>
                  </a:cubicBezTo>
                  <a:lnTo>
                    <a:pt x="320421" y="670857"/>
                  </a:lnTo>
                  <a:close/>
                  <a:moveTo>
                    <a:pt x="339661" y="703147"/>
                  </a:moveTo>
                  <a:lnTo>
                    <a:pt x="337280" y="703147"/>
                  </a:lnTo>
                  <a:lnTo>
                    <a:pt x="339661" y="698385"/>
                  </a:lnTo>
                  <a:lnTo>
                    <a:pt x="339661" y="697146"/>
                  </a:lnTo>
                  <a:lnTo>
                    <a:pt x="340900" y="697146"/>
                  </a:lnTo>
                  <a:lnTo>
                    <a:pt x="340900" y="698385"/>
                  </a:lnTo>
                  <a:lnTo>
                    <a:pt x="339661" y="702004"/>
                  </a:lnTo>
                  <a:lnTo>
                    <a:pt x="339661" y="703242"/>
                  </a:lnTo>
                  <a:close/>
                  <a:moveTo>
                    <a:pt x="343185" y="803636"/>
                  </a:moveTo>
                  <a:cubicBezTo>
                    <a:pt x="341947" y="804874"/>
                    <a:pt x="339566" y="802398"/>
                    <a:pt x="338423" y="801255"/>
                  </a:cubicBezTo>
                  <a:cubicBezTo>
                    <a:pt x="336042" y="806017"/>
                    <a:pt x="338423" y="807255"/>
                    <a:pt x="339661" y="807255"/>
                  </a:cubicBezTo>
                  <a:cubicBezTo>
                    <a:pt x="340900" y="807255"/>
                    <a:pt x="343281" y="807255"/>
                    <a:pt x="344424" y="806017"/>
                  </a:cubicBezTo>
                  <a:lnTo>
                    <a:pt x="343185" y="803636"/>
                  </a:lnTo>
                  <a:close/>
                  <a:moveTo>
                    <a:pt x="342043" y="825162"/>
                  </a:moveTo>
                  <a:lnTo>
                    <a:pt x="342043" y="826401"/>
                  </a:lnTo>
                  <a:lnTo>
                    <a:pt x="343281" y="826401"/>
                  </a:lnTo>
                  <a:lnTo>
                    <a:pt x="348043" y="816876"/>
                  </a:lnTo>
                  <a:cubicBezTo>
                    <a:pt x="350425" y="815637"/>
                    <a:pt x="355282" y="815637"/>
                    <a:pt x="357664" y="816876"/>
                  </a:cubicBezTo>
                  <a:lnTo>
                    <a:pt x="358902" y="815637"/>
                  </a:lnTo>
                  <a:cubicBezTo>
                    <a:pt x="356521" y="814399"/>
                    <a:pt x="354139" y="814399"/>
                    <a:pt x="351663" y="814399"/>
                  </a:cubicBezTo>
                  <a:cubicBezTo>
                    <a:pt x="349282" y="815637"/>
                    <a:pt x="346900" y="815637"/>
                    <a:pt x="346900" y="815637"/>
                  </a:cubicBezTo>
                  <a:lnTo>
                    <a:pt x="342138" y="825162"/>
                  </a:lnTo>
                  <a:close/>
                  <a:moveTo>
                    <a:pt x="349186" y="509504"/>
                  </a:moveTo>
                  <a:lnTo>
                    <a:pt x="352806" y="502360"/>
                  </a:lnTo>
                  <a:lnTo>
                    <a:pt x="348043" y="501122"/>
                  </a:lnTo>
                  <a:lnTo>
                    <a:pt x="344424" y="507123"/>
                  </a:lnTo>
                  <a:lnTo>
                    <a:pt x="349186" y="509504"/>
                  </a:lnTo>
                  <a:close/>
                  <a:moveTo>
                    <a:pt x="345662" y="562082"/>
                  </a:moveTo>
                  <a:lnTo>
                    <a:pt x="344424" y="560844"/>
                  </a:lnTo>
                  <a:cubicBezTo>
                    <a:pt x="345662" y="565606"/>
                    <a:pt x="346805" y="567987"/>
                    <a:pt x="349186" y="570369"/>
                  </a:cubicBezTo>
                  <a:cubicBezTo>
                    <a:pt x="351568" y="567987"/>
                    <a:pt x="351568" y="565606"/>
                    <a:pt x="350425" y="561987"/>
                  </a:cubicBezTo>
                  <a:lnTo>
                    <a:pt x="345662" y="561987"/>
                  </a:lnTo>
                  <a:close/>
                  <a:moveTo>
                    <a:pt x="344424" y="692384"/>
                  </a:moveTo>
                  <a:cubicBezTo>
                    <a:pt x="348043" y="694765"/>
                    <a:pt x="350425" y="696004"/>
                    <a:pt x="352806" y="696004"/>
                  </a:cubicBezTo>
                  <a:cubicBezTo>
                    <a:pt x="355187" y="693622"/>
                    <a:pt x="355187" y="690003"/>
                    <a:pt x="351568" y="685240"/>
                  </a:cubicBezTo>
                  <a:lnTo>
                    <a:pt x="344328" y="692384"/>
                  </a:lnTo>
                  <a:close/>
                  <a:moveTo>
                    <a:pt x="352806" y="794016"/>
                  </a:moveTo>
                  <a:lnTo>
                    <a:pt x="354044" y="784491"/>
                  </a:lnTo>
                  <a:lnTo>
                    <a:pt x="348043" y="784491"/>
                  </a:lnTo>
                  <a:lnTo>
                    <a:pt x="346805" y="792873"/>
                  </a:lnTo>
                  <a:lnTo>
                    <a:pt x="352806" y="794111"/>
                  </a:lnTo>
                  <a:close/>
                  <a:moveTo>
                    <a:pt x="357664" y="768965"/>
                  </a:moveTo>
                  <a:lnTo>
                    <a:pt x="373285" y="753439"/>
                  </a:lnTo>
                  <a:lnTo>
                    <a:pt x="367284" y="751058"/>
                  </a:lnTo>
                  <a:cubicBezTo>
                    <a:pt x="367284" y="760583"/>
                    <a:pt x="366046" y="763059"/>
                    <a:pt x="355282" y="763059"/>
                  </a:cubicBezTo>
                  <a:lnTo>
                    <a:pt x="357664" y="769060"/>
                  </a:lnTo>
                  <a:close/>
                  <a:moveTo>
                    <a:pt x="367189" y="823924"/>
                  </a:moveTo>
                  <a:cubicBezTo>
                    <a:pt x="368427" y="820305"/>
                    <a:pt x="370808" y="816780"/>
                    <a:pt x="373189" y="815542"/>
                  </a:cubicBezTo>
                  <a:lnTo>
                    <a:pt x="374428" y="816780"/>
                  </a:lnTo>
                  <a:lnTo>
                    <a:pt x="373189" y="816780"/>
                  </a:lnTo>
                  <a:cubicBezTo>
                    <a:pt x="370808" y="818019"/>
                    <a:pt x="368427" y="822781"/>
                    <a:pt x="367189" y="825162"/>
                  </a:cubicBezTo>
                  <a:lnTo>
                    <a:pt x="365950" y="823924"/>
                  </a:lnTo>
                  <a:lnTo>
                    <a:pt x="367189" y="823924"/>
                  </a:lnTo>
                  <a:close/>
                  <a:moveTo>
                    <a:pt x="379190" y="442543"/>
                  </a:moveTo>
                  <a:lnTo>
                    <a:pt x="376809" y="442543"/>
                  </a:lnTo>
                  <a:lnTo>
                    <a:pt x="376809" y="437781"/>
                  </a:lnTo>
                  <a:lnTo>
                    <a:pt x="379190" y="437781"/>
                  </a:lnTo>
                  <a:lnTo>
                    <a:pt x="379190" y="442543"/>
                  </a:lnTo>
                  <a:close/>
                </a:path>
              </a:pathLst>
            </a:custGeom>
            <a:solidFill>
              <a:srgbClr val="FFFFFF"/>
            </a:solidFill>
            <a:ln w="9525" cap="flat">
              <a:noFill/>
              <a:prstDash val="solid"/>
              <a:miter/>
            </a:ln>
          </p:spPr>
          <p:txBody>
            <a:bodyPr rtlCol="0" anchor="ctr"/>
            <a:lstStyle/>
            <a:p>
              <a:endParaRPr lang="nl-NL"/>
            </a:p>
          </p:txBody>
        </p:sp>
        <p:sp>
          <p:nvSpPr>
            <p:cNvPr id="22" name="Vrije vorm: vorm 21">
              <a:extLst>
                <a:ext uri="{FF2B5EF4-FFF2-40B4-BE49-F238E27FC236}">
                  <a16:creationId xmlns:a16="http://schemas.microsoft.com/office/drawing/2014/main" id="{DEC4AEA2-8F3A-8715-8EC2-0CE4C7FD0B43}"/>
                </a:ext>
              </a:extLst>
            </p:cNvPr>
            <p:cNvSpPr/>
            <p:nvPr/>
          </p:nvSpPr>
          <p:spPr>
            <a:xfrm>
              <a:off x="7916417" y="4369021"/>
              <a:ext cx="375761" cy="907446"/>
            </a:xfrm>
            <a:custGeom>
              <a:avLst/>
              <a:gdLst>
                <a:gd name="connsiteX0" fmla="*/ 224504 w 375761"/>
                <a:gd name="connsiteY0" fmla="*/ 654082 h 907446"/>
                <a:gd name="connsiteX1" fmla="*/ 223266 w 375761"/>
                <a:gd name="connsiteY1" fmla="*/ 624173 h 907446"/>
                <a:gd name="connsiteX2" fmla="*/ 224504 w 375761"/>
                <a:gd name="connsiteY2" fmla="*/ 589502 h 907446"/>
                <a:gd name="connsiteX3" fmla="*/ 224504 w 375761"/>
                <a:gd name="connsiteY3" fmla="*/ 578739 h 907446"/>
                <a:gd name="connsiteX4" fmla="*/ 225743 w 375761"/>
                <a:gd name="connsiteY4" fmla="*/ 564356 h 907446"/>
                <a:gd name="connsiteX5" fmla="*/ 214979 w 375761"/>
                <a:gd name="connsiteY5" fmla="*/ 552355 h 907446"/>
                <a:gd name="connsiteX6" fmla="*/ 193357 w 375761"/>
                <a:gd name="connsiteY6" fmla="*/ 553593 h 907446"/>
                <a:gd name="connsiteX7" fmla="*/ 176593 w 375761"/>
                <a:gd name="connsiteY7" fmla="*/ 493776 h 907446"/>
                <a:gd name="connsiteX8" fmla="*/ 175356 w 375761"/>
                <a:gd name="connsiteY8" fmla="*/ 475869 h 907446"/>
                <a:gd name="connsiteX9" fmla="*/ 176593 w 375761"/>
                <a:gd name="connsiteY9" fmla="*/ 448342 h 907446"/>
                <a:gd name="connsiteX10" fmla="*/ 186214 w 375761"/>
                <a:gd name="connsiteY10" fmla="*/ 437579 h 907446"/>
                <a:gd name="connsiteX11" fmla="*/ 357854 w 375761"/>
                <a:gd name="connsiteY11" fmla="*/ 437579 h 907446"/>
                <a:gd name="connsiteX12" fmla="*/ 366236 w 375761"/>
                <a:gd name="connsiteY12" fmla="*/ 456724 h 907446"/>
                <a:gd name="connsiteX13" fmla="*/ 363855 w 375761"/>
                <a:gd name="connsiteY13" fmla="*/ 484251 h 907446"/>
                <a:gd name="connsiteX14" fmla="*/ 363855 w 375761"/>
                <a:gd name="connsiteY14" fmla="*/ 683895 h 907446"/>
                <a:gd name="connsiteX15" fmla="*/ 365093 w 375761"/>
                <a:gd name="connsiteY15" fmla="*/ 692277 h 907446"/>
                <a:gd name="connsiteX16" fmla="*/ 365093 w 375761"/>
                <a:gd name="connsiteY16" fmla="*/ 737711 h 907446"/>
                <a:gd name="connsiteX17" fmla="*/ 363855 w 375761"/>
                <a:gd name="connsiteY17" fmla="*/ 774763 h 907446"/>
                <a:gd name="connsiteX18" fmla="*/ 366236 w 375761"/>
                <a:gd name="connsiteY18" fmla="*/ 783146 h 907446"/>
                <a:gd name="connsiteX19" fmla="*/ 367475 w 375761"/>
                <a:gd name="connsiteY19" fmla="*/ 805815 h 907446"/>
                <a:gd name="connsiteX20" fmla="*/ 367475 w 375761"/>
                <a:gd name="connsiteY20" fmla="*/ 881158 h 907446"/>
                <a:gd name="connsiteX21" fmla="*/ 350711 w 375761"/>
                <a:gd name="connsiteY21" fmla="*/ 895541 h 907446"/>
                <a:gd name="connsiteX22" fmla="*/ 319468 w 375761"/>
                <a:gd name="connsiteY22" fmla="*/ 894302 h 907446"/>
                <a:gd name="connsiteX23" fmla="*/ 285845 w 375761"/>
                <a:gd name="connsiteY23" fmla="*/ 862013 h 907446"/>
                <a:gd name="connsiteX24" fmla="*/ 282226 w 375761"/>
                <a:gd name="connsiteY24" fmla="*/ 857250 h 907446"/>
                <a:gd name="connsiteX25" fmla="*/ 268986 w 375761"/>
                <a:gd name="connsiteY25" fmla="*/ 870395 h 907446"/>
                <a:gd name="connsiteX26" fmla="*/ 230600 w 375761"/>
                <a:gd name="connsiteY26" fmla="*/ 897922 h 907446"/>
                <a:gd name="connsiteX27" fmla="*/ 186214 w 375761"/>
                <a:gd name="connsiteY27" fmla="*/ 907447 h 907446"/>
                <a:gd name="connsiteX28" fmla="*/ 104584 w 375761"/>
                <a:gd name="connsiteY28" fmla="*/ 896684 h 907446"/>
                <a:gd name="connsiteX29" fmla="*/ 62579 w 375761"/>
                <a:gd name="connsiteY29" fmla="*/ 870395 h 907446"/>
                <a:gd name="connsiteX30" fmla="*/ 31337 w 375761"/>
                <a:gd name="connsiteY30" fmla="*/ 833342 h 907446"/>
                <a:gd name="connsiteX31" fmla="*/ 16955 w 375761"/>
                <a:gd name="connsiteY31" fmla="*/ 798671 h 907446"/>
                <a:gd name="connsiteX32" fmla="*/ 3715 w 375761"/>
                <a:gd name="connsiteY32" fmla="*/ 744855 h 907446"/>
                <a:gd name="connsiteX33" fmla="*/ 2477 w 375761"/>
                <a:gd name="connsiteY33" fmla="*/ 725710 h 907446"/>
                <a:gd name="connsiteX34" fmla="*/ 2477 w 375761"/>
                <a:gd name="connsiteY34" fmla="*/ 714947 h 907446"/>
                <a:gd name="connsiteX35" fmla="*/ 1238 w 375761"/>
                <a:gd name="connsiteY35" fmla="*/ 704183 h 907446"/>
                <a:gd name="connsiteX36" fmla="*/ 3620 w 375761"/>
                <a:gd name="connsiteY36" fmla="*/ 683895 h 907446"/>
                <a:gd name="connsiteX37" fmla="*/ 3620 w 375761"/>
                <a:gd name="connsiteY37" fmla="*/ 669512 h 907446"/>
                <a:gd name="connsiteX38" fmla="*/ 3620 w 375761"/>
                <a:gd name="connsiteY38" fmla="*/ 645605 h 907446"/>
                <a:gd name="connsiteX39" fmla="*/ 4858 w 375761"/>
                <a:gd name="connsiteY39" fmla="*/ 612172 h 907446"/>
                <a:gd name="connsiteX40" fmla="*/ 3620 w 375761"/>
                <a:gd name="connsiteY40" fmla="*/ 590645 h 907446"/>
                <a:gd name="connsiteX41" fmla="*/ 3620 w 375761"/>
                <a:gd name="connsiteY41" fmla="*/ 578644 h 907446"/>
                <a:gd name="connsiteX42" fmla="*/ 0 w 375761"/>
                <a:gd name="connsiteY42" fmla="*/ 518827 h 907446"/>
                <a:gd name="connsiteX43" fmla="*/ 1238 w 375761"/>
                <a:gd name="connsiteY43" fmla="*/ 230696 h 907446"/>
                <a:gd name="connsiteX44" fmla="*/ 2477 w 375761"/>
                <a:gd name="connsiteY44" fmla="*/ 202025 h 907446"/>
                <a:gd name="connsiteX45" fmla="*/ 9716 w 375761"/>
                <a:gd name="connsiteY45" fmla="*/ 155353 h 907446"/>
                <a:gd name="connsiteX46" fmla="*/ 12097 w 375761"/>
                <a:gd name="connsiteY46" fmla="*/ 137446 h 907446"/>
                <a:gd name="connsiteX47" fmla="*/ 18098 w 375761"/>
                <a:gd name="connsiteY47" fmla="*/ 124301 h 907446"/>
                <a:gd name="connsiteX48" fmla="*/ 27718 w 375761"/>
                <a:gd name="connsiteY48" fmla="*/ 101632 h 907446"/>
                <a:gd name="connsiteX49" fmla="*/ 93726 w 375761"/>
                <a:gd name="connsiteY49" fmla="*/ 25146 h 907446"/>
                <a:gd name="connsiteX50" fmla="*/ 112966 w 375761"/>
                <a:gd name="connsiteY50" fmla="*/ 10763 h 907446"/>
                <a:gd name="connsiteX51" fmla="*/ 128588 w 375761"/>
                <a:gd name="connsiteY51" fmla="*/ 7144 h 907446"/>
                <a:gd name="connsiteX52" fmla="*/ 141827 w 375761"/>
                <a:gd name="connsiteY52" fmla="*/ 2381 h 907446"/>
                <a:gd name="connsiteX53" fmla="*/ 183832 w 375761"/>
                <a:gd name="connsiteY53" fmla="*/ 0 h 907446"/>
                <a:gd name="connsiteX54" fmla="*/ 230600 w 375761"/>
                <a:gd name="connsiteY54" fmla="*/ 2381 h 907446"/>
                <a:gd name="connsiteX55" fmla="*/ 253365 w 375761"/>
                <a:gd name="connsiteY55" fmla="*/ 10763 h 907446"/>
                <a:gd name="connsiteX56" fmla="*/ 345757 w 375761"/>
                <a:gd name="connsiteY56" fmla="*/ 80105 h 907446"/>
                <a:gd name="connsiteX57" fmla="*/ 355378 w 375761"/>
                <a:gd name="connsiteY57" fmla="*/ 99250 h 907446"/>
                <a:gd name="connsiteX58" fmla="*/ 361379 w 375761"/>
                <a:gd name="connsiteY58" fmla="*/ 108775 h 907446"/>
                <a:gd name="connsiteX59" fmla="*/ 375761 w 375761"/>
                <a:gd name="connsiteY59" fmla="*/ 199644 h 907446"/>
                <a:gd name="connsiteX60" fmla="*/ 372142 w 375761"/>
                <a:gd name="connsiteY60" fmla="*/ 253460 h 907446"/>
                <a:gd name="connsiteX61" fmla="*/ 372142 w 375761"/>
                <a:gd name="connsiteY61" fmla="*/ 283369 h 907446"/>
                <a:gd name="connsiteX62" fmla="*/ 354139 w 375761"/>
                <a:gd name="connsiteY62" fmla="*/ 310896 h 907446"/>
                <a:gd name="connsiteX63" fmla="*/ 246126 w 375761"/>
                <a:gd name="connsiteY63" fmla="*/ 310896 h 907446"/>
                <a:gd name="connsiteX64" fmla="*/ 230505 w 375761"/>
                <a:gd name="connsiteY64" fmla="*/ 289370 h 907446"/>
                <a:gd name="connsiteX65" fmla="*/ 232886 w 375761"/>
                <a:gd name="connsiteY65" fmla="*/ 259461 h 907446"/>
                <a:gd name="connsiteX66" fmla="*/ 234125 w 375761"/>
                <a:gd name="connsiteY66" fmla="*/ 169831 h 907446"/>
                <a:gd name="connsiteX67" fmla="*/ 182499 w 375761"/>
                <a:gd name="connsiteY67" fmla="*/ 117253 h 907446"/>
                <a:gd name="connsiteX68" fmla="*/ 146495 w 375761"/>
                <a:gd name="connsiteY68" fmla="*/ 154305 h 907446"/>
                <a:gd name="connsiteX69" fmla="*/ 145256 w 375761"/>
                <a:gd name="connsiteY69" fmla="*/ 212884 h 907446"/>
                <a:gd name="connsiteX70" fmla="*/ 145256 w 375761"/>
                <a:gd name="connsiteY70" fmla="*/ 264319 h 907446"/>
                <a:gd name="connsiteX71" fmla="*/ 142875 w 375761"/>
                <a:gd name="connsiteY71" fmla="*/ 296608 h 907446"/>
                <a:gd name="connsiteX72" fmla="*/ 142875 w 375761"/>
                <a:gd name="connsiteY72" fmla="*/ 300228 h 907446"/>
                <a:gd name="connsiteX73" fmla="*/ 145256 w 375761"/>
                <a:gd name="connsiteY73" fmla="*/ 306229 h 907446"/>
                <a:gd name="connsiteX74" fmla="*/ 145256 w 375761"/>
                <a:gd name="connsiteY74" fmla="*/ 309848 h 907446"/>
                <a:gd name="connsiteX75" fmla="*/ 142875 w 375761"/>
                <a:gd name="connsiteY75" fmla="*/ 372046 h 907446"/>
                <a:gd name="connsiteX76" fmla="*/ 147638 w 375761"/>
                <a:gd name="connsiteY76" fmla="*/ 401955 h 907446"/>
                <a:gd name="connsiteX77" fmla="*/ 146399 w 375761"/>
                <a:gd name="connsiteY77" fmla="*/ 550164 h 907446"/>
                <a:gd name="connsiteX78" fmla="*/ 146399 w 375761"/>
                <a:gd name="connsiteY78" fmla="*/ 596837 h 907446"/>
                <a:gd name="connsiteX79" fmla="*/ 142780 w 375761"/>
                <a:gd name="connsiteY79" fmla="*/ 625507 h 907446"/>
                <a:gd name="connsiteX80" fmla="*/ 142780 w 375761"/>
                <a:gd name="connsiteY80" fmla="*/ 737902 h 907446"/>
                <a:gd name="connsiteX81" fmla="*/ 145161 w 375761"/>
                <a:gd name="connsiteY81" fmla="*/ 743903 h 907446"/>
                <a:gd name="connsiteX82" fmla="*/ 173927 w 375761"/>
                <a:gd name="connsiteY82" fmla="*/ 786955 h 907446"/>
                <a:gd name="connsiteX83" fmla="*/ 191929 w 375761"/>
                <a:gd name="connsiteY83" fmla="*/ 789337 h 907446"/>
                <a:gd name="connsiteX84" fmla="*/ 224314 w 375761"/>
                <a:gd name="connsiteY84" fmla="*/ 764191 h 907446"/>
                <a:gd name="connsiteX85" fmla="*/ 224314 w 375761"/>
                <a:gd name="connsiteY85" fmla="*/ 700849 h 907446"/>
                <a:gd name="connsiteX86" fmla="*/ 224314 w 375761"/>
                <a:gd name="connsiteY86" fmla="*/ 654177 h 907446"/>
                <a:gd name="connsiteX87" fmla="*/ 48101 w 375761"/>
                <a:gd name="connsiteY87" fmla="*/ 336042 h 907446"/>
                <a:gd name="connsiteX88" fmla="*/ 48101 w 375761"/>
                <a:gd name="connsiteY88" fmla="*/ 327660 h 907446"/>
                <a:gd name="connsiteX89" fmla="*/ 38481 w 375761"/>
                <a:gd name="connsiteY89" fmla="*/ 336042 h 907446"/>
                <a:gd name="connsiteX90" fmla="*/ 48101 w 375761"/>
                <a:gd name="connsiteY90" fmla="*/ 336042 h 907446"/>
                <a:gd name="connsiteX91" fmla="*/ 43243 w 375761"/>
                <a:gd name="connsiteY91" fmla="*/ 484346 h 907446"/>
                <a:gd name="connsiteX92" fmla="*/ 43243 w 375761"/>
                <a:gd name="connsiteY92" fmla="*/ 491490 h 907446"/>
                <a:gd name="connsiteX93" fmla="*/ 43243 w 375761"/>
                <a:gd name="connsiteY93" fmla="*/ 484346 h 907446"/>
                <a:gd name="connsiteX94" fmla="*/ 48101 w 375761"/>
                <a:gd name="connsiteY94" fmla="*/ 399479 h 907446"/>
                <a:gd name="connsiteX95" fmla="*/ 55340 w 375761"/>
                <a:gd name="connsiteY95" fmla="*/ 406622 h 907446"/>
                <a:gd name="connsiteX96" fmla="*/ 66104 w 375761"/>
                <a:gd name="connsiteY96" fmla="*/ 395859 h 907446"/>
                <a:gd name="connsiteX97" fmla="*/ 60103 w 375761"/>
                <a:gd name="connsiteY97" fmla="*/ 389858 h 907446"/>
                <a:gd name="connsiteX98" fmla="*/ 51721 w 375761"/>
                <a:gd name="connsiteY98" fmla="*/ 386239 h 907446"/>
                <a:gd name="connsiteX99" fmla="*/ 48101 w 375761"/>
                <a:gd name="connsiteY99" fmla="*/ 399383 h 907446"/>
                <a:gd name="connsiteX100" fmla="*/ 72104 w 375761"/>
                <a:gd name="connsiteY100" fmla="*/ 631412 h 907446"/>
                <a:gd name="connsiteX101" fmla="*/ 76867 w 375761"/>
                <a:gd name="connsiteY101" fmla="*/ 626650 h 907446"/>
                <a:gd name="connsiteX102" fmla="*/ 67246 w 375761"/>
                <a:gd name="connsiteY102" fmla="*/ 619506 h 907446"/>
                <a:gd name="connsiteX103" fmla="*/ 63627 w 375761"/>
                <a:gd name="connsiteY103" fmla="*/ 630269 h 907446"/>
                <a:gd name="connsiteX104" fmla="*/ 66008 w 375761"/>
                <a:gd name="connsiteY104" fmla="*/ 630269 h 907446"/>
                <a:gd name="connsiteX105" fmla="*/ 69628 w 375761"/>
                <a:gd name="connsiteY105" fmla="*/ 631507 h 907446"/>
                <a:gd name="connsiteX106" fmla="*/ 72009 w 375761"/>
                <a:gd name="connsiteY106" fmla="*/ 631507 h 907446"/>
                <a:gd name="connsiteX107" fmla="*/ 69628 w 375761"/>
                <a:gd name="connsiteY107" fmla="*/ 430530 h 907446"/>
                <a:gd name="connsiteX108" fmla="*/ 69628 w 375761"/>
                <a:gd name="connsiteY108" fmla="*/ 438912 h 907446"/>
                <a:gd name="connsiteX109" fmla="*/ 80391 w 375761"/>
                <a:gd name="connsiteY109" fmla="*/ 438912 h 907446"/>
                <a:gd name="connsiteX110" fmla="*/ 79153 w 375761"/>
                <a:gd name="connsiteY110" fmla="*/ 436531 h 907446"/>
                <a:gd name="connsiteX111" fmla="*/ 79153 w 375761"/>
                <a:gd name="connsiteY111" fmla="*/ 434149 h 907446"/>
                <a:gd name="connsiteX112" fmla="*/ 77914 w 375761"/>
                <a:gd name="connsiteY112" fmla="*/ 430530 h 907446"/>
                <a:gd name="connsiteX113" fmla="*/ 69532 w 375761"/>
                <a:gd name="connsiteY113" fmla="*/ 430530 h 907446"/>
                <a:gd name="connsiteX114" fmla="*/ 72104 w 375761"/>
                <a:gd name="connsiteY114" fmla="*/ 596741 h 907446"/>
                <a:gd name="connsiteX115" fmla="*/ 72104 w 375761"/>
                <a:gd name="connsiteY115" fmla="*/ 605123 h 907446"/>
                <a:gd name="connsiteX116" fmla="*/ 82868 w 375761"/>
                <a:gd name="connsiteY116" fmla="*/ 605123 h 907446"/>
                <a:gd name="connsiteX117" fmla="*/ 81629 w 375761"/>
                <a:gd name="connsiteY117" fmla="*/ 602742 h 907446"/>
                <a:gd name="connsiteX118" fmla="*/ 81629 w 375761"/>
                <a:gd name="connsiteY118" fmla="*/ 600361 h 907446"/>
                <a:gd name="connsiteX119" fmla="*/ 80391 w 375761"/>
                <a:gd name="connsiteY119" fmla="*/ 596741 h 907446"/>
                <a:gd name="connsiteX120" fmla="*/ 72009 w 375761"/>
                <a:gd name="connsiteY120" fmla="*/ 596741 h 907446"/>
                <a:gd name="connsiteX121" fmla="*/ 80486 w 375761"/>
                <a:gd name="connsiteY121" fmla="*/ 327755 h 907446"/>
                <a:gd name="connsiteX122" fmla="*/ 80486 w 375761"/>
                <a:gd name="connsiteY122" fmla="*/ 320612 h 907446"/>
                <a:gd name="connsiteX123" fmla="*/ 75724 w 375761"/>
                <a:gd name="connsiteY123" fmla="*/ 320612 h 907446"/>
                <a:gd name="connsiteX124" fmla="*/ 75724 w 375761"/>
                <a:gd name="connsiteY124" fmla="*/ 327755 h 907446"/>
                <a:gd name="connsiteX125" fmla="*/ 80486 w 375761"/>
                <a:gd name="connsiteY125" fmla="*/ 327755 h 907446"/>
                <a:gd name="connsiteX126" fmla="*/ 84106 w 375761"/>
                <a:gd name="connsiteY126" fmla="*/ 343281 h 907446"/>
                <a:gd name="connsiteX127" fmla="*/ 75724 w 375761"/>
                <a:gd name="connsiteY127" fmla="*/ 343281 h 907446"/>
                <a:gd name="connsiteX128" fmla="*/ 75724 w 375761"/>
                <a:gd name="connsiteY128" fmla="*/ 349282 h 907446"/>
                <a:gd name="connsiteX129" fmla="*/ 84106 w 375761"/>
                <a:gd name="connsiteY129" fmla="*/ 356425 h 907446"/>
                <a:gd name="connsiteX130" fmla="*/ 88868 w 375761"/>
                <a:gd name="connsiteY130" fmla="*/ 348044 h 907446"/>
                <a:gd name="connsiteX131" fmla="*/ 84106 w 375761"/>
                <a:gd name="connsiteY131" fmla="*/ 343281 h 907446"/>
                <a:gd name="connsiteX132" fmla="*/ 80486 w 375761"/>
                <a:gd name="connsiteY132" fmla="*/ 282321 h 907446"/>
                <a:gd name="connsiteX133" fmla="*/ 88868 w 375761"/>
                <a:gd name="connsiteY133" fmla="*/ 278702 h 907446"/>
                <a:gd name="connsiteX134" fmla="*/ 78105 w 375761"/>
                <a:gd name="connsiteY134" fmla="*/ 271558 h 907446"/>
                <a:gd name="connsiteX135" fmla="*/ 80486 w 375761"/>
                <a:gd name="connsiteY135" fmla="*/ 282321 h 907446"/>
                <a:gd name="connsiteX136" fmla="*/ 90107 w 375761"/>
                <a:gd name="connsiteY136" fmla="*/ 477203 h 907446"/>
                <a:gd name="connsiteX137" fmla="*/ 94869 w 375761"/>
                <a:gd name="connsiteY137" fmla="*/ 472440 h 907446"/>
                <a:gd name="connsiteX138" fmla="*/ 85249 w 375761"/>
                <a:gd name="connsiteY138" fmla="*/ 465296 h 907446"/>
                <a:gd name="connsiteX139" fmla="*/ 81629 w 375761"/>
                <a:gd name="connsiteY139" fmla="*/ 476060 h 907446"/>
                <a:gd name="connsiteX140" fmla="*/ 84011 w 375761"/>
                <a:gd name="connsiteY140" fmla="*/ 476060 h 907446"/>
                <a:gd name="connsiteX141" fmla="*/ 87630 w 375761"/>
                <a:gd name="connsiteY141" fmla="*/ 477298 h 907446"/>
                <a:gd name="connsiteX142" fmla="*/ 90011 w 375761"/>
                <a:gd name="connsiteY142" fmla="*/ 477298 h 907446"/>
                <a:gd name="connsiteX143" fmla="*/ 84106 w 375761"/>
                <a:gd name="connsiteY143" fmla="*/ 413766 h 907446"/>
                <a:gd name="connsiteX144" fmla="*/ 84106 w 375761"/>
                <a:gd name="connsiteY144" fmla="*/ 419767 h 907446"/>
                <a:gd name="connsiteX145" fmla="*/ 91345 w 375761"/>
                <a:gd name="connsiteY145" fmla="*/ 419767 h 907446"/>
                <a:gd name="connsiteX146" fmla="*/ 91345 w 375761"/>
                <a:gd name="connsiteY146" fmla="*/ 413766 h 907446"/>
                <a:gd name="connsiteX147" fmla="*/ 84106 w 375761"/>
                <a:gd name="connsiteY147" fmla="*/ 413766 h 907446"/>
                <a:gd name="connsiteX148" fmla="*/ 86487 w 375761"/>
                <a:gd name="connsiteY148" fmla="*/ 579977 h 907446"/>
                <a:gd name="connsiteX149" fmla="*/ 86487 w 375761"/>
                <a:gd name="connsiteY149" fmla="*/ 585978 h 907446"/>
                <a:gd name="connsiteX150" fmla="*/ 93726 w 375761"/>
                <a:gd name="connsiteY150" fmla="*/ 585978 h 907446"/>
                <a:gd name="connsiteX151" fmla="*/ 93726 w 375761"/>
                <a:gd name="connsiteY151" fmla="*/ 579977 h 907446"/>
                <a:gd name="connsiteX152" fmla="*/ 86487 w 375761"/>
                <a:gd name="connsiteY152" fmla="*/ 579977 h 907446"/>
                <a:gd name="connsiteX153" fmla="*/ 90107 w 375761"/>
                <a:gd name="connsiteY153" fmla="*/ 648176 h 907446"/>
                <a:gd name="connsiteX154" fmla="*/ 102108 w 375761"/>
                <a:gd name="connsiteY154" fmla="*/ 645795 h 907446"/>
                <a:gd name="connsiteX155" fmla="*/ 91345 w 375761"/>
                <a:gd name="connsiteY155" fmla="*/ 637413 h 907446"/>
                <a:gd name="connsiteX156" fmla="*/ 90107 w 375761"/>
                <a:gd name="connsiteY156" fmla="*/ 643414 h 907446"/>
                <a:gd name="connsiteX157" fmla="*/ 90107 w 375761"/>
                <a:gd name="connsiteY157" fmla="*/ 648176 h 907446"/>
                <a:gd name="connsiteX158" fmla="*/ 108109 w 375761"/>
                <a:gd name="connsiteY158" fmla="*/ 495110 h 907446"/>
                <a:gd name="connsiteX159" fmla="*/ 120110 w 375761"/>
                <a:gd name="connsiteY159" fmla="*/ 492728 h 907446"/>
                <a:gd name="connsiteX160" fmla="*/ 109347 w 375761"/>
                <a:gd name="connsiteY160" fmla="*/ 484346 h 907446"/>
                <a:gd name="connsiteX161" fmla="*/ 108109 w 375761"/>
                <a:gd name="connsiteY161" fmla="*/ 490347 h 907446"/>
                <a:gd name="connsiteX162" fmla="*/ 108109 w 375761"/>
                <a:gd name="connsiteY162" fmla="*/ 495110 h 907446"/>
                <a:gd name="connsiteX163" fmla="*/ 159639 w 375761"/>
                <a:gd name="connsiteY163" fmla="*/ 94583 h 907446"/>
                <a:gd name="connsiteX164" fmla="*/ 157258 w 375761"/>
                <a:gd name="connsiteY164" fmla="*/ 93345 h 907446"/>
                <a:gd name="connsiteX165" fmla="*/ 158496 w 375761"/>
                <a:gd name="connsiteY165" fmla="*/ 90964 h 907446"/>
                <a:gd name="connsiteX166" fmla="*/ 160877 w 375761"/>
                <a:gd name="connsiteY166" fmla="*/ 90964 h 907446"/>
                <a:gd name="connsiteX167" fmla="*/ 159639 w 375761"/>
                <a:gd name="connsiteY167" fmla="*/ 94583 h 907446"/>
                <a:gd name="connsiteX168" fmla="*/ 169259 w 375761"/>
                <a:gd name="connsiteY168" fmla="*/ 101727 h 907446"/>
                <a:gd name="connsiteX169" fmla="*/ 170498 w 375761"/>
                <a:gd name="connsiteY169" fmla="*/ 107728 h 907446"/>
                <a:gd name="connsiteX170" fmla="*/ 180118 w 375761"/>
                <a:gd name="connsiteY170" fmla="*/ 107728 h 907446"/>
                <a:gd name="connsiteX171" fmla="*/ 177737 w 375761"/>
                <a:gd name="connsiteY171" fmla="*/ 99346 h 907446"/>
                <a:gd name="connsiteX172" fmla="*/ 169355 w 375761"/>
                <a:gd name="connsiteY172" fmla="*/ 101727 h 907446"/>
                <a:gd name="connsiteX173" fmla="*/ 230505 w 375761"/>
                <a:gd name="connsiteY173" fmla="*/ 36004 h 907446"/>
                <a:gd name="connsiteX174" fmla="*/ 237744 w 375761"/>
                <a:gd name="connsiteY174" fmla="*/ 26479 h 907446"/>
                <a:gd name="connsiteX175" fmla="*/ 225743 w 375761"/>
                <a:gd name="connsiteY175" fmla="*/ 25241 h 907446"/>
                <a:gd name="connsiteX176" fmla="*/ 226981 w 375761"/>
                <a:gd name="connsiteY176" fmla="*/ 36004 h 907446"/>
                <a:gd name="connsiteX177" fmla="*/ 230600 w 375761"/>
                <a:gd name="connsiteY177" fmla="*/ 36004 h 907446"/>
                <a:gd name="connsiteX178" fmla="*/ 241268 w 375761"/>
                <a:gd name="connsiteY178" fmla="*/ 56293 h 907446"/>
                <a:gd name="connsiteX179" fmla="*/ 254508 w 375761"/>
                <a:gd name="connsiteY179" fmla="*/ 56293 h 907446"/>
                <a:gd name="connsiteX180" fmla="*/ 258127 w 375761"/>
                <a:gd name="connsiteY180" fmla="*/ 52673 h 907446"/>
                <a:gd name="connsiteX181" fmla="*/ 253365 w 375761"/>
                <a:gd name="connsiteY181" fmla="*/ 46672 h 907446"/>
                <a:gd name="connsiteX182" fmla="*/ 255746 w 375761"/>
                <a:gd name="connsiteY182" fmla="*/ 41910 h 907446"/>
                <a:gd name="connsiteX183" fmla="*/ 238983 w 375761"/>
                <a:gd name="connsiteY183" fmla="*/ 52673 h 907446"/>
                <a:gd name="connsiteX184" fmla="*/ 241364 w 375761"/>
                <a:gd name="connsiteY184" fmla="*/ 56293 h 907446"/>
                <a:gd name="connsiteX185" fmla="*/ 250889 w 375761"/>
                <a:gd name="connsiteY185" fmla="*/ 92202 h 907446"/>
                <a:gd name="connsiteX186" fmla="*/ 250889 w 375761"/>
                <a:gd name="connsiteY186" fmla="*/ 87439 h 907446"/>
                <a:gd name="connsiteX187" fmla="*/ 243650 w 375761"/>
                <a:gd name="connsiteY187" fmla="*/ 81439 h 907446"/>
                <a:gd name="connsiteX188" fmla="*/ 238887 w 375761"/>
                <a:gd name="connsiteY188" fmla="*/ 87439 h 907446"/>
                <a:gd name="connsiteX189" fmla="*/ 250889 w 375761"/>
                <a:gd name="connsiteY189" fmla="*/ 92202 h 907446"/>
                <a:gd name="connsiteX190" fmla="*/ 274891 w 375761"/>
                <a:gd name="connsiteY190" fmla="*/ 177070 h 907446"/>
                <a:gd name="connsiteX191" fmla="*/ 261652 w 375761"/>
                <a:gd name="connsiteY191" fmla="*/ 172307 h 907446"/>
                <a:gd name="connsiteX192" fmla="*/ 243650 w 375761"/>
                <a:gd name="connsiteY192" fmla="*/ 174688 h 907446"/>
                <a:gd name="connsiteX193" fmla="*/ 260414 w 375761"/>
                <a:gd name="connsiteY193" fmla="*/ 184213 h 907446"/>
                <a:gd name="connsiteX194" fmla="*/ 274796 w 375761"/>
                <a:gd name="connsiteY194" fmla="*/ 177070 h 907446"/>
                <a:gd name="connsiteX195" fmla="*/ 246126 w 375761"/>
                <a:gd name="connsiteY195" fmla="*/ 147161 h 907446"/>
                <a:gd name="connsiteX196" fmla="*/ 248508 w 375761"/>
                <a:gd name="connsiteY196" fmla="*/ 153162 h 907446"/>
                <a:gd name="connsiteX197" fmla="*/ 246126 w 375761"/>
                <a:gd name="connsiteY197" fmla="*/ 151924 h 907446"/>
                <a:gd name="connsiteX198" fmla="*/ 246126 w 375761"/>
                <a:gd name="connsiteY198" fmla="*/ 147161 h 907446"/>
                <a:gd name="connsiteX199" fmla="*/ 274891 w 375761"/>
                <a:gd name="connsiteY199" fmla="*/ 216503 h 907446"/>
                <a:gd name="connsiteX200" fmla="*/ 274891 w 375761"/>
                <a:gd name="connsiteY200" fmla="*/ 210503 h 907446"/>
                <a:gd name="connsiteX201" fmla="*/ 267652 w 375761"/>
                <a:gd name="connsiteY201" fmla="*/ 204502 h 907446"/>
                <a:gd name="connsiteX202" fmla="*/ 252032 w 375761"/>
                <a:gd name="connsiteY202" fmla="*/ 216503 h 907446"/>
                <a:gd name="connsiteX203" fmla="*/ 260414 w 375761"/>
                <a:gd name="connsiteY203" fmla="*/ 226028 h 907446"/>
                <a:gd name="connsiteX204" fmla="*/ 267652 w 375761"/>
                <a:gd name="connsiteY204" fmla="*/ 218885 h 907446"/>
                <a:gd name="connsiteX205" fmla="*/ 274891 w 375761"/>
                <a:gd name="connsiteY205" fmla="*/ 216503 h 907446"/>
                <a:gd name="connsiteX206" fmla="*/ 255651 w 375761"/>
                <a:gd name="connsiteY206" fmla="*/ 138779 h 907446"/>
                <a:gd name="connsiteX207" fmla="*/ 261652 w 375761"/>
                <a:gd name="connsiteY207" fmla="*/ 138779 h 907446"/>
                <a:gd name="connsiteX208" fmla="*/ 264033 w 375761"/>
                <a:gd name="connsiteY208" fmla="*/ 132779 h 907446"/>
                <a:gd name="connsiteX209" fmla="*/ 260414 w 375761"/>
                <a:gd name="connsiteY209" fmla="*/ 128016 h 907446"/>
                <a:gd name="connsiteX210" fmla="*/ 253175 w 375761"/>
                <a:gd name="connsiteY210" fmla="*/ 135160 h 907446"/>
                <a:gd name="connsiteX211" fmla="*/ 255556 w 375761"/>
                <a:gd name="connsiteY211" fmla="*/ 138779 h 907446"/>
                <a:gd name="connsiteX212" fmla="*/ 270129 w 375761"/>
                <a:gd name="connsiteY212" fmla="*/ 199835 h 907446"/>
                <a:gd name="connsiteX213" fmla="*/ 270129 w 375761"/>
                <a:gd name="connsiteY213" fmla="*/ 193834 h 907446"/>
                <a:gd name="connsiteX214" fmla="*/ 265366 w 375761"/>
                <a:gd name="connsiteY214" fmla="*/ 187833 h 907446"/>
                <a:gd name="connsiteX215" fmla="*/ 260604 w 375761"/>
                <a:gd name="connsiteY215" fmla="*/ 190214 h 907446"/>
                <a:gd name="connsiteX216" fmla="*/ 260604 w 375761"/>
                <a:gd name="connsiteY216" fmla="*/ 196215 h 907446"/>
                <a:gd name="connsiteX217" fmla="*/ 267843 w 375761"/>
                <a:gd name="connsiteY217" fmla="*/ 203359 h 907446"/>
                <a:gd name="connsiteX218" fmla="*/ 270224 w 375761"/>
                <a:gd name="connsiteY218" fmla="*/ 199739 h 907446"/>
                <a:gd name="connsiteX219" fmla="*/ 273653 w 375761"/>
                <a:gd name="connsiteY219" fmla="*/ 265557 h 907446"/>
                <a:gd name="connsiteX220" fmla="*/ 278416 w 375761"/>
                <a:gd name="connsiteY220" fmla="*/ 263176 h 907446"/>
                <a:gd name="connsiteX221" fmla="*/ 273653 w 375761"/>
                <a:gd name="connsiteY221" fmla="*/ 256032 h 907446"/>
                <a:gd name="connsiteX222" fmla="*/ 267652 w 375761"/>
                <a:gd name="connsiteY222" fmla="*/ 262033 h 907446"/>
                <a:gd name="connsiteX223" fmla="*/ 273653 w 375761"/>
                <a:gd name="connsiteY223" fmla="*/ 265652 h 907446"/>
                <a:gd name="connsiteX224" fmla="*/ 276130 w 375761"/>
                <a:gd name="connsiteY224" fmla="*/ 474821 h 907446"/>
                <a:gd name="connsiteX225" fmla="*/ 270129 w 375761"/>
                <a:gd name="connsiteY225" fmla="*/ 477203 h 907446"/>
                <a:gd name="connsiteX226" fmla="*/ 270129 w 375761"/>
                <a:gd name="connsiteY226" fmla="*/ 474821 h 907446"/>
                <a:gd name="connsiteX227" fmla="*/ 276130 w 375761"/>
                <a:gd name="connsiteY227" fmla="*/ 474821 h 907446"/>
                <a:gd name="connsiteX228" fmla="*/ 294132 w 375761"/>
                <a:gd name="connsiteY228" fmla="*/ 148399 h 907446"/>
                <a:gd name="connsiteX229" fmla="*/ 297752 w 375761"/>
                <a:gd name="connsiteY229" fmla="*/ 147161 h 907446"/>
                <a:gd name="connsiteX230" fmla="*/ 300133 w 375761"/>
                <a:gd name="connsiteY230" fmla="*/ 147161 h 907446"/>
                <a:gd name="connsiteX231" fmla="*/ 291751 w 375761"/>
                <a:gd name="connsiteY231" fmla="*/ 135160 h 907446"/>
                <a:gd name="connsiteX232" fmla="*/ 286988 w 375761"/>
                <a:gd name="connsiteY232" fmla="*/ 126778 h 907446"/>
                <a:gd name="connsiteX233" fmla="*/ 278606 w 375761"/>
                <a:gd name="connsiteY233" fmla="*/ 132779 h 907446"/>
                <a:gd name="connsiteX234" fmla="*/ 294227 w 375761"/>
                <a:gd name="connsiteY234" fmla="*/ 148304 h 907446"/>
                <a:gd name="connsiteX235" fmla="*/ 279654 w 375761"/>
                <a:gd name="connsiteY235" fmla="*/ 113729 h 907446"/>
                <a:gd name="connsiteX236" fmla="*/ 279654 w 375761"/>
                <a:gd name="connsiteY236" fmla="*/ 119729 h 907446"/>
                <a:gd name="connsiteX237" fmla="*/ 283273 w 375761"/>
                <a:gd name="connsiteY237" fmla="*/ 123349 h 907446"/>
                <a:gd name="connsiteX238" fmla="*/ 284512 w 375761"/>
                <a:gd name="connsiteY238" fmla="*/ 113824 h 907446"/>
                <a:gd name="connsiteX239" fmla="*/ 279749 w 375761"/>
                <a:gd name="connsiteY239" fmla="*/ 113824 h 907446"/>
                <a:gd name="connsiteX240" fmla="*/ 288131 w 375761"/>
                <a:gd name="connsiteY240" fmla="*/ 631412 h 907446"/>
                <a:gd name="connsiteX241" fmla="*/ 294132 w 375761"/>
                <a:gd name="connsiteY241" fmla="*/ 632650 h 907446"/>
                <a:gd name="connsiteX242" fmla="*/ 296513 w 375761"/>
                <a:gd name="connsiteY242" fmla="*/ 627888 h 907446"/>
                <a:gd name="connsiteX243" fmla="*/ 289274 w 375761"/>
                <a:gd name="connsiteY243" fmla="*/ 626650 h 907446"/>
                <a:gd name="connsiteX244" fmla="*/ 288036 w 375761"/>
                <a:gd name="connsiteY244" fmla="*/ 631412 h 907446"/>
                <a:gd name="connsiteX245" fmla="*/ 291655 w 375761"/>
                <a:gd name="connsiteY245" fmla="*/ 169926 h 907446"/>
                <a:gd name="connsiteX246" fmla="*/ 289274 w 375761"/>
                <a:gd name="connsiteY246" fmla="*/ 174688 h 907446"/>
                <a:gd name="connsiteX247" fmla="*/ 292894 w 375761"/>
                <a:gd name="connsiteY247" fmla="*/ 177070 h 907446"/>
                <a:gd name="connsiteX248" fmla="*/ 291655 w 375761"/>
                <a:gd name="connsiteY248" fmla="*/ 169926 h 907446"/>
                <a:gd name="connsiteX249" fmla="*/ 290513 w 375761"/>
                <a:gd name="connsiteY249" fmla="*/ 229648 h 907446"/>
                <a:gd name="connsiteX250" fmla="*/ 295275 w 375761"/>
                <a:gd name="connsiteY250" fmla="*/ 224885 h 907446"/>
                <a:gd name="connsiteX251" fmla="*/ 290513 w 375761"/>
                <a:gd name="connsiteY251" fmla="*/ 222504 h 907446"/>
                <a:gd name="connsiteX252" fmla="*/ 290513 w 375761"/>
                <a:gd name="connsiteY252" fmla="*/ 229648 h 907446"/>
                <a:gd name="connsiteX253" fmla="*/ 301276 w 375761"/>
                <a:gd name="connsiteY253" fmla="*/ 196215 h 907446"/>
                <a:gd name="connsiteX254" fmla="*/ 292894 w 375761"/>
                <a:gd name="connsiteY254" fmla="*/ 199835 h 907446"/>
                <a:gd name="connsiteX255" fmla="*/ 301276 w 375761"/>
                <a:gd name="connsiteY255" fmla="*/ 205835 h 907446"/>
                <a:gd name="connsiteX256" fmla="*/ 303657 w 375761"/>
                <a:gd name="connsiteY256" fmla="*/ 199835 h 907446"/>
                <a:gd name="connsiteX257" fmla="*/ 301276 w 375761"/>
                <a:gd name="connsiteY257" fmla="*/ 196215 h 907446"/>
                <a:gd name="connsiteX258" fmla="*/ 300133 w 375761"/>
                <a:gd name="connsiteY258" fmla="*/ 74295 h 907446"/>
                <a:gd name="connsiteX259" fmla="*/ 304895 w 375761"/>
                <a:gd name="connsiteY259" fmla="*/ 74295 h 907446"/>
                <a:gd name="connsiteX260" fmla="*/ 308515 w 375761"/>
                <a:gd name="connsiteY260" fmla="*/ 65913 h 907446"/>
                <a:gd name="connsiteX261" fmla="*/ 302514 w 375761"/>
                <a:gd name="connsiteY261" fmla="*/ 58769 h 907446"/>
                <a:gd name="connsiteX262" fmla="*/ 294132 w 375761"/>
                <a:gd name="connsiteY262" fmla="*/ 67151 h 907446"/>
                <a:gd name="connsiteX263" fmla="*/ 300133 w 375761"/>
                <a:gd name="connsiteY263" fmla="*/ 74295 h 907446"/>
                <a:gd name="connsiteX264" fmla="*/ 294132 w 375761"/>
                <a:gd name="connsiteY264" fmla="*/ 584740 h 907446"/>
                <a:gd name="connsiteX265" fmla="*/ 303752 w 375761"/>
                <a:gd name="connsiteY265" fmla="*/ 585978 h 907446"/>
                <a:gd name="connsiteX266" fmla="*/ 303752 w 375761"/>
                <a:gd name="connsiteY266" fmla="*/ 582358 h 907446"/>
                <a:gd name="connsiteX267" fmla="*/ 298990 w 375761"/>
                <a:gd name="connsiteY267" fmla="*/ 575215 h 907446"/>
                <a:gd name="connsiteX268" fmla="*/ 302609 w 375761"/>
                <a:gd name="connsiteY268" fmla="*/ 560832 h 907446"/>
                <a:gd name="connsiteX269" fmla="*/ 295370 w 375761"/>
                <a:gd name="connsiteY269" fmla="*/ 562070 h 907446"/>
                <a:gd name="connsiteX270" fmla="*/ 294132 w 375761"/>
                <a:gd name="connsiteY270" fmla="*/ 575215 h 907446"/>
                <a:gd name="connsiteX271" fmla="*/ 294132 w 375761"/>
                <a:gd name="connsiteY271" fmla="*/ 584740 h 907446"/>
                <a:gd name="connsiteX272" fmla="*/ 331280 w 375761"/>
                <a:gd name="connsiteY272" fmla="*/ 480727 h 907446"/>
                <a:gd name="connsiteX273" fmla="*/ 324041 w 375761"/>
                <a:gd name="connsiteY273" fmla="*/ 478346 h 907446"/>
                <a:gd name="connsiteX274" fmla="*/ 313277 w 375761"/>
                <a:gd name="connsiteY274" fmla="*/ 489109 h 907446"/>
                <a:gd name="connsiteX275" fmla="*/ 320516 w 375761"/>
                <a:gd name="connsiteY275" fmla="*/ 492728 h 907446"/>
                <a:gd name="connsiteX276" fmla="*/ 331280 w 375761"/>
                <a:gd name="connsiteY276" fmla="*/ 489109 h 907446"/>
                <a:gd name="connsiteX277" fmla="*/ 331280 w 375761"/>
                <a:gd name="connsiteY277" fmla="*/ 480727 h 907446"/>
                <a:gd name="connsiteX278" fmla="*/ 330137 w 375761"/>
                <a:gd name="connsiteY278" fmla="*/ 548926 h 907446"/>
                <a:gd name="connsiteX279" fmla="*/ 330137 w 375761"/>
                <a:gd name="connsiteY279" fmla="*/ 528638 h 907446"/>
                <a:gd name="connsiteX280" fmla="*/ 325374 w 375761"/>
                <a:gd name="connsiteY280" fmla="*/ 528638 h 907446"/>
                <a:gd name="connsiteX281" fmla="*/ 319374 w 375761"/>
                <a:gd name="connsiteY281" fmla="*/ 535781 h 907446"/>
                <a:gd name="connsiteX282" fmla="*/ 321755 w 375761"/>
                <a:gd name="connsiteY282" fmla="*/ 550164 h 907446"/>
                <a:gd name="connsiteX283" fmla="*/ 330137 w 375761"/>
                <a:gd name="connsiteY283" fmla="*/ 548926 h 907446"/>
                <a:gd name="connsiteX284" fmla="*/ 319278 w 375761"/>
                <a:gd name="connsiteY284" fmla="*/ 668464 h 907446"/>
                <a:gd name="connsiteX285" fmla="*/ 319278 w 375761"/>
                <a:gd name="connsiteY285" fmla="*/ 683990 h 907446"/>
                <a:gd name="connsiteX286" fmla="*/ 324041 w 375761"/>
                <a:gd name="connsiteY286" fmla="*/ 687610 h 907446"/>
                <a:gd name="connsiteX287" fmla="*/ 331280 w 375761"/>
                <a:gd name="connsiteY287" fmla="*/ 682847 h 907446"/>
                <a:gd name="connsiteX288" fmla="*/ 330041 w 375761"/>
                <a:gd name="connsiteY288" fmla="*/ 670846 h 907446"/>
                <a:gd name="connsiteX289" fmla="*/ 319278 w 375761"/>
                <a:gd name="connsiteY289" fmla="*/ 668464 h 907446"/>
                <a:gd name="connsiteX290" fmla="*/ 326517 w 375761"/>
                <a:gd name="connsiteY290" fmla="*/ 508254 h 907446"/>
                <a:gd name="connsiteX291" fmla="*/ 326517 w 375761"/>
                <a:gd name="connsiteY291" fmla="*/ 501110 h 907446"/>
                <a:gd name="connsiteX292" fmla="*/ 324136 w 375761"/>
                <a:gd name="connsiteY292" fmla="*/ 501110 h 907446"/>
                <a:gd name="connsiteX293" fmla="*/ 324136 w 375761"/>
                <a:gd name="connsiteY293" fmla="*/ 508254 h 907446"/>
                <a:gd name="connsiteX294" fmla="*/ 326517 w 375761"/>
                <a:gd name="connsiteY294" fmla="*/ 508254 h 907446"/>
                <a:gd name="connsiteX295" fmla="*/ 338518 w 375761"/>
                <a:gd name="connsiteY295" fmla="*/ 621792 h 907446"/>
                <a:gd name="connsiteX296" fmla="*/ 345757 w 375761"/>
                <a:gd name="connsiteY296" fmla="*/ 619411 h 907446"/>
                <a:gd name="connsiteX297" fmla="*/ 345757 w 375761"/>
                <a:gd name="connsiteY297" fmla="*/ 609886 h 907446"/>
                <a:gd name="connsiteX298" fmla="*/ 338518 w 375761"/>
                <a:gd name="connsiteY298" fmla="*/ 600361 h 907446"/>
                <a:gd name="connsiteX299" fmla="*/ 338518 w 375761"/>
                <a:gd name="connsiteY299" fmla="*/ 605123 h 907446"/>
                <a:gd name="connsiteX300" fmla="*/ 337281 w 375761"/>
                <a:gd name="connsiteY300" fmla="*/ 611124 h 907446"/>
                <a:gd name="connsiteX301" fmla="*/ 338518 w 375761"/>
                <a:gd name="connsiteY301" fmla="*/ 621887 h 90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375761" h="907446">
                  <a:moveTo>
                    <a:pt x="224504" y="654082"/>
                  </a:moveTo>
                  <a:cubicBezTo>
                    <a:pt x="224504" y="649319"/>
                    <a:pt x="223266" y="633794"/>
                    <a:pt x="223266" y="624173"/>
                  </a:cubicBezTo>
                  <a:cubicBezTo>
                    <a:pt x="223266" y="614553"/>
                    <a:pt x="223266" y="601504"/>
                    <a:pt x="224504" y="589502"/>
                  </a:cubicBezTo>
                  <a:cubicBezTo>
                    <a:pt x="224504" y="585883"/>
                    <a:pt x="223266" y="582358"/>
                    <a:pt x="224504" y="578739"/>
                  </a:cubicBezTo>
                  <a:cubicBezTo>
                    <a:pt x="224504" y="573977"/>
                    <a:pt x="225743" y="567976"/>
                    <a:pt x="225743" y="564356"/>
                  </a:cubicBezTo>
                  <a:cubicBezTo>
                    <a:pt x="225743" y="549973"/>
                    <a:pt x="219742" y="552355"/>
                    <a:pt x="214979" y="552355"/>
                  </a:cubicBezTo>
                  <a:cubicBezTo>
                    <a:pt x="211360" y="552355"/>
                    <a:pt x="198215" y="553593"/>
                    <a:pt x="193357" y="553593"/>
                  </a:cubicBezTo>
                  <a:cubicBezTo>
                    <a:pt x="168116" y="553593"/>
                    <a:pt x="176593" y="496253"/>
                    <a:pt x="176593" y="493776"/>
                  </a:cubicBezTo>
                  <a:cubicBezTo>
                    <a:pt x="175356" y="489013"/>
                    <a:pt x="175356" y="480631"/>
                    <a:pt x="175356" y="475869"/>
                  </a:cubicBezTo>
                  <a:cubicBezTo>
                    <a:pt x="175356" y="472249"/>
                    <a:pt x="174117" y="462724"/>
                    <a:pt x="176593" y="448342"/>
                  </a:cubicBezTo>
                  <a:cubicBezTo>
                    <a:pt x="177832" y="444722"/>
                    <a:pt x="182594" y="438817"/>
                    <a:pt x="186214" y="437579"/>
                  </a:cubicBezTo>
                  <a:lnTo>
                    <a:pt x="357854" y="437579"/>
                  </a:lnTo>
                  <a:cubicBezTo>
                    <a:pt x="366236" y="439960"/>
                    <a:pt x="366236" y="449580"/>
                    <a:pt x="366236" y="456724"/>
                  </a:cubicBezTo>
                  <a:lnTo>
                    <a:pt x="363855" y="484251"/>
                  </a:lnTo>
                  <a:lnTo>
                    <a:pt x="363855" y="683895"/>
                  </a:lnTo>
                  <a:cubicBezTo>
                    <a:pt x="363855" y="688657"/>
                    <a:pt x="365093" y="688657"/>
                    <a:pt x="365093" y="692277"/>
                  </a:cubicBezTo>
                  <a:cubicBezTo>
                    <a:pt x="368713" y="705422"/>
                    <a:pt x="365093" y="722186"/>
                    <a:pt x="365093" y="737711"/>
                  </a:cubicBezTo>
                  <a:cubicBezTo>
                    <a:pt x="365093" y="749713"/>
                    <a:pt x="363855" y="761619"/>
                    <a:pt x="363855" y="774763"/>
                  </a:cubicBezTo>
                  <a:cubicBezTo>
                    <a:pt x="363855" y="776002"/>
                    <a:pt x="366236" y="779526"/>
                    <a:pt x="366236" y="783146"/>
                  </a:cubicBezTo>
                  <a:cubicBezTo>
                    <a:pt x="366236" y="789146"/>
                    <a:pt x="367475" y="802291"/>
                    <a:pt x="367475" y="805815"/>
                  </a:cubicBezTo>
                  <a:lnTo>
                    <a:pt x="367475" y="881158"/>
                  </a:lnTo>
                  <a:cubicBezTo>
                    <a:pt x="367475" y="893159"/>
                    <a:pt x="363855" y="895541"/>
                    <a:pt x="350711" y="895541"/>
                  </a:cubicBezTo>
                  <a:cubicBezTo>
                    <a:pt x="337566" y="895541"/>
                    <a:pt x="323088" y="894302"/>
                    <a:pt x="319468" y="894302"/>
                  </a:cubicBezTo>
                  <a:cubicBezTo>
                    <a:pt x="295466" y="894302"/>
                    <a:pt x="291846" y="893064"/>
                    <a:pt x="285845" y="862013"/>
                  </a:cubicBezTo>
                  <a:lnTo>
                    <a:pt x="282226" y="857250"/>
                  </a:lnTo>
                  <a:cubicBezTo>
                    <a:pt x="277463" y="858488"/>
                    <a:pt x="273844" y="866775"/>
                    <a:pt x="268986" y="870395"/>
                  </a:cubicBezTo>
                  <a:cubicBezTo>
                    <a:pt x="259366" y="876395"/>
                    <a:pt x="243745" y="891921"/>
                    <a:pt x="230600" y="897922"/>
                  </a:cubicBezTo>
                  <a:cubicBezTo>
                    <a:pt x="220980" y="902684"/>
                    <a:pt x="190976" y="907447"/>
                    <a:pt x="186214" y="907447"/>
                  </a:cubicBezTo>
                  <a:cubicBezTo>
                    <a:pt x="158591" y="907447"/>
                    <a:pt x="130969" y="905066"/>
                    <a:pt x="104584" y="896684"/>
                  </a:cubicBezTo>
                  <a:cubicBezTo>
                    <a:pt x="98584" y="894302"/>
                    <a:pt x="73343" y="883539"/>
                    <a:pt x="62579" y="870395"/>
                  </a:cubicBezTo>
                  <a:cubicBezTo>
                    <a:pt x="52959" y="860870"/>
                    <a:pt x="42196" y="848868"/>
                    <a:pt x="31337" y="833342"/>
                  </a:cubicBezTo>
                  <a:cubicBezTo>
                    <a:pt x="27718" y="826198"/>
                    <a:pt x="24099" y="810673"/>
                    <a:pt x="16955" y="798671"/>
                  </a:cubicBezTo>
                  <a:cubicBezTo>
                    <a:pt x="13335" y="785527"/>
                    <a:pt x="7334" y="768763"/>
                    <a:pt x="3715" y="744855"/>
                  </a:cubicBezTo>
                  <a:cubicBezTo>
                    <a:pt x="3715" y="731711"/>
                    <a:pt x="2477" y="736473"/>
                    <a:pt x="2477" y="725710"/>
                  </a:cubicBezTo>
                  <a:cubicBezTo>
                    <a:pt x="2477" y="722090"/>
                    <a:pt x="3715" y="716185"/>
                    <a:pt x="2477" y="714947"/>
                  </a:cubicBezTo>
                  <a:cubicBezTo>
                    <a:pt x="1238" y="712565"/>
                    <a:pt x="1238" y="707803"/>
                    <a:pt x="1238" y="704183"/>
                  </a:cubicBezTo>
                  <a:cubicBezTo>
                    <a:pt x="1238" y="698182"/>
                    <a:pt x="2477" y="689800"/>
                    <a:pt x="3620" y="683895"/>
                  </a:cubicBezTo>
                  <a:cubicBezTo>
                    <a:pt x="4858" y="680275"/>
                    <a:pt x="2381" y="674370"/>
                    <a:pt x="3620" y="669512"/>
                  </a:cubicBezTo>
                  <a:cubicBezTo>
                    <a:pt x="4858" y="661130"/>
                    <a:pt x="3620" y="650367"/>
                    <a:pt x="3620" y="645605"/>
                  </a:cubicBezTo>
                  <a:cubicBezTo>
                    <a:pt x="3620" y="634841"/>
                    <a:pt x="4858" y="626459"/>
                    <a:pt x="4858" y="612172"/>
                  </a:cubicBezTo>
                  <a:cubicBezTo>
                    <a:pt x="4858" y="609790"/>
                    <a:pt x="6096" y="597789"/>
                    <a:pt x="3620" y="590645"/>
                  </a:cubicBezTo>
                  <a:cubicBezTo>
                    <a:pt x="2381" y="588264"/>
                    <a:pt x="4858" y="582263"/>
                    <a:pt x="3620" y="578644"/>
                  </a:cubicBezTo>
                  <a:cubicBezTo>
                    <a:pt x="2381" y="559498"/>
                    <a:pt x="8382" y="541591"/>
                    <a:pt x="0" y="518827"/>
                  </a:cubicBezTo>
                  <a:lnTo>
                    <a:pt x="1238" y="230696"/>
                  </a:lnTo>
                  <a:cubicBezTo>
                    <a:pt x="2477" y="223552"/>
                    <a:pt x="1238" y="211550"/>
                    <a:pt x="2477" y="202025"/>
                  </a:cubicBezTo>
                  <a:cubicBezTo>
                    <a:pt x="3715" y="187643"/>
                    <a:pt x="7239" y="170974"/>
                    <a:pt x="9716" y="155353"/>
                  </a:cubicBezTo>
                  <a:cubicBezTo>
                    <a:pt x="9716" y="150590"/>
                    <a:pt x="10954" y="144589"/>
                    <a:pt x="12097" y="137446"/>
                  </a:cubicBezTo>
                  <a:lnTo>
                    <a:pt x="18098" y="124301"/>
                  </a:lnTo>
                  <a:cubicBezTo>
                    <a:pt x="20479" y="117157"/>
                    <a:pt x="26480" y="109919"/>
                    <a:pt x="27718" y="101632"/>
                  </a:cubicBezTo>
                  <a:cubicBezTo>
                    <a:pt x="38481" y="63341"/>
                    <a:pt x="62484" y="45434"/>
                    <a:pt x="93726" y="25146"/>
                  </a:cubicBezTo>
                  <a:cubicBezTo>
                    <a:pt x="98489" y="21527"/>
                    <a:pt x="106966" y="13145"/>
                    <a:pt x="112966" y="10763"/>
                  </a:cubicBezTo>
                  <a:cubicBezTo>
                    <a:pt x="117729" y="8382"/>
                    <a:pt x="123730" y="8382"/>
                    <a:pt x="128588" y="7144"/>
                  </a:cubicBezTo>
                  <a:cubicBezTo>
                    <a:pt x="130969" y="7144"/>
                    <a:pt x="136970" y="2381"/>
                    <a:pt x="141827" y="2381"/>
                  </a:cubicBezTo>
                  <a:cubicBezTo>
                    <a:pt x="155067" y="1143"/>
                    <a:pt x="180213" y="0"/>
                    <a:pt x="183832" y="0"/>
                  </a:cubicBezTo>
                  <a:cubicBezTo>
                    <a:pt x="187452" y="0"/>
                    <a:pt x="215075" y="0"/>
                    <a:pt x="230600" y="2381"/>
                  </a:cubicBezTo>
                  <a:cubicBezTo>
                    <a:pt x="237840" y="2381"/>
                    <a:pt x="247365" y="8382"/>
                    <a:pt x="253365" y="10763"/>
                  </a:cubicBezTo>
                  <a:cubicBezTo>
                    <a:pt x="282130" y="19145"/>
                    <a:pt x="337375" y="52578"/>
                    <a:pt x="345757" y="80105"/>
                  </a:cubicBezTo>
                  <a:cubicBezTo>
                    <a:pt x="346996" y="88487"/>
                    <a:pt x="352996" y="93250"/>
                    <a:pt x="355378" y="99250"/>
                  </a:cubicBezTo>
                  <a:cubicBezTo>
                    <a:pt x="355378" y="100489"/>
                    <a:pt x="358997" y="105251"/>
                    <a:pt x="361379" y="108775"/>
                  </a:cubicBezTo>
                  <a:cubicBezTo>
                    <a:pt x="373380" y="137446"/>
                    <a:pt x="375761" y="169736"/>
                    <a:pt x="375761" y="199644"/>
                  </a:cubicBezTo>
                  <a:cubicBezTo>
                    <a:pt x="375761" y="203263"/>
                    <a:pt x="373380" y="233077"/>
                    <a:pt x="372142" y="253460"/>
                  </a:cubicBezTo>
                  <a:lnTo>
                    <a:pt x="372142" y="283369"/>
                  </a:lnTo>
                  <a:cubicBezTo>
                    <a:pt x="372142" y="292894"/>
                    <a:pt x="373380" y="310896"/>
                    <a:pt x="354139" y="310896"/>
                  </a:cubicBezTo>
                  <a:lnTo>
                    <a:pt x="246126" y="310896"/>
                  </a:lnTo>
                  <a:cubicBezTo>
                    <a:pt x="230505" y="310896"/>
                    <a:pt x="229362" y="298895"/>
                    <a:pt x="230505" y="289370"/>
                  </a:cubicBezTo>
                  <a:cubicBezTo>
                    <a:pt x="231648" y="279845"/>
                    <a:pt x="229267" y="269081"/>
                    <a:pt x="232886" y="259461"/>
                  </a:cubicBezTo>
                  <a:lnTo>
                    <a:pt x="234125" y="169831"/>
                  </a:lnTo>
                  <a:cubicBezTo>
                    <a:pt x="234125" y="131540"/>
                    <a:pt x="225743" y="117253"/>
                    <a:pt x="182499" y="117253"/>
                  </a:cubicBezTo>
                  <a:cubicBezTo>
                    <a:pt x="163259" y="117253"/>
                    <a:pt x="150114" y="131636"/>
                    <a:pt x="146495" y="154305"/>
                  </a:cubicBezTo>
                  <a:cubicBezTo>
                    <a:pt x="145256" y="161449"/>
                    <a:pt x="144113" y="194977"/>
                    <a:pt x="145256" y="212884"/>
                  </a:cubicBezTo>
                  <a:lnTo>
                    <a:pt x="145256" y="264319"/>
                  </a:lnTo>
                  <a:cubicBezTo>
                    <a:pt x="145256" y="275082"/>
                    <a:pt x="142875" y="292989"/>
                    <a:pt x="142875" y="296608"/>
                  </a:cubicBezTo>
                  <a:lnTo>
                    <a:pt x="142875" y="300228"/>
                  </a:lnTo>
                  <a:lnTo>
                    <a:pt x="145256" y="306229"/>
                  </a:lnTo>
                  <a:lnTo>
                    <a:pt x="145256" y="309848"/>
                  </a:lnTo>
                  <a:cubicBezTo>
                    <a:pt x="146495" y="326612"/>
                    <a:pt x="141637" y="350520"/>
                    <a:pt x="142875" y="372046"/>
                  </a:cubicBezTo>
                  <a:cubicBezTo>
                    <a:pt x="142875" y="376809"/>
                    <a:pt x="147638" y="392335"/>
                    <a:pt x="147638" y="401955"/>
                  </a:cubicBezTo>
                  <a:cubicBezTo>
                    <a:pt x="147638" y="449771"/>
                    <a:pt x="146399" y="546640"/>
                    <a:pt x="146399" y="550164"/>
                  </a:cubicBezTo>
                  <a:lnTo>
                    <a:pt x="146399" y="596837"/>
                  </a:lnTo>
                  <a:cubicBezTo>
                    <a:pt x="146399" y="601599"/>
                    <a:pt x="142780" y="621982"/>
                    <a:pt x="142780" y="625507"/>
                  </a:cubicBezTo>
                  <a:lnTo>
                    <a:pt x="142780" y="737902"/>
                  </a:lnTo>
                  <a:cubicBezTo>
                    <a:pt x="142780" y="742664"/>
                    <a:pt x="144018" y="742664"/>
                    <a:pt x="145161" y="743903"/>
                  </a:cubicBezTo>
                  <a:cubicBezTo>
                    <a:pt x="145161" y="757047"/>
                    <a:pt x="157163" y="783336"/>
                    <a:pt x="173927" y="786955"/>
                  </a:cubicBezTo>
                  <a:cubicBezTo>
                    <a:pt x="177546" y="788194"/>
                    <a:pt x="188309" y="789337"/>
                    <a:pt x="191929" y="789337"/>
                  </a:cubicBezTo>
                  <a:cubicBezTo>
                    <a:pt x="205168" y="789337"/>
                    <a:pt x="223171" y="778573"/>
                    <a:pt x="224314" y="764191"/>
                  </a:cubicBezTo>
                  <a:cubicBezTo>
                    <a:pt x="227933" y="745046"/>
                    <a:pt x="224314" y="705612"/>
                    <a:pt x="224314" y="700849"/>
                  </a:cubicBezTo>
                  <a:lnTo>
                    <a:pt x="224314" y="654177"/>
                  </a:lnTo>
                  <a:close/>
                  <a:moveTo>
                    <a:pt x="48101" y="336042"/>
                  </a:moveTo>
                  <a:lnTo>
                    <a:pt x="48101" y="327660"/>
                  </a:lnTo>
                  <a:cubicBezTo>
                    <a:pt x="43339" y="327660"/>
                    <a:pt x="38481" y="332422"/>
                    <a:pt x="38481" y="336042"/>
                  </a:cubicBezTo>
                  <a:lnTo>
                    <a:pt x="48101" y="336042"/>
                  </a:lnTo>
                  <a:close/>
                  <a:moveTo>
                    <a:pt x="43243" y="484346"/>
                  </a:moveTo>
                  <a:cubicBezTo>
                    <a:pt x="42006" y="486728"/>
                    <a:pt x="42006" y="489109"/>
                    <a:pt x="43243" y="491490"/>
                  </a:cubicBezTo>
                  <a:cubicBezTo>
                    <a:pt x="48006" y="489109"/>
                    <a:pt x="44482" y="486728"/>
                    <a:pt x="43243" y="484346"/>
                  </a:cubicBezTo>
                  <a:close/>
                  <a:moveTo>
                    <a:pt x="48101" y="399479"/>
                  </a:moveTo>
                  <a:lnTo>
                    <a:pt x="55340" y="406622"/>
                  </a:lnTo>
                  <a:cubicBezTo>
                    <a:pt x="60103" y="404241"/>
                    <a:pt x="66104" y="399479"/>
                    <a:pt x="66104" y="395859"/>
                  </a:cubicBezTo>
                  <a:cubicBezTo>
                    <a:pt x="66104" y="393478"/>
                    <a:pt x="63722" y="391096"/>
                    <a:pt x="60103" y="389858"/>
                  </a:cubicBezTo>
                  <a:cubicBezTo>
                    <a:pt x="56483" y="388620"/>
                    <a:pt x="54102" y="388620"/>
                    <a:pt x="51721" y="386239"/>
                  </a:cubicBezTo>
                  <a:lnTo>
                    <a:pt x="48101" y="399383"/>
                  </a:lnTo>
                  <a:close/>
                  <a:moveTo>
                    <a:pt x="72104" y="631412"/>
                  </a:moveTo>
                  <a:lnTo>
                    <a:pt x="76867" y="626650"/>
                  </a:lnTo>
                  <a:cubicBezTo>
                    <a:pt x="74486" y="623030"/>
                    <a:pt x="69628" y="619506"/>
                    <a:pt x="67246" y="619506"/>
                  </a:cubicBezTo>
                  <a:cubicBezTo>
                    <a:pt x="64865" y="621887"/>
                    <a:pt x="63627" y="626650"/>
                    <a:pt x="63627" y="630269"/>
                  </a:cubicBezTo>
                  <a:lnTo>
                    <a:pt x="66008" y="630269"/>
                  </a:lnTo>
                  <a:lnTo>
                    <a:pt x="69628" y="631507"/>
                  </a:lnTo>
                  <a:lnTo>
                    <a:pt x="72009" y="631507"/>
                  </a:lnTo>
                  <a:close/>
                  <a:moveTo>
                    <a:pt x="69628" y="430530"/>
                  </a:moveTo>
                  <a:lnTo>
                    <a:pt x="69628" y="438912"/>
                  </a:lnTo>
                  <a:lnTo>
                    <a:pt x="80391" y="438912"/>
                  </a:lnTo>
                  <a:cubicBezTo>
                    <a:pt x="80391" y="437674"/>
                    <a:pt x="80391" y="436531"/>
                    <a:pt x="79153" y="436531"/>
                  </a:cubicBezTo>
                  <a:lnTo>
                    <a:pt x="79153" y="434149"/>
                  </a:lnTo>
                  <a:cubicBezTo>
                    <a:pt x="79153" y="432911"/>
                    <a:pt x="77914" y="432911"/>
                    <a:pt x="77914" y="430530"/>
                  </a:cubicBezTo>
                  <a:lnTo>
                    <a:pt x="69532" y="430530"/>
                  </a:lnTo>
                  <a:close/>
                  <a:moveTo>
                    <a:pt x="72104" y="596741"/>
                  </a:moveTo>
                  <a:lnTo>
                    <a:pt x="72104" y="605123"/>
                  </a:lnTo>
                  <a:lnTo>
                    <a:pt x="82868" y="605123"/>
                  </a:lnTo>
                  <a:cubicBezTo>
                    <a:pt x="82868" y="603885"/>
                    <a:pt x="82868" y="602742"/>
                    <a:pt x="81629" y="602742"/>
                  </a:cubicBezTo>
                  <a:lnTo>
                    <a:pt x="81629" y="600361"/>
                  </a:lnTo>
                  <a:cubicBezTo>
                    <a:pt x="81629" y="599122"/>
                    <a:pt x="80391" y="599122"/>
                    <a:pt x="80391" y="596741"/>
                  </a:cubicBezTo>
                  <a:lnTo>
                    <a:pt x="72009" y="596741"/>
                  </a:lnTo>
                  <a:close/>
                  <a:moveTo>
                    <a:pt x="80486" y="327755"/>
                  </a:moveTo>
                  <a:lnTo>
                    <a:pt x="80486" y="320612"/>
                  </a:lnTo>
                  <a:lnTo>
                    <a:pt x="75724" y="320612"/>
                  </a:lnTo>
                  <a:lnTo>
                    <a:pt x="75724" y="327755"/>
                  </a:lnTo>
                  <a:lnTo>
                    <a:pt x="80486" y="327755"/>
                  </a:lnTo>
                  <a:close/>
                  <a:moveTo>
                    <a:pt x="84106" y="343281"/>
                  </a:moveTo>
                  <a:lnTo>
                    <a:pt x="75724" y="343281"/>
                  </a:lnTo>
                  <a:lnTo>
                    <a:pt x="75724" y="349282"/>
                  </a:lnTo>
                  <a:cubicBezTo>
                    <a:pt x="75724" y="355282"/>
                    <a:pt x="81725" y="356425"/>
                    <a:pt x="84106" y="356425"/>
                  </a:cubicBezTo>
                  <a:cubicBezTo>
                    <a:pt x="86487" y="355187"/>
                    <a:pt x="88868" y="350425"/>
                    <a:pt x="88868" y="348044"/>
                  </a:cubicBezTo>
                  <a:lnTo>
                    <a:pt x="84106" y="343281"/>
                  </a:lnTo>
                  <a:close/>
                  <a:moveTo>
                    <a:pt x="80486" y="282321"/>
                  </a:moveTo>
                  <a:cubicBezTo>
                    <a:pt x="82868" y="282321"/>
                    <a:pt x="86487" y="281083"/>
                    <a:pt x="88868" y="278702"/>
                  </a:cubicBezTo>
                  <a:cubicBezTo>
                    <a:pt x="86487" y="273939"/>
                    <a:pt x="81629" y="271558"/>
                    <a:pt x="78105" y="271558"/>
                  </a:cubicBezTo>
                  <a:cubicBezTo>
                    <a:pt x="78105" y="271558"/>
                    <a:pt x="78105" y="279940"/>
                    <a:pt x="80486" y="282321"/>
                  </a:cubicBezTo>
                  <a:close/>
                  <a:moveTo>
                    <a:pt x="90107" y="477203"/>
                  </a:moveTo>
                  <a:lnTo>
                    <a:pt x="94869" y="472440"/>
                  </a:lnTo>
                  <a:cubicBezTo>
                    <a:pt x="92488" y="468821"/>
                    <a:pt x="87630" y="465296"/>
                    <a:pt x="85249" y="465296"/>
                  </a:cubicBezTo>
                  <a:cubicBezTo>
                    <a:pt x="82868" y="467678"/>
                    <a:pt x="81629" y="472440"/>
                    <a:pt x="81629" y="476060"/>
                  </a:cubicBezTo>
                  <a:lnTo>
                    <a:pt x="84011" y="476060"/>
                  </a:lnTo>
                  <a:lnTo>
                    <a:pt x="87630" y="477298"/>
                  </a:lnTo>
                  <a:lnTo>
                    <a:pt x="90011" y="477298"/>
                  </a:lnTo>
                  <a:close/>
                  <a:moveTo>
                    <a:pt x="84106" y="413766"/>
                  </a:moveTo>
                  <a:lnTo>
                    <a:pt x="84106" y="419767"/>
                  </a:lnTo>
                  <a:lnTo>
                    <a:pt x="91345" y="419767"/>
                  </a:lnTo>
                  <a:lnTo>
                    <a:pt x="91345" y="413766"/>
                  </a:lnTo>
                  <a:lnTo>
                    <a:pt x="84106" y="413766"/>
                  </a:lnTo>
                  <a:close/>
                  <a:moveTo>
                    <a:pt x="86487" y="579977"/>
                  </a:moveTo>
                  <a:lnTo>
                    <a:pt x="86487" y="585978"/>
                  </a:lnTo>
                  <a:lnTo>
                    <a:pt x="93726" y="585978"/>
                  </a:lnTo>
                  <a:lnTo>
                    <a:pt x="93726" y="579977"/>
                  </a:lnTo>
                  <a:lnTo>
                    <a:pt x="86487" y="579977"/>
                  </a:lnTo>
                  <a:close/>
                  <a:moveTo>
                    <a:pt x="90107" y="648176"/>
                  </a:moveTo>
                  <a:lnTo>
                    <a:pt x="102108" y="645795"/>
                  </a:lnTo>
                  <a:cubicBezTo>
                    <a:pt x="99727" y="641032"/>
                    <a:pt x="94869" y="637413"/>
                    <a:pt x="91345" y="637413"/>
                  </a:cubicBezTo>
                  <a:cubicBezTo>
                    <a:pt x="90107" y="639794"/>
                    <a:pt x="90107" y="642175"/>
                    <a:pt x="90107" y="643414"/>
                  </a:cubicBezTo>
                  <a:lnTo>
                    <a:pt x="90107" y="648176"/>
                  </a:lnTo>
                  <a:close/>
                  <a:moveTo>
                    <a:pt x="108109" y="495110"/>
                  </a:moveTo>
                  <a:lnTo>
                    <a:pt x="120110" y="492728"/>
                  </a:lnTo>
                  <a:cubicBezTo>
                    <a:pt x="117729" y="487966"/>
                    <a:pt x="112871" y="484346"/>
                    <a:pt x="109347" y="484346"/>
                  </a:cubicBezTo>
                  <a:cubicBezTo>
                    <a:pt x="108109" y="486728"/>
                    <a:pt x="108109" y="489109"/>
                    <a:pt x="108109" y="490347"/>
                  </a:cubicBezTo>
                  <a:lnTo>
                    <a:pt x="108109" y="495110"/>
                  </a:lnTo>
                  <a:close/>
                  <a:moveTo>
                    <a:pt x="159639" y="94583"/>
                  </a:moveTo>
                  <a:lnTo>
                    <a:pt x="157258" y="93345"/>
                  </a:lnTo>
                  <a:lnTo>
                    <a:pt x="158496" y="90964"/>
                  </a:lnTo>
                  <a:lnTo>
                    <a:pt x="160877" y="90964"/>
                  </a:lnTo>
                  <a:lnTo>
                    <a:pt x="159639" y="94583"/>
                  </a:lnTo>
                  <a:close/>
                  <a:moveTo>
                    <a:pt x="169259" y="101727"/>
                  </a:moveTo>
                  <a:lnTo>
                    <a:pt x="170498" y="107728"/>
                  </a:lnTo>
                  <a:cubicBezTo>
                    <a:pt x="172879" y="107728"/>
                    <a:pt x="177737" y="108966"/>
                    <a:pt x="180118" y="107728"/>
                  </a:cubicBezTo>
                  <a:cubicBezTo>
                    <a:pt x="180118" y="104108"/>
                    <a:pt x="178880" y="100584"/>
                    <a:pt x="177737" y="99346"/>
                  </a:cubicBezTo>
                  <a:lnTo>
                    <a:pt x="169355" y="101727"/>
                  </a:lnTo>
                  <a:close/>
                  <a:moveTo>
                    <a:pt x="230505" y="36004"/>
                  </a:moveTo>
                  <a:lnTo>
                    <a:pt x="237744" y="26479"/>
                  </a:lnTo>
                  <a:lnTo>
                    <a:pt x="225743" y="25241"/>
                  </a:lnTo>
                  <a:cubicBezTo>
                    <a:pt x="225743" y="31242"/>
                    <a:pt x="226981" y="34766"/>
                    <a:pt x="226981" y="36004"/>
                  </a:cubicBezTo>
                  <a:lnTo>
                    <a:pt x="230600" y="36004"/>
                  </a:lnTo>
                  <a:close/>
                  <a:moveTo>
                    <a:pt x="241268" y="56293"/>
                  </a:moveTo>
                  <a:lnTo>
                    <a:pt x="254508" y="56293"/>
                  </a:lnTo>
                  <a:cubicBezTo>
                    <a:pt x="256890" y="56293"/>
                    <a:pt x="256890" y="53912"/>
                    <a:pt x="258127" y="52673"/>
                  </a:cubicBezTo>
                  <a:cubicBezTo>
                    <a:pt x="255746" y="51435"/>
                    <a:pt x="253365" y="49054"/>
                    <a:pt x="253365" y="46672"/>
                  </a:cubicBezTo>
                  <a:cubicBezTo>
                    <a:pt x="253365" y="43053"/>
                    <a:pt x="254603" y="43053"/>
                    <a:pt x="255746" y="41910"/>
                  </a:cubicBezTo>
                  <a:cubicBezTo>
                    <a:pt x="247365" y="45529"/>
                    <a:pt x="243745" y="41910"/>
                    <a:pt x="238983" y="52673"/>
                  </a:cubicBezTo>
                  <a:lnTo>
                    <a:pt x="241364" y="56293"/>
                  </a:lnTo>
                  <a:close/>
                  <a:moveTo>
                    <a:pt x="250889" y="92202"/>
                  </a:moveTo>
                  <a:lnTo>
                    <a:pt x="250889" y="87439"/>
                  </a:lnTo>
                  <a:cubicBezTo>
                    <a:pt x="249650" y="82677"/>
                    <a:pt x="247269" y="81439"/>
                    <a:pt x="243650" y="81439"/>
                  </a:cubicBezTo>
                  <a:cubicBezTo>
                    <a:pt x="240030" y="81439"/>
                    <a:pt x="238887" y="86201"/>
                    <a:pt x="238887" y="87439"/>
                  </a:cubicBezTo>
                  <a:cubicBezTo>
                    <a:pt x="242507" y="92202"/>
                    <a:pt x="247269" y="92202"/>
                    <a:pt x="250889" y="92202"/>
                  </a:cubicBezTo>
                  <a:close/>
                  <a:moveTo>
                    <a:pt x="274891" y="177070"/>
                  </a:moveTo>
                  <a:cubicBezTo>
                    <a:pt x="274891" y="173450"/>
                    <a:pt x="268891" y="172307"/>
                    <a:pt x="261652" y="172307"/>
                  </a:cubicBezTo>
                  <a:cubicBezTo>
                    <a:pt x="258033" y="172307"/>
                    <a:pt x="247269" y="171069"/>
                    <a:pt x="243650" y="174688"/>
                  </a:cubicBezTo>
                  <a:cubicBezTo>
                    <a:pt x="248412" y="177070"/>
                    <a:pt x="258033" y="184213"/>
                    <a:pt x="260414" y="184213"/>
                  </a:cubicBezTo>
                  <a:cubicBezTo>
                    <a:pt x="262795" y="184213"/>
                    <a:pt x="274796" y="182975"/>
                    <a:pt x="274796" y="177070"/>
                  </a:cubicBezTo>
                  <a:close/>
                  <a:moveTo>
                    <a:pt x="246126" y="147161"/>
                  </a:moveTo>
                  <a:cubicBezTo>
                    <a:pt x="249746" y="148399"/>
                    <a:pt x="249746" y="151924"/>
                    <a:pt x="248508" y="153162"/>
                  </a:cubicBezTo>
                  <a:lnTo>
                    <a:pt x="246126" y="151924"/>
                  </a:lnTo>
                  <a:lnTo>
                    <a:pt x="246126" y="147161"/>
                  </a:lnTo>
                  <a:close/>
                  <a:moveTo>
                    <a:pt x="274891" y="216503"/>
                  </a:moveTo>
                  <a:lnTo>
                    <a:pt x="274891" y="210503"/>
                  </a:lnTo>
                  <a:cubicBezTo>
                    <a:pt x="273653" y="208121"/>
                    <a:pt x="270129" y="206883"/>
                    <a:pt x="267652" y="204502"/>
                  </a:cubicBezTo>
                  <a:cubicBezTo>
                    <a:pt x="265271" y="211646"/>
                    <a:pt x="259271" y="216503"/>
                    <a:pt x="252032" y="216503"/>
                  </a:cubicBezTo>
                  <a:cubicBezTo>
                    <a:pt x="252032" y="216503"/>
                    <a:pt x="255651" y="226028"/>
                    <a:pt x="260414" y="226028"/>
                  </a:cubicBezTo>
                  <a:cubicBezTo>
                    <a:pt x="264033" y="226028"/>
                    <a:pt x="266415" y="220028"/>
                    <a:pt x="267652" y="218885"/>
                  </a:cubicBezTo>
                  <a:lnTo>
                    <a:pt x="274891" y="216503"/>
                  </a:lnTo>
                  <a:close/>
                  <a:moveTo>
                    <a:pt x="255651" y="138779"/>
                  </a:moveTo>
                  <a:lnTo>
                    <a:pt x="261652" y="138779"/>
                  </a:lnTo>
                  <a:cubicBezTo>
                    <a:pt x="262890" y="137541"/>
                    <a:pt x="264033" y="136398"/>
                    <a:pt x="264033" y="132779"/>
                  </a:cubicBezTo>
                  <a:cubicBezTo>
                    <a:pt x="264033" y="129159"/>
                    <a:pt x="261652" y="128016"/>
                    <a:pt x="260414" y="128016"/>
                  </a:cubicBezTo>
                  <a:cubicBezTo>
                    <a:pt x="256794" y="130397"/>
                    <a:pt x="253175" y="130397"/>
                    <a:pt x="253175" y="135160"/>
                  </a:cubicBezTo>
                  <a:cubicBezTo>
                    <a:pt x="253175" y="138779"/>
                    <a:pt x="253175" y="137541"/>
                    <a:pt x="255556" y="138779"/>
                  </a:cubicBezTo>
                  <a:close/>
                  <a:moveTo>
                    <a:pt x="270129" y="199835"/>
                  </a:moveTo>
                  <a:lnTo>
                    <a:pt x="270129" y="193834"/>
                  </a:lnTo>
                  <a:cubicBezTo>
                    <a:pt x="270129" y="190214"/>
                    <a:pt x="267748" y="187833"/>
                    <a:pt x="265366" y="187833"/>
                  </a:cubicBezTo>
                  <a:cubicBezTo>
                    <a:pt x="262985" y="189071"/>
                    <a:pt x="261747" y="190214"/>
                    <a:pt x="260604" y="190214"/>
                  </a:cubicBezTo>
                  <a:lnTo>
                    <a:pt x="260604" y="196215"/>
                  </a:lnTo>
                  <a:cubicBezTo>
                    <a:pt x="262985" y="197453"/>
                    <a:pt x="266605" y="200978"/>
                    <a:pt x="267843" y="203359"/>
                  </a:cubicBezTo>
                  <a:lnTo>
                    <a:pt x="270224" y="199739"/>
                  </a:lnTo>
                  <a:close/>
                  <a:moveTo>
                    <a:pt x="273653" y="265557"/>
                  </a:moveTo>
                  <a:cubicBezTo>
                    <a:pt x="274891" y="264319"/>
                    <a:pt x="277273" y="263176"/>
                    <a:pt x="278416" y="263176"/>
                  </a:cubicBezTo>
                  <a:cubicBezTo>
                    <a:pt x="278416" y="260795"/>
                    <a:pt x="276034" y="257175"/>
                    <a:pt x="273653" y="256032"/>
                  </a:cubicBezTo>
                  <a:cubicBezTo>
                    <a:pt x="271272" y="257270"/>
                    <a:pt x="267652" y="260795"/>
                    <a:pt x="267652" y="262033"/>
                  </a:cubicBezTo>
                  <a:lnTo>
                    <a:pt x="273653" y="265652"/>
                  </a:lnTo>
                  <a:close/>
                  <a:moveTo>
                    <a:pt x="276130" y="474821"/>
                  </a:moveTo>
                  <a:cubicBezTo>
                    <a:pt x="274891" y="477203"/>
                    <a:pt x="270129" y="477203"/>
                    <a:pt x="270129" y="477203"/>
                  </a:cubicBezTo>
                  <a:cubicBezTo>
                    <a:pt x="270129" y="475964"/>
                    <a:pt x="268891" y="475964"/>
                    <a:pt x="270129" y="474821"/>
                  </a:cubicBezTo>
                  <a:lnTo>
                    <a:pt x="276130" y="474821"/>
                  </a:lnTo>
                  <a:close/>
                  <a:moveTo>
                    <a:pt x="294132" y="148399"/>
                  </a:moveTo>
                  <a:lnTo>
                    <a:pt x="297752" y="147161"/>
                  </a:lnTo>
                  <a:lnTo>
                    <a:pt x="300133" y="147161"/>
                  </a:lnTo>
                  <a:cubicBezTo>
                    <a:pt x="298895" y="141161"/>
                    <a:pt x="291751" y="141161"/>
                    <a:pt x="291751" y="135160"/>
                  </a:cubicBezTo>
                  <a:cubicBezTo>
                    <a:pt x="286988" y="132779"/>
                    <a:pt x="289370" y="126778"/>
                    <a:pt x="286988" y="126778"/>
                  </a:cubicBezTo>
                  <a:cubicBezTo>
                    <a:pt x="278606" y="126778"/>
                    <a:pt x="278606" y="130397"/>
                    <a:pt x="278606" y="132779"/>
                  </a:cubicBezTo>
                  <a:cubicBezTo>
                    <a:pt x="278606" y="137541"/>
                    <a:pt x="283369" y="148304"/>
                    <a:pt x="294227" y="148304"/>
                  </a:cubicBezTo>
                  <a:close/>
                  <a:moveTo>
                    <a:pt x="279654" y="113729"/>
                  </a:moveTo>
                  <a:lnTo>
                    <a:pt x="279654" y="119729"/>
                  </a:lnTo>
                  <a:cubicBezTo>
                    <a:pt x="279654" y="123349"/>
                    <a:pt x="282035" y="123349"/>
                    <a:pt x="283273" y="123349"/>
                  </a:cubicBezTo>
                  <a:cubicBezTo>
                    <a:pt x="284512" y="122111"/>
                    <a:pt x="284512" y="114967"/>
                    <a:pt x="284512" y="113824"/>
                  </a:cubicBezTo>
                  <a:lnTo>
                    <a:pt x="279749" y="113824"/>
                  </a:lnTo>
                  <a:close/>
                  <a:moveTo>
                    <a:pt x="288131" y="631412"/>
                  </a:moveTo>
                  <a:lnTo>
                    <a:pt x="294132" y="632650"/>
                  </a:lnTo>
                  <a:cubicBezTo>
                    <a:pt x="295370" y="631412"/>
                    <a:pt x="296513" y="629031"/>
                    <a:pt x="296513" y="627888"/>
                  </a:cubicBezTo>
                  <a:cubicBezTo>
                    <a:pt x="294132" y="627888"/>
                    <a:pt x="290513" y="627888"/>
                    <a:pt x="289274" y="626650"/>
                  </a:cubicBezTo>
                  <a:lnTo>
                    <a:pt x="288036" y="631412"/>
                  </a:lnTo>
                  <a:close/>
                  <a:moveTo>
                    <a:pt x="291655" y="169926"/>
                  </a:moveTo>
                  <a:cubicBezTo>
                    <a:pt x="290417" y="171164"/>
                    <a:pt x="289274" y="172307"/>
                    <a:pt x="289274" y="174688"/>
                  </a:cubicBezTo>
                  <a:cubicBezTo>
                    <a:pt x="289274" y="178308"/>
                    <a:pt x="292894" y="178308"/>
                    <a:pt x="292894" y="177070"/>
                  </a:cubicBezTo>
                  <a:cubicBezTo>
                    <a:pt x="294132" y="173450"/>
                    <a:pt x="294132" y="171069"/>
                    <a:pt x="291655" y="169926"/>
                  </a:cubicBezTo>
                  <a:close/>
                  <a:moveTo>
                    <a:pt x="290513" y="229648"/>
                  </a:moveTo>
                  <a:cubicBezTo>
                    <a:pt x="292894" y="229648"/>
                    <a:pt x="295275" y="226028"/>
                    <a:pt x="295275" y="224885"/>
                  </a:cubicBezTo>
                  <a:cubicBezTo>
                    <a:pt x="294037" y="223647"/>
                    <a:pt x="291655" y="222504"/>
                    <a:pt x="290513" y="222504"/>
                  </a:cubicBezTo>
                  <a:cubicBezTo>
                    <a:pt x="289274" y="224885"/>
                    <a:pt x="289274" y="228505"/>
                    <a:pt x="290513" y="229648"/>
                  </a:cubicBezTo>
                  <a:close/>
                  <a:moveTo>
                    <a:pt x="301276" y="196215"/>
                  </a:moveTo>
                  <a:lnTo>
                    <a:pt x="292894" y="199835"/>
                  </a:lnTo>
                  <a:lnTo>
                    <a:pt x="301276" y="205835"/>
                  </a:lnTo>
                  <a:cubicBezTo>
                    <a:pt x="302514" y="204597"/>
                    <a:pt x="303657" y="201073"/>
                    <a:pt x="303657" y="199835"/>
                  </a:cubicBezTo>
                  <a:lnTo>
                    <a:pt x="301276" y="196215"/>
                  </a:lnTo>
                  <a:close/>
                  <a:moveTo>
                    <a:pt x="300133" y="74295"/>
                  </a:moveTo>
                  <a:lnTo>
                    <a:pt x="304895" y="74295"/>
                  </a:lnTo>
                  <a:cubicBezTo>
                    <a:pt x="306134" y="71914"/>
                    <a:pt x="308515" y="69532"/>
                    <a:pt x="308515" y="65913"/>
                  </a:cubicBezTo>
                  <a:cubicBezTo>
                    <a:pt x="308515" y="63532"/>
                    <a:pt x="304895" y="59912"/>
                    <a:pt x="302514" y="58769"/>
                  </a:cubicBezTo>
                  <a:cubicBezTo>
                    <a:pt x="298895" y="62389"/>
                    <a:pt x="294132" y="63532"/>
                    <a:pt x="294132" y="67151"/>
                  </a:cubicBezTo>
                  <a:cubicBezTo>
                    <a:pt x="294132" y="70771"/>
                    <a:pt x="297752" y="74295"/>
                    <a:pt x="300133" y="74295"/>
                  </a:cubicBezTo>
                  <a:close/>
                  <a:moveTo>
                    <a:pt x="294132" y="584740"/>
                  </a:moveTo>
                  <a:lnTo>
                    <a:pt x="303752" y="585978"/>
                  </a:lnTo>
                  <a:lnTo>
                    <a:pt x="303752" y="582358"/>
                  </a:lnTo>
                  <a:lnTo>
                    <a:pt x="298990" y="575215"/>
                  </a:lnTo>
                  <a:cubicBezTo>
                    <a:pt x="301371" y="570452"/>
                    <a:pt x="302609" y="565690"/>
                    <a:pt x="302609" y="560832"/>
                  </a:cubicBezTo>
                  <a:lnTo>
                    <a:pt x="295370" y="562070"/>
                  </a:lnTo>
                  <a:cubicBezTo>
                    <a:pt x="296609" y="570452"/>
                    <a:pt x="294132" y="568071"/>
                    <a:pt x="294132" y="575215"/>
                  </a:cubicBezTo>
                  <a:lnTo>
                    <a:pt x="294132" y="584740"/>
                  </a:lnTo>
                  <a:close/>
                  <a:moveTo>
                    <a:pt x="331280" y="480727"/>
                  </a:moveTo>
                  <a:cubicBezTo>
                    <a:pt x="330041" y="479488"/>
                    <a:pt x="327660" y="478346"/>
                    <a:pt x="324041" y="478346"/>
                  </a:cubicBezTo>
                  <a:cubicBezTo>
                    <a:pt x="320421" y="478346"/>
                    <a:pt x="316802" y="479584"/>
                    <a:pt x="313277" y="489109"/>
                  </a:cubicBezTo>
                  <a:cubicBezTo>
                    <a:pt x="315659" y="491490"/>
                    <a:pt x="318040" y="492728"/>
                    <a:pt x="320516" y="492728"/>
                  </a:cubicBezTo>
                  <a:cubicBezTo>
                    <a:pt x="324136" y="492728"/>
                    <a:pt x="326517" y="491490"/>
                    <a:pt x="331280" y="489109"/>
                  </a:cubicBezTo>
                  <a:lnTo>
                    <a:pt x="331280" y="480727"/>
                  </a:lnTo>
                  <a:close/>
                  <a:moveTo>
                    <a:pt x="330137" y="548926"/>
                  </a:moveTo>
                  <a:cubicBezTo>
                    <a:pt x="330137" y="546545"/>
                    <a:pt x="326517" y="542925"/>
                    <a:pt x="330137" y="528638"/>
                  </a:cubicBezTo>
                  <a:lnTo>
                    <a:pt x="325374" y="528638"/>
                  </a:lnTo>
                  <a:cubicBezTo>
                    <a:pt x="322993" y="529876"/>
                    <a:pt x="320612" y="534638"/>
                    <a:pt x="319374" y="535781"/>
                  </a:cubicBezTo>
                  <a:cubicBezTo>
                    <a:pt x="320612" y="542925"/>
                    <a:pt x="321755" y="547783"/>
                    <a:pt x="321755" y="550164"/>
                  </a:cubicBezTo>
                  <a:lnTo>
                    <a:pt x="330137" y="548926"/>
                  </a:lnTo>
                  <a:close/>
                  <a:moveTo>
                    <a:pt x="319278" y="668464"/>
                  </a:moveTo>
                  <a:lnTo>
                    <a:pt x="319278" y="683990"/>
                  </a:lnTo>
                  <a:cubicBezTo>
                    <a:pt x="320516" y="686372"/>
                    <a:pt x="322898" y="687610"/>
                    <a:pt x="324041" y="687610"/>
                  </a:cubicBezTo>
                  <a:cubicBezTo>
                    <a:pt x="326422" y="687610"/>
                    <a:pt x="330041" y="685229"/>
                    <a:pt x="331280" y="682847"/>
                  </a:cubicBezTo>
                  <a:cubicBezTo>
                    <a:pt x="331280" y="680466"/>
                    <a:pt x="330041" y="676847"/>
                    <a:pt x="330041" y="670846"/>
                  </a:cubicBezTo>
                  <a:lnTo>
                    <a:pt x="319278" y="668464"/>
                  </a:lnTo>
                  <a:close/>
                  <a:moveTo>
                    <a:pt x="326517" y="508254"/>
                  </a:moveTo>
                  <a:lnTo>
                    <a:pt x="326517" y="501110"/>
                  </a:lnTo>
                  <a:lnTo>
                    <a:pt x="324136" y="501110"/>
                  </a:lnTo>
                  <a:lnTo>
                    <a:pt x="324136" y="508254"/>
                  </a:lnTo>
                  <a:lnTo>
                    <a:pt x="326517" y="508254"/>
                  </a:lnTo>
                  <a:close/>
                  <a:moveTo>
                    <a:pt x="338518" y="621792"/>
                  </a:moveTo>
                  <a:lnTo>
                    <a:pt x="345757" y="619411"/>
                  </a:lnTo>
                  <a:lnTo>
                    <a:pt x="345757" y="609886"/>
                  </a:lnTo>
                  <a:lnTo>
                    <a:pt x="338518" y="600361"/>
                  </a:lnTo>
                  <a:lnTo>
                    <a:pt x="338518" y="605123"/>
                  </a:lnTo>
                  <a:lnTo>
                    <a:pt x="337281" y="611124"/>
                  </a:lnTo>
                  <a:lnTo>
                    <a:pt x="338518" y="621887"/>
                  </a:lnTo>
                  <a:close/>
                </a:path>
              </a:pathLst>
            </a:custGeom>
            <a:solidFill>
              <a:srgbClr val="FFFFFF"/>
            </a:solidFill>
            <a:ln w="9525" cap="flat">
              <a:noFill/>
              <a:prstDash val="solid"/>
              <a:miter/>
            </a:ln>
          </p:spPr>
          <p:txBody>
            <a:bodyPr rtlCol="0" anchor="ctr"/>
            <a:lstStyle/>
            <a:p>
              <a:endParaRPr lang="nl-NL"/>
            </a:p>
          </p:txBody>
        </p:sp>
      </p:grpSp>
      <p:pic>
        <p:nvPicPr>
          <p:cNvPr id="9" name="Afbeelding 8">
            <a:extLst>
              <a:ext uri="{FF2B5EF4-FFF2-40B4-BE49-F238E27FC236}">
                <a16:creationId xmlns:a16="http://schemas.microsoft.com/office/drawing/2014/main" id="{28577070-6C2C-99B5-28E8-33811DF9D0BB}"/>
              </a:ext>
            </a:extLst>
          </p:cNvPr>
          <p:cNvPicPr>
            <a:picLocks noChangeAspect="1"/>
          </p:cNvPicPr>
          <p:nvPr/>
        </p:nvPicPr>
        <p:blipFill>
          <a:blip r:embed="rId3"/>
          <a:stretch>
            <a:fillRect/>
          </a:stretch>
        </p:blipFill>
        <p:spPr>
          <a:xfrm>
            <a:off x="9587620" y="3668503"/>
            <a:ext cx="2114985" cy="2114985"/>
          </a:xfrm>
          <a:prstGeom prst="rect">
            <a:avLst/>
          </a:prstGeom>
          <a:effectLst>
            <a:outerShdw blurRad="50800" dist="38100" dir="2700000" algn="tl" rotWithShape="0">
              <a:prstClr val="black">
                <a:alpha val="40000"/>
              </a:prstClr>
            </a:outerShdw>
          </a:effectLst>
        </p:spPr>
      </p:pic>
      <p:pic>
        <p:nvPicPr>
          <p:cNvPr id="24" name="Afbeelding 23">
            <a:extLst>
              <a:ext uri="{FF2B5EF4-FFF2-40B4-BE49-F238E27FC236}">
                <a16:creationId xmlns:a16="http://schemas.microsoft.com/office/drawing/2014/main" id="{BBEFAFFB-EE07-BA0C-922C-B78AE8202FF0}"/>
              </a:ext>
            </a:extLst>
          </p:cNvPr>
          <p:cNvPicPr>
            <a:picLocks noChangeAspect="1"/>
          </p:cNvPicPr>
          <p:nvPr/>
        </p:nvPicPr>
        <p:blipFill>
          <a:blip r:embed="rId4"/>
          <a:stretch>
            <a:fillRect/>
          </a:stretch>
        </p:blipFill>
        <p:spPr>
          <a:xfrm>
            <a:off x="7612685" y="997724"/>
            <a:ext cx="2400447" cy="2405576"/>
          </a:xfrm>
          <a:prstGeom prst="rect">
            <a:avLst/>
          </a:prstGeom>
          <a:effectLst>
            <a:outerShdw blurRad="50800" dist="38100" dir="2700000" algn="tl" rotWithShape="0">
              <a:prstClr val="black">
                <a:alpha val="40000"/>
              </a:prstClr>
            </a:outerShdw>
          </a:effectLst>
        </p:spPr>
      </p:pic>
      <p:sp>
        <p:nvSpPr>
          <p:cNvPr id="25" name="Tekstvak 24">
            <a:extLst>
              <a:ext uri="{FF2B5EF4-FFF2-40B4-BE49-F238E27FC236}">
                <a16:creationId xmlns:a16="http://schemas.microsoft.com/office/drawing/2014/main" id="{08E9033E-5F09-B188-10B2-628519C49B59}"/>
              </a:ext>
            </a:extLst>
          </p:cNvPr>
          <p:cNvSpPr txBox="1"/>
          <p:nvPr/>
        </p:nvSpPr>
        <p:spPr>
          <a:xfrm rot="906952">
            <a:off x="8027072" y="1873054"/>
            <a:ext cx="1571670" cy="830997"/>
          </a:xfrm>
          <a:prstGeom prst="rect">
            <a:avLst/>
          </a:prstGeom>
          <a:noFill/>
        </p:spPr>
        <p:txBody>
          <a:bodyPr wrap="square" rtlCol="0" anchor="ctr">
            <a:spAutoFit/>
          </a:bodyPr>
          <a:lstStyle/>
          <a:p>
            <a:r>
              <a:rPr lang="nl-NL" sz="4800" b="1" dirty="0">
                <a:solidFill>
                  <a:srgbClr val="FF0000"/>
                </a:solidFill>
                <a:latin typeface="Bradley Hand ITC" panose="03070402050302030203" pitchFamily="66" charset="0"/>
              </a:rPr>
              <a:t>To do</a:t>
            </a:r>
          </a:p>
        </p:txBody>
      </p:sp>
    </p:spTree>
    <p:extLst>
      <p:ext uri="{BB962C8B-B14F-4D97-AF65-F5344CB8AC3E}">
        <p14:creationId xmlns:p14="http://schemas.microsoft.com/office/powerpoint/2010/main" val="237355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88BC1F-1C58-FED6-4328-4AE7C623A26E}"/>
            </a:ext>
          </a:extLst>
        </p:cNvPr>
        <p:cNvGrpSpPr/>
        <p:nvPr/>
      </p:nvGrpSpPr>
      <p:grpSpPr>
        <a:xfrm>
          <a:off x="0" y="0"/>
          <a:ext cx="0" cy="0"/>
          <a:chOff x="0" y="0"/>
          <a:chExt cx="0" cy="0"/>
        </a:xfrm>
      </p:grpSpPr>
      <p:sp>
        <p:nvSpPr>
          <p:cNvPr id="4" name="Tijdelijke aanduiding voor voettekst 3">
            <a:extLst>
              <a:ext uri="{FF2B5EF4-FFF2-40B4-BE49-F238E27FC236}">
                <a16:creationId xmlns:a16="http://schemas.microsoft.com/office/drawing/2014/main" id="{82A283E8-F1DE-8267-71B0-2E39EAA21BD2}"/>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5" name="Tijdelijke aanduiding voor dianummer 4">
            <a:extLst>
              <a:ext uri="{FF2B5EF4-FFF2-40B4-BE49-F238E27FC236}">
                <a16:creationId xmlns:a16="http://schemas.microsoft.com/office/drawing/2014/main" id="{B92E9444-7341-2992-4087-00CB347D375A}"/>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24</a:t>
            </a:fld>
            <a:r>
              <a:rPr lang="nl-NL"/>
              <a:t> —</a:t>
            </a:r>
            <a:endParaRPr lang="nl-NL" dirty="0"/>
          </a:p>
        </p:txBody>
      </p:sp>
      <p:sp>
        <p:nvSpPr>
          <p:cNvPr id="2" name="Titel 1">
            <a:extLst>
              <a:ext uri="{FF2B5EF4-FFF2-40B4-BE49-F238E27FC236}">
                <a16:creationId xmlns:a16="http://schemas.microsoft.com/office/drawing/2014/main" id="{84D5AA78-134F-16DE-7A0F-7EE5515306F9}"/>
              </a:ext>
            </a:extLst>
          </p:cNvPr>
          <p:cNvSpPr>
            <a:spLocks noGrp="1"/>
          </p:cNvSpPr>
          <p:nvPr>
            <p:ph type="title"/>
          </p:nvPr>
        </p:nvSpPr>
        <p:spPr>
          <a:xfrm>
            <a:off x="715104" y="772173"/>
            <a:ext cx="11430000" cy="1325563"/>
          </a:xfrm>
        </p:spPr>
        <p:txBody>
          <a:bodyPr/>
          <a:lstStyle/>
          <a:p>
            <a:r>
              <a:rPr lang="nl-NL" sz="4400" dirty="0">
                <a:ea typeface="Calibri" panose="020F0502020204030204" pitchFamily="34" charset="0"/>
                <a:cs typeface="Calibri" panose="020F0502020204030204" pitchFamily="34" charset="0"/>
              </a:rPr>
              <a:t>Samenvatting verwijspagina’s</a:t>
            </a:r>
            <a:endParaRPr lang="nl-NL" dirty="0"/>
          </a:p>
        </p:txBody>
      </p:sp>
      <p:sp>
        <p:nvSpPr>
          <p:cNvPr id="3" name="Tekstvak 2">
            <a:extLst>
              <a:ext uri="{FF2B5EF4-FFF2-40B4-BE49-F238E27FC236}">
                <a16:creationId xmlns:a16="http://schemas.microsoft.com/office/drawing/2014/main" id="{13C74BEB-53CC-6C14-49D6-A1B47CFA3B44}"/>
              </a:ext>
            </a:extLst>
          </p:cNvPr>
          <p:cNvSpPr txBox="1"/>
          <p:nvPr/>
        </p:nvSpPr>
        <p:spPr>
          <a:xfrm>
            <a:off x="593325" y="2049377"/>
            <a:ext cx="10744200" cy="4170372"/>
          </a:xfrm>
          <a:prstGeom prst="rect">
            <a:avLst/>
          </a:prstGeom>
          <a:noFill/>
        </p:spPr>
        <p:txBody>
          <a:bodyPr wrap="square" rtlCol="0">
            <a:spAutoFit/>
          </a:bodyPr>
          <a:lstStyle/>
          <a:p>
            <a:pPr marL="285750" indent="-285750">
              <a:buFont typeface="Arial" panose="020B0604020202020204" pitchFamily="34" charset="0"/>
              <a:buChar char="•"/>
            </a:pPr>
            <a:r>
              <a:rPr lang="nl-NL" sz="1700" dirty="0"/>
              <a:t>Dia 5:  Wat er toe doet  </a:t>
            </a:r>
            <a:r>
              <a:rPr lang="nl-NL" sz="1700" dirty="0">
                <a:hlinkClick r:id="rId3"/>
              </a:rPr>
              <a:t>https://watertoedoet.info/</a:t>
            </a:r>
            <a:endParaRPr lang="nl-NL" sz="1700" dirty="0"/>
          </a:p>
          <a:p>
            <a:pPr marL="285750" indent="-285750">
              <a:buFont typeface="Arial" panose="020B0604020202020204" pitchFamily="34" charset="0"/>
              <a:buChar char="•"/>
            </a:pPr>
            <a:r>
              <a:rPr lang="nl-NL" sz="1700" dirty="0"/>
              <a:t>Dia 15: Thuisarts </a:t>
            </a:r>
            <a:r>
              <a:rPr lang="nl-NL" sz="1700" dirty="0">
                <a:hlinkClick r:id="rId4"/>
              </a:rPr>
              <a:t>https://Thuisarts.nl</a:t>
            </a:r>
            <a:endParaRPr lang="nl-NL" sz="1700" dirty="0"/>
          </a:p>
          <a:p>
            <a:pPr marL="285750" indent="-285750">
              <a:buFont typeface="Arial" panose="020B0604020202020204" pitchFamily="34" charset="0"/>
              <a:buChar char="•"/>
            </a:pPr>
            <a:r>
              <a:rPr lang="nl-NL" sz="1700" dirty="0"/>
              <a:t>Dia 15: Nierstichting: </a:t>
            </a:r>
            <a:r>
              <a:rPr lang="nl-NL" sz="1700" dirty="0">
                <a:hlinkClick r:id="rId5"/>
              </a:rPr>
              <a:t>https://nierstichting.nl/</a:t>
            </a:r>
            <a:r>
              <a:rPr lang="nl-NL" sz="1700" dirty="0"/>
              <a:t> </a:t>
            </a:r>
          </a:p>
          <a:p>
            <a:pPr marL="285750" indent="-285750">
              <a:buFont typeface="Arial" panose="020B0604020202020204" pitchFamily="34" charset="0"/>
              <a:buChar char="•"/>
            </a:pPr>
            <a:r>
              <a:rPr lang="nl-NL" sz="1700" dirty="0"/>
              <a:t>Dia 15: Patiëntenfederatie Nederland </a:t>
            </a:r>
            <a:r>
              <a:rPr lang="nl-NL" sz="1700" dirty="0">
                <a:hlinkClick r:id="rId6"/>
              </a:rPr>
              <a:t>https://www.patientenfederatie.nl/</a:t>
            </a:r>
            <a:r>
              <a:rPr lang="nl-NL" sz="1700" dirty="0"/>
              <a:t> </a:t>
            </a:r>
          </a:p>
          <a:p>
            <a:pPr marL="285750" indent="-285750">
              <a:buFont typeface="Arial" panose="020B0604020202020204" pitchFamily="34" charset="0"/>
              <a:buChar char="•"/>
            </a:pPr>
            <a:r>
              <a:rPr lang="nl-NL" sz="1700" dirty="0"/>
              <a:t>Dia 15: De Positieve Gezondheid: </a:t>
            </a:r>
            <a:r>
              <a:rPr lang="nl-NL" sz="1700" dirty="0">
                <a:hlinkClick r:id="rId7"/>
              </a:rPr>
              <a:t>https://mijnpositievegezondheid.nl/jouwgezondheid/</a:t>
            </a:r>
            <a:endParaRPr lang="nl-NL" sz="1700" dirty="0"/>
          </a:p>
          <a:p>
            <a:pPr marL="285750" indent="-285750">
              <a:buFont typeface="Arial" panose="020B0604020202020204" pitchFamily="34" charset="0"/>
              <a:buChar char="•"/>
            </a:pPr>
            <a:r>
              <a:rPr lang="nl-NL" dirty="0"/>
              <a:t>Dia 20: Keuzekaart in beeld </a:t>
            </a:r>
            <a:r>
              <a:rPr lang="nl-NL" dirty="0">
                <a:hlinkClick r:id="rId8"/>
              </a:rPr>
              <a:t>nierstichting.nl/alles-over-nieren/leven-met-nierproblemen/keuzehulpen</a:t>
            </a:r>
            <a:endParaRPr lang="nl-NL" dirty="0"/>
          </a:p>
          <a:p>
            <a:pPr marL="285750" indent="-285750">
              <a:buFont typeface="Arial" panose="020B0604020202020204" pitchFamily="34" charset="0"/>
              <a:buChar char="•"/>
            </a:pPr>
            <a:r>
              <a:rPr lang="nl-NL" dirty="0"/>
              <a:t>Dia 20: Nierwijzer – verhalen van ervaringsdeskundigen </a:t>
            </a:r>
            <a:r>
              <a:rPr lang="nl-NL" dirty="0">
                <a:hlinkClick r:id="rId9"/>
              </a:rPr>
              <a:t>https://nierwijzer.nl/</a:t>
            </a:r>
            <a:r>
              <a:rPr lang="nl-NL" dirty="0"/>
              <a:t>  </a:t>
            </a:r>
          </a:p>
          <a:p>
            <a:pPr marL="285750" indent="-285750">
              <a:buFont typeface="Arial" panose="020B0604020202020204" pitchFamily="34" charset="0"/>
              <a:buChar char="•"/>
            </a:pPr>
            <a:r>
              <a:rPr lang="nl-NL" dirty="0"/>
              <a:t>Dia 21: In gesprek met ervaringsdeskundigen: </a:t>
            </a:r>
            <a:r>
              <a:rPr lang="nl-NL" dirty="0">
                <a:hlinkClick r:id="rId10"/>
              </a:rPr>
              <a:t>https://community.nierstichting.nl/praten-over</a:t>
            </a:r>
            <a:r>
              <a:rPr lang="nl-NL" dirty="0"/>
              <a:t> </a:t>
            </a:r>
          </a:p>
          <a:p>
            <a:pPr marL="285750" indent="-285750">
              <a:buFont typeface="Arial" panose="020B0604020202020204" pitchFamily="34" charset="0"/>
              <a:buChar char="•"/>
            </a:pPr>
            <a:r>
              <a:rPr lang="nl-NL" dirty="0"/>
              <a:t>Dia 21: Nierfalen keuzehulp </a:t>
            </a:r>
            <a:r>
              <a:rPr lang="nl-NL" dirty="0">
                <a:hlinkClick r:id="rId11"/>
              </a:rPr>
              <a:t>https://nierfalen.keuzehulp.nl/over-keuzehulp</a:t>
            </a:r>
            <a:r>
              <a:rPr lang="nl-NL" dirty="0"/>
              <a:t> </a:t>
            </a:r>
          </a:p>
          <a:p>
            <a:pPr marL="285750" indent="-285750">
              <a:buFont typeface="Arial" panose="020B0604020202020204" pitchFamily="34" charset="0"/>
              <a:buChar char="•"/>
            </a:pPr>
            <a:r>
              <a:rPr lang="nl-NL" dirty="0"/>
              <a:t>Dia 21: Keuzehulpen van patiëntenorganisaties </a:t>
            </a:r>
            <a:r>
              <a:rPr lang="nl-NL" dirty="0">
                <a:hlinkClick r:id="rId12"/>
              </a:rPr>
              <a:t>https://www.zorgkaartnederland.nl/keuzehulpen</a:t>
            </a:r>
            <a:r>
              <a:rPr lang="nl-NL" dirty="0"/>
              <a:t> </a:t>
            </a:r>
          </a:p>
          <a:p>
            <a:pPr marL="285750" indent="-285750">
              <a:buFont typeface="Arial" panose="020B0604020202020204" pitchFamily="34" charset="0"/>
              <a:buChar char="•"/>
            </a:pPr>
            <a:r>
              <a:rPr lang="nl-NL"/>
              <a:t>Dia 22: </a:t>
            </a:r>
            <a:r>
              <a:rPr lang="nl-NL" dirty="0"/>
              <a:t>Begin een goed gesprek </a:t>
            </a:r>
            <a:r>
              <a:rPr lang="nl-NL" dirty="0">
                <a:hlinkClick r:id="rId13"/>
              </a:rPr>
              <a:t>https://begineengoedgesprek.nl/hallo-patient/samen-beslissen</a:t>
            </a:r>
            <a:r>
              <a:rPr lang="nl-NL" dirty="0"/>
              <a:t> </a:t>
            </a:r>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p:txBody>
      </p:sp>
    </p:spTree>
    <p:extLst>
      <p:ext uri="{BB962C8B-B14F-4D97-AF65-F5344CB8AC3E}">
        <p14:creationId xmlns:p14="http://schemas.microsoft.com/office/powerpoint/2010/main" val="3177274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9546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EA19BF-3896-EECD-CDE7-C3613AA9C4C8}"/>
              </a:ext>
            </a:extLst>
          </p:cNvPr>
          <p:cNvSpPr>
            <a:spLocks noGrp="1"/>
          </p:cNvSpPr>
          <p:nvPr>
            <p:ph type="title"/>
          </p:nvPr>
        </p:nvSpPr>
        <p:spPr>
          <a:xfrm>
            <a:off x="384560" y="1239709"/>
            <a:ext cx="11430000" cy="2852737"/>
          </a:xfrm>
        </p:spPr>
        <p:txBody>
          <a:bodyPr/>
          <a:lstStyle/>
          <a:p>
            <a:r>
              <a:rPr lang="nl-NL" dirty="0"/>
              <a:t>01</a:t>
            </a:r>
          </a:p>
        </p:txBody>
      </p:sp>
      <p:sp>
        <p:nvSpPr>
          <p:cNvPr id="3" name="Tijdelijke aanduiding voor tekst 2">
            <a:extLst>
              <a:ext uri="{FF2B5EF4-FFF2-40B4-BE49-F238E27FC236}">
                <a16:creationId xmlns:a16="http://schemas.microsoft.com/office/drawing/2014/main" id="{DA2187FB-601B-C5DE-646A-43E4525500B3}"/>
              </a:ext>
            </a:extLst>
          </p:cNvPr>
          <p:cNvSpPr>
            <a:spLocks noGrp="1"/>
          </p:cNvSpPr>
          <p:nvPr>
            <p:ph type="body" idx="1"/>
          </p:nvPr>
        </p:nvSpPr>
        <p:spPr>
          <a:xfrm>
            <a:off x="380999" y="4153407"/>
            <a:ext cx="11430000" cy="1734645"/>
          </a:xfrm>
        </p:spPr>
        <p:txBody>
          <a:bodyPr/>
          <a:lstStyle/>
          <a:p>
            <a:r>
              <a:rPr lang="nl-NL" sz="2800" dirty="0">
                <a:latin typeface="Calibri" panose="020F0502020204030204" pitchFamily="34" charset="0"/>
                <a:ea typeface="Calibri" panose="020F0502020204030204" pitchFamily="34" charset="0"/>
                <a:cs typeface="Calibri" panose="020F0502020204030204" pitchFamily="34" charset="0"/>
              </a:rPr>
              <a:t>Wat vindt u belangrijk in uw leven?</a:t>
            </a:r>
            <a:br>
              <a:rPr lang="nl-NL" sz="2800" dirty="0">
                <a:latin typeface="Calibri" panose="020F0502020204030204" pitchFamily="34" charset="0"/>
                <a:ea typeface="Calibri" panose="020F0502020204030204" pitchFamily="34" charset="0"/>
                <a:cs typeface="Calibri" panose="020F0502020204030204" pitchFamily="34" charset="0"/>
              </a:rPr>
            </a:br>
            <a:endParaRPr lang="nl-NL" dirty="0"/>
          </a:p>
        </p:txBody>
      </p:sp>
      <p:sp>
        <p:nvSpPr>
          <p:cNvPr id="4" name="Tijdelijke aanduiding voor voettekst 3">
            <a:extLst>
              <a:ext uri="{FF2B5EF4-FFF2-40B4-BE49-F238E27FC236}">
                <a16:creationId xmlns:a16="http://schemas.microsoft.com/office/drawing/2014/main" id="{E3007DDC-C6E5-F0BD-92FD-7CE4A39EBE15}"/>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5" name="Tijdelijke aanduiding voor dianummer 4">
            <a:extLst>
              <a:ext uri="{FF2B5EF4-FFF2-40B4-BE49-F238E27FC236}">
                <a16:creationId xmlns:a16="http://schemas.microsoft.com/office/drawing/2014/main" id="{58913206-6BE1-550E-FAB4-2AB5E08BA0F9}"/>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3</a:t>
            </a:fld>
            <a:r>
              <a:rPr lang="nl-NL"/>
              <a:t> —</a:t>
            </a:r>
            <a:endParaRPr lang="nl-NL" dirty="0"/>
          </a:p>
        </p:txBody>
      </p:sp>
      <p:pic>
        <p:nvPicPr>
          <p:cNvPr id="7" name="Tijdelijke aanduiding voor afbeelding 1">
            <a:extLst>
              <a:ext uri="{FF2B5EF4-FFF2-40B4-BE49-F238E27FC236}">
                <a16:creationId xmlns:a16="http://schemas.microsoft.com/office/drawing/2014/main" id="{4745AF9C-2F9E-9A4C-C419-413A56A1AEBB}"/>
              </a:ext>
            </a:extLst>
          </p:cNvPr>
          <p:cNvPicPr>
            <a:picLocks noChangeAspect="1"/>
          </p:cNvPicPr>
          <p:nvPr/>
        </p:nvPicPr>
        <p:blipFill>
          <a:blip r:embed="rId3"/>
          <a:srcRect l="6" r="383"/>
          <a:stretch>
            <a:fillRect/>
          </a:stretch>
        </p:blipFill>
        <p:spPr>
          <a:xfrm>
            <a:off x="6822826" y="1553126"/>
            <a:ext cx="3823172" cy="2302934"/>
          </a:xfrm>
          <a:prstGeom prst="rect">
            <a:avLst/>
          </a:prstGeom>
          <a:effectLst>
            <a:outerShdw blurRad="50800" dist="38100" dir="2700000" algn="tl" rotWithShape="0">
              <a:prstClr val="black">
                <a:alpha val="40000"/>
              </a:prstClr>
            </a:outerShdw>
          </a:effectLst>
        </p:spPr>
      </p:pic>
      <p:sp>
        <p:nvSpPr>
          <p:cNvPr id="8" name="Tijdelijke aanduiding voor tekst 3">
            <a:extLst>
              <a:ext uri="{FF2B5EF4-FFF2-40B4-BE49-F238E27FC236}">
                <a16:creationId xmlns:a16="http://schemas.microsoft.com/office/drawing/2014/main" id="{04E1B70A-4CDA-F054-590B-38068E458A83}"/>
              </a:ext>
            </a:extLst>
          </p:cNvPr>
          <p:cNvSpPr txBox="1">
            <a:spLocks/>
          </p:cNvSpPr>
          <p:nvPr/>
        </p:nvSpPr>
        <p:spPr>
          <a:xfrm>
            <a:off x="6764242" y="4308120"/>
            <a:ext cx="4073091" cy="682472"/>
          </a:xfrm>
          <a:prstGeom prst="rect">
            <a:avLst/>
          </a:prstGeom>
        </p:spPr>
        <p:txBody>
          <a:bodyPr/>
          <a:lstStyle>
            <a:lvl1pPr marL="0" indent="0" algn="l" defTabSz="914400" rtl="0" eaLnBrk="1" latinLnBrk="0" hangingPunct="1">
              <a:lnSpc>
                <a:spcPct val="114000"/>
              </a:lnSpc>
              <a:spcBef>
                <a:spcPts val="0"/>
              </a:spcBef>
              <a:buFont typeface="Arial" panose="020B0604020202020204" pitchFamily="34" charset="0"/>
              <a:buNone/>
              <a:defRPr sz="1300" kern="1200">
                <a:solidFill>
                  <a:schemeClr val="tx1"/>
                </a:solidFill>
                <a:latin typeface="+mn-lt"/>
                <a:ea typeface="+mn-ea"/>
                <a:cs typeface="+mn-cs"/>
              </a:defRPr>
            </a:lvl1pPr>
            <a:lvl2pPr marL="0" indent="0" algn="l" defTabSz="914400" rtl="0" eaLnBrk="1" latinLnBrk="0" hangingPunct="1">
              <a:lnSpc>
                <a:spcPct val="100000"/>
              </a:lnSpc>
              <a:spcBef>
                <a:spcPts val="0"/>
              </a:spcBef>
              <a:buFont typeface="Arial" panose="020B0604020202020204" pitchFamily="34" charset="0"/>
              <a:buNone/>
              <a:defRPr sz="1700" b="1" kern="1200">
                <a:solidFill>
                  <a:schemeClr val="tx1"/>
                </a:solidFill>
                <a:latin typeface="+mn-lt"/>
                <a:ea typeface="+mn-ea"/>
                <a:cs typeface="+mn-cs"/>
              </a:defRPr>
            </a:lvl2pPr>
            <a:lvl3pPr marL="0" indent="0" algn="l" defTabSz="914400" rtl="0" eaLnBrk="1" latinLnBrk="0" hangingPunct="1">
              <a:lnSpc>
                <a:spcPct val="114000"/>
              </a:lnSpc>
              <a:spcBef>
                <a:spcPts val="0"/>
              </a:spcBef>
              <a:buFont typeface="Arial" panose="020B0604020202020204" pitchFamily="34" charset="0"/>
              <a:buNone/>
              <a:defRPr sz="1300" b="1" kern="1200">
                <a:solidFill>
                  <a:schemeClr val="tx2"/>
                </a:solidFill>
                <a:latin typeface="+mn-lt"/>
                <a:ea typeface="+mn-ea"/>
                <a:cs typeface="+mn-cs"/>
              </a:defRPr>
            </a:lvl3pPr>
            <a:lvl4pPr marL="88900" indent="-88900" algn="l" defTabSz="914400" rtl="0" eaLnBrk="1" latinLnBrk="0" hangingPunct="1">
              <a:lnSpc>
                <a:spcPct val="114000"/>
              </a:lnSpc>
              <a:spcBef>
                <a:spcPts val="0"/>
              </a:spcBef>
              <a:buFont typeface="Arial" panose="020B0604020202020204" pitchFamily="34" charset="0"/>
              <a:buChar char="•"/>
              <a:defRPr sz="1300" kern="1200">
                <a:solidFill>
                  <a:schemeClr val="tx1"/>
                </a:solidFill>
                <a:latin typeface="+mn-lt"/>
                <a:ea typeface="+mn-ea"/>
                <a:cs typeface="+mn-cs"/>
              </a:defRPr>
            </a:lvl4pPr>
            <a:lvl5pPr marL="179388" indent="-90488" algn="l" defTabSz="914400" rtl="0" eaLnBrk="1" latinLnBrk="0" hangingPunct="1">
              <a:lnSpc>
                <a:spcPct val="114000"/>
              </a:lnSpc>
              <a:spcBef>
                <a:spcPts val="0"/>
              </a:spcBef>
              <a:buFont typeface="Arial" panose="020B0604020202020204" pitchFamily="34" charset="0"/>
              <a:buChar char="•"/>
              <a:defRPr sz="1300" kern="1200">
                <a:solidFill>
                  <a:schemeClr val="tx1"/>
                </a:solidFill>
                <a:latin typeface="+mn-lt"/>
                <a:ea typeface="+mn-ea"/>
                <a:cs typeface="+mn-cs"/>
              </a:defRPr>
            </a:lvl5pPr>
            <a:lvl6pPr marL="177800" indent="-177800" algn="l" defTabSz="914400" rtl="0" eaLnBrk="1" latinLnBrk="0" hangingPunct="1">
              <a:lnSpc>
                <a:spcPct val="113000"/>
              </a:lnSpc>
              <a:spcBef>
                <a:spcPts val="0"/>
              </a:spcBef>
              <a:buFont typeface="Arial" panose="020B0604020202020204" pitchFamily="34" charset="0"/>
              <a:buChar char="•"/>
              <a:defRPr sz="1300" b="1" kern="1200">
                <a:solidFill>
                  <a:schemeClr val="tx2"/>
                </a:solidFill>
                <a:latin typeface="+mn-lt"/>
                <a:ea typeface="+mn-ea"/>
                <a:cs typeface="+mn-cs"/>
              </a:defRPr>
            </a:lvl6pPr>
            <a:lvl7pPr marL="177800" indent="-177800" algn="l" defTabSz="914400" rtl="0" eaLnBrk="1" latinLnBrk="0" hangingPunct="1">
              <a:lnSpc>
                <a:spcPct val="100000"/>
              </a:lnSpc>
              <a:spcBef>
                <a:spcPts val="0"/>
              </a:spcBef>
              <a:buFont typeface="Arial" panose="020B0604020202020204" pitchFamily="34" charset="0"/>
              <a:buChar char="•"/>
              <a:defRPr sz="1700" b="1" kern="1200">
                <a:solidFill>
                  <a:schemeClr val="tx2"/>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nl-NL" dirty="0">
                <a:hlinkClick r:id="rId4"/>
              </a:rPr>
              <a:t>https://www.youtube.com/watch?v=GRLvAVpqyeo</a:t>
            </a:r>
            <a:endParaRPr lang="nl-NL" dirty="0"/>
          </a:p>
          <a:p>
            <a:endParaRPr lang="nl-NL" dirty="0"/>
          </a:p>
        </p:txBody>
      </p:sp>
      <p:sp>
        <p:nvSpPr>
          <p:cNvPr id="9" name="Tekstvak 8">
            <a:extLst>
              <a:ext uri="{FF2B5EF4-FFF2-40B4-BE49-F238E27FC236}">
                <a16:creationId xmlns:a16="http://schemas.microsoft.com/office/drawing/2014/main" id="{C465A46C-A187-B5F9-2F41-85AF200E9016}"/>
              </a:ext>
            </a:extLst>
          </p:cNvPr>
          <p:cNvSpPr txBox="1"/>
          <p:nvPr/>
        </p:nvSpPr>
        <p:spPr>
          <a:xfrm>
            <a:off x="6764241" y="4977656"/>
            <a:ext cx="3717491" cy="261610"/>
          </a:xfrm>
          <a:prstGeom prst="rect">
            <a:avLst/>
          </a:prstGeom>
          <a:noFill/>
        </p:spPr>
        <p:txBody>
          <a:bodyPr wrap="square" rtlCol="0">
            <a:spAutoFit/>
          </a:bodyPr>
          <a:lstStyle/>
          <a:p>
            <a:r>
              <a:rPr lang="nl-NL" sz="1100" dirty="0"/>
              <a:t>Bron: Human.nl 12 oktober 2022</a:t>
            </a:r>
          </a:p>
        </p:txBody>
      </p:sp>
    </p:spTree>
    <p:extLst>
      <p:ext uri="{BB962C8B-B14F-4D97-AF65-F5344CB8AC3E}">
        <p14:creationId xmlns:p14="http://schemas.microsoft.com/office/powerpoint/2010/main" val="2711416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F786F0-B162-3713-19D8-C403696E4F72}"/>
            </a:ext>
          </a:extLst>
        </p:cNvPr>
        <p:cNvGrpSpPr/>
        <p:nvPr/>
      </p:nvGrpSpPr>
      <p:grpSpPr>
        <a:xfrm>
          <a:off x="0" y="0"/>
          <a:ext cx="0" cy="0"/>
          <a:chOff x="0" y="0"/>
          <a:chExt cx="0" cy="0"/>
        </a:xfrm>
      </p:grpSpPr>
      <p:sp>
        <p:nvSpPr>
          <p:cNvPr id="4" name="Tijdelijke aanduiding voor voettekst 3">
            <a:extLst>
              <a:ext uri="{FF2B5EF4-FFF2-40B4-BE49-F238E27FC236}">
                <a16:creationId xmlns:a16="http://schemas.microsoft.com/office/drawing/2014/main" id="{3BADDDFF-A984-2D2D-E3BA-117EE71A95EB}"/>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5" name="Tijdelijke aanduiding voor dianummer 4">
            <a:extLst>
              <a:ext uri="{FF2B5EF4-FFF2-40B4-BE49-F238E27FC236}">
                <a16:creationId xmlns:a16="http://schemas.microsoft.com/office/drawing/2014/main" id="{562874AF-2964-DCCE-F03A-B6D5E4921A1D}"/>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4</a:t>
            </a:fld>
            <a:r>
              <a:rPr lang="nl-NL"/>
              <a:t> —</a:t>
            </a:r>
            <a:endParaRPr lang="nl-NL" dirty="0"/>
          </a:p>
        </p:txBody>
      </p:sp>
      <p:sp>
        <p:nvSpPr>
          <p:cNvPr id="2" name="Titel 1">
            <a:extLst>
              <a:ext uri="{FF2B5EF4-FFF2-40B4-BE49-F238E27FC236}">
                <a16:creationId xmlns:a16="http://schemas.microsoft.com/office/drawing/2014/main" id="{E2906613-561B-A7F5-5A28-8C86FC9DF8AA}"/>
              </a:ext>
            </a:extLst>
          </p:cNvPr>
          <p:cNvSpPr>
            <a:spLocks noGrp="1"/>
          </p:cNvSpPr>
          <p:nvPr>
            <p:ph type="title"/>
          </p:nvPr>
        </p:nvSpPr>
        <p:spPr>
          <a:xfrm>
            <a:off x="715104" y="772173"/>
            <a:ext cx="11430000" cy="1325563"/>
          </a:xfrm>
        </p:spPr>
        <p:txBody>
          <a:bodyPr/>
          <a:lstStyle/>
          <a:p>
            <a:r>
              <a:rPr lang="nl-NL" sz="4400" dirty="0">
                <a:ea typeface="Calibri" panose="020F0502020204030204" pitchFamily="34" charset="0"/>
                <a:cs typeface="Calibri" panose="020F0502020204030204" pitchFamily="34" charset="0"/>
              </a:rPr>
              <a:t>Welke dingen in het leven zijn voor u belangrijk?</a:t>
            </a:r>
            <a:br>
              <a:rPr lang="nl-NL" sz="4800" dirty="0">
                <a:latin typeface="Calibri" panose="020F0502020204030204" pitchFamily="34" charset="0"/>
                <a:ea typeface="Calibri" panose="020F0502020204030204" pitchFamily="34" charset="0"/>
                <a:cs typeface="Calibri" panose="020F0502020204030204" pitchFamily="34" charset="0"/>
              </a:rPr>
            </a:br>
            <a:endParaRPr lang="nl-NL" dirty="0"/>
          </a:p>
        </p:txBody>
      </p:sp>
      <p:pic>
        <p:nvPicPr>
          <p:cNvPr id="8" name="Afbeelding 7">
            <a:extLst>
              <a:ext uri="{FF2B5EF4-FFF2-40B4-BE49-F238E27FC236}">
                <a16:creationId xmlns:a16="http://schemas.microsoft.com/office/drawing/2014/main" id="{C539DF92-E184-F453-3362-5712757E1731}"/>
              </a:ext>
            </a:extLst>
          </p:cNvPr>
          <p:cNvPicPr>
            <a:picLocks noChangeAspect="1"/>
          </p:cNvPicPr>
          <p:nvPr/>
        </p:nvPicPr>
        <p:blipFill>
          <a:blip r:embed="rId3"/>
          <a:stretch>
            <a:fillRect/>
          </a:stretch>
        </p:blipFill>
        <p:spPr>
          <a:xfrm>
            <a:off x="715104" y="2216271"/>
            <a:ext cx="10827434" cy="320677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813382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5FD640-2497-841B-06ED-76879B45663D}"/>
            </a:ext>
          </a:extLst>
        </p:cNvPr>
        <p:cNvGrpSpPr/>
        <p:nvPr/>
      </p:nvGrpSpPr>
      <p:grpSpPr>
        <a:xfrm>
          <a:off x="0" y="0"/>
          <a:ext cx="0" cy="0"/>
          <a:chOff x="0" y="0"/>
          <a:chExt cx="0" cy="0"/>
        </a:xfrm>
      </p:grpSpPr>
      <p:sp>
        <p:nvSpPr>
          <p:cNvPr id="4" name="Tijdelijke aanduiding voor voettekst 3">
            <a:extLst>
              <a:ext uri="{FF2B5EF4-FFF2-40B4-BE49-F238E27FC236}">
                <a16:creationId xmlns:a16="http://schemas.microsoft.com/office/drawing/2014/main" id="{D19F5D67-E363-6CAA-5FF3-32BD1D29F891}"/>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5" name="Tijdelijke aanduiding voor dianummer 4">
            <a:extLst>
              <a:ext uri="{FF2B5EF4-FFF2-40B4-BE49-F238E27FC236}">
                <a16:creationId xmlns:a16="http://schemas.microsoft.com/office/drawing/2014/main" id="{D78F6A11-EC74-8A98-883D-A3B94BC09449}"/>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5</a:t>
            </a:fld>
            <a:r>
              <a:rPr lang="nl-NL"/>
              <a:t> —</a:t>
            </a:r>
            <a:endParaRPr lang="nl-NL" dirty="0"/>
          </a:p>
        </p:txBody>
      </p:sp>
      <p:sp>
        <p:nvSpPr>
          <p:cNvPr id="2" name="Titel 1">
            <a:extLst>
              <a:ext uri="{FF2B5EF4-FFF2-40B4-BE49-F238E27FC236}">
                <a16:creationId xmlns:a16="http://schemas.microsoft.com/office/drawing/2014/main" id="{EA3742BA-BC9E-2A00-F627-52A3CB36299E}"/>
              </a:ext>
            </a:extLst>
          </p:cNvPr>
          <p:cNvSpPr>
            <a:spLocks noGrp="1"/>
          </p:cNvSpPr>
          <p:nvPr>
            <p:ph type="title"/>
          </p:nvPr>
        </p:nvSpPr>
        <p:spPr>
          <a:xfrm>
            <a:off x="715104" y="772173"/>
            <a:ext cx="11430000" cy="1325563"/>
          </a:xfrm>
        </p:spPr>
        <p:txBody>
          <a:bodyPr/>
          <a:lstStyle/>
          <a:p>
            <a:r>
              <a:rPr lang="nl-NL" sz="4400" dirty="0">
                <a:ea typeface="Calibri" panose="020F0502020204030204" pitchFamily="34" charset="0"/>
                <a:cs typeface="Calibri" panose="020F0502020204030204" pitchFamily="34" charset="0"/>
              </a:rPr>
              <a:t>Wat er toe doet in mijn leven</a:t>
            </a:r>
            <a:endParaRPr lang="nl-NL" dirty="0"/>
          </a:p>
        </p:txBody>
      </p:sp>
      <p:pic>
        <p:nvPicPr>
          <p:cNvPr id="3" name="Afbeelding 2">
            <a:extLst>
              <a:ext uri="{FF2B5EF4-FFF2-40B4-BE49-F238E27FC236}">
                <a16:creationId xmlns:a16="http://schemas.microsoft.com/office/drawing/2014/main" id="{948B28CC-612E-18F2-C6AA-635CB9C41E55}"/>
              </a:ext>
            </a:extLst>
          </p:cNvPr>
          <p:cNvPicPr>
            <a:picLocks noChangeAspect="1"/>
          </p:cNvPicPr>
          <p:nvPr/>
        </p:nvPicPr>
        <p:blipFill>
          <a:blip r:embed="rId3"/>
          <a:stretch>
            <a:fillRect/>
          </a:stretch>
        </p:blipFill>
        <p:spPr>
          <a:xfrm>
            <a:off x="712179" y="1999033"/>
            <a:ext cx="4004761" cy="3695712"/>
          </a:xfrm>
          <a:prstGeom prst="rect">
            <a:avLst/>
          </a:prstGeom>
          <a:effectLst>
            <a:outerShdw blurRad="50800" dist="38100" dir="2700000" algn="tl" rotWithShape="0">
              <a:prstClr val="black">
                <a:alpha val="40000"/>
              </a:prstClr>
            </a:outerShdw>
          </a:effectLst>
        </p:spPr>
      </p:pic>
      <p:sp>
        <p:nvSpPr>
          <p:cNvPr id="6" name="Tekstvak 5">
            <a:extLst>
              <a:ext uri="{FF2B5EF4-FFF2-40B4-BE49-F238E27FC236}">
                <a16:creationId xmlns:a16="http://schemas.microsoft.com/office/drawing/2014/main" id="{BCEA660B-7189-75A4-D9A5-A1B49D70643C}"/>
              </a:ext>
            </a:extLst>
          </p:cNvPr>
          <p:cNvSpPr txBox="1"/>
          <p:nvPr/>
        </p:nvSpPr>
        <p:spPr>
          <a:xfrm>
            <a:off x="3297994" y="2203475"/>
            <a:ext cx="9792183" cy="3976794"/>
          </a:xfrm>
          <a:prstGeom prst="rect">
            <a:avLst/>
          </a:prstGeom>
          <a:noFill/>
        </p:spPr>
        <p:txBody>
          <a:bodyPr wrap="square" rtlCol="0">
            <a:spAutoFit/>
          </a:bodyPr>
          <a:lstStyle/>
          <a:p>
            <a:pPr algn="ctr">
              <a:lnSpc>
                <a:spcPct val="150000"/>
              </a:lnSpc>
            </a:pPr>
            <a:r>
              <a:rPr lang="nl-NL" sz="3600" kern="100" dirty="0">
                <a:latin typeface="+mj-lt"/>
                <a:ea typeface="Calibri" panose="020F0502020204030204" pitchFamily="34" charset="0"/>
                <a:cs typeface="Calibri" panose="020F0502020204030204" pitchFamily="34" charset="0"/>
              </a:rPr>
              <a:t>Hoe werkt het? </a:t>
            </a:r>
          </a:p>
          <a:p>
            <a:pPr algn="ctr">
              <a:lnSpc>
                <a:spcPct val="150000"/>
              </a:lnSpc>
            </a:pPr>
            <a:endParaRPr lang="nl-NL" sz="1400" kern="100" dirty="0">
              <a:latin typeface="+mj-lt"/>
              <a:ea typeface="Calibri" panose="020F0502020204030204" pitchFamily="34" charset="0"/>
              <a:cs typeface="Calibri" panose="020F0502020204030204" pitchFamily="34" charset="0"/>
            </a:endParaRPr>
          </a:p>
          <a:p>
            <a:pPr algn="ctr">
              <a:lnSpc>
                <a:spcPct val="150000"/>
              </a:lnSpc>
            </a:pPr>
            <a:r>
              <a:rPr lang="nl-NL" sz="3600" kern="100" dirty="0">
                <a:latin typeface="+mj-lt"/>
                <a:ea typeface="Calibri" panose="020F0502020204030204" pitchFamily="34" charset="0"/>
                <a:cs typeface="Calibri" panose="020F0502020204030204" pitchFamily="34" charset="0"/>
                <a:hlinkClick r:id="rId4"/>
              </a:rPr>
              <a:t>Wat er toe doet</a:t>
            </a:r>
            <a:endParaRPr lang="nl-NL" sz="3600" kern="100" dirty="0">
              <a:latin typeface="+mj-lt"/>
              <a:ea typeface="Calibri" panose="020F0502020204030204" pitchFamily="34" charset="0"/>
              <a:cs typeface="Calibri" panose="020F0502020204030204" pitchFamily="34" charset="0"/>
            </a:endParaRPr>
          </a:p>
          <a:p>
            <a:pPr algn="ctr">
              <a:lnSpc>
                <a:spcPct val="150000"/>
              </a:lnSpc>
            </a:pPr>
            <a:endParaRPr lang="nl-NL" sz="1400" kern="100" dirty="0">
              <a:latin typeface="+mj-lt"/>
              <a:ea typeface="Calibri" panose="020F0502020204030204" pitchFamily="34" charset="0"/>
              <a:cs typeface="Calibri" panose="020F0502020204030204" pitchFamily="34" charset="0"/>
            </a:endParaRPr>
          </a:p>
          <a:p>
            <a:pPr algn="ctr">
              <a:lnSpc>
                <a:spcPct val="150000"/>
              </a:lnSpc>
            </a:pPr>
            <a:r>
              <a:rPr lang="nl-NL" sz="3600" kern="100" dirty="0">
                <a:latin typeface="+mj-lt"/>
                <a:ea typeface="Calibri" panose="020F0502020204030204" pitchFamily="34" charset="0"/>
                <a:cs typeface="Calibri" panose="020F0502020204030204" pitchFamily="34" charset="0"/>
              </a:rPr>
              <a:t>‘</a:t>
            </a:r>
            <a:r>
              <a:rPr lang="nl-NL" sz="3600" b="1" kern="100" dirty="0">
                <a:latin typeface="+mj-lt"/>
                <a:ea typeface="Calibri" panose="020F0502020204030204" pitchFamily="34" charset="0"/>
                <a:cs typeface="Calibri" panose="020F0502020204030204" pitchFamily="34" charset="0"/>
              </a:rPr>
              <a:t>Nu</a:t>
            </a:r>
            <a:r>
              <a:rPr lang="nl-NL" sz="3600" kern="100" dirty="0">
                <a:latin typeface="+mj-lt"/>
                <a:ea typeface="Calibri" panose="020F0502020204030204" pitchFamily="34" charset="0"/>
                <a:cs typeface="Calibri" panose="020F0502020204030204" pitchFamily="34" charset="0"/>
              </a:rPr>
              <a:t> weet ik wat ik </a:t>
            </a:r>
            <a:r>
              <a:rPr lang="nl-NL" sz="3600" b="1" kern="100" dirty="0">
                <a:latin typeface="+mj-lt"/>
                <a:ea typeface="Calibri" panose="020F0502020204030204" pitchFamily="34" charset="0"/>
                <a:cs typeface="Calibri" panose="020F0502020204030204" pitchFamily="34" charset="0"/>
              </a:rPr>
              <a:t>belangrijk</a:t>
            </a:r>
            <a:r>
              <a:rPr lang="nl-NL" sz="3600" kern="100" dirty="0">
                <a:latin typeface="+mj-lt"/>
                <a:ea typeface="Calibri" panose="020F0502020204030204" pitchFamily="34" charset="0"/>
                <a:cs typeface="Calibri" panose="020F0502020204030204" pitchFamily="34" charset="0"/>
              </a:rPr>
              <a:t> vind’ </a:t>
            </a:r>
          </a:p>
          <a:p>
            <a:pPr algn="ctr">
              <a:lnSpc>
                <a:spcPct val="150000"/>
              </a:lnSpc>
            </a:pPr>
            <a:endParaRPr lang="nl-NL" sz="3600" kern="100" dirty="0">
              <a:latin typeface="+mj-lt"/>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533093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E93F15-7C82-6C39-E43A-40DAEB00E26C}"/>
            </a:ext>
          </a:extLst>
        </p:cNvPr>
        <p:cNvGrpSpPr/>
        <p:nvPr/>
      </p:nvGrpSpPr>
      <p:grpSpPr>
        <a:xfrm>
          <a:off x="0" y="0"/>
          <a:ext cx="0" cy="0"/>
          <a:chOff x="0" y="0"/>
          <a:chExt cx="0" cy="0"/>
        </a:xfrm>
      </p:grpSpPr>
      <p:sp>
        <p:nvSpPr>
          <p:cNvPr id="4" name="Tijdelijke aanduiding voor voettekst 3">
            <a:extLst>
              <a:ext uri="{FF2B5EF4-FFF2-40B4-BE49-F238E27FC236}">
                <a16:creationId xmlns:a16="http://schemas.microsoft.com/office/drawing/2014/main" id="{DA26C789-4AA8-6586-922B-8B8C8731BDF6}"/>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5" name="Tijdelijke aanduiding voor dianummer 4">
            <a:extLst>
              <a:ext uri="{FF2B5EF4-FFF2-40B4-BE49-F238E27FC236}">
                <a16:creationId xmlns:a16="http://schemas.microsoft.com/office/drawing/2014/main" id="{5763CD3A-E108-4347-AB13-B70A638110BC}"/>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6</a:t>
            </a:fld>
            <a:r>
              <a:rPr lang="nl-NL"/>
              <a:t> —</a:t>
            </a:r>
            <a:endParaRPr lang="nl-NL" dirty="0"/>
          </a:p>
        </p:txBody>
      </p:sp>
      <p:sp>
        <p:nvSpPr>
          <p:cNvPr id="2" name="Titel 1">
            <a:extLst>
              <a:ext uri="{FF2B5EF4-FFF2-40B4-BE49-F238E27FC236}">
                <a16:creationId xmlns:a16="http://schemas.microsoft.com/office/drawing/2014/main" id="{7414EF05-02E0-852C-99D8-4B5098F052E4}"/>
              </a:ext>
            </a:extLst>
          </p:cNvPr>
          <p:cNvSpPr>
            <a:spLocks noGrp="1"/>
          </p:cNvSpPr>
          <p:nvPr>
            <p:ph type="title"/>
          </p:nvPr>
        </p:nvSpPr>
        <p:spPr>
          <a:xfrm>
            <a:off x="715104" y="772173"/>
            <a:ext cx="11430000" cy="1325563"/>
          </a:xfrm>
        </p:spPr>
        <p:txBody>
          <a:bodyPr/>
          <a:lstStyle/>
          <a:p>
            <a:r>
              <a:rPr lang="nl-NL" sz="4400" dirty="0">
                <a:ea typeface="Calibri" panose="020F0502020204030204" pitchFamily="34" charset="0"/>
                <a:cs typeface="Calibri" panose="020F0502020204030204" pitchFamily="34" charset="0"/>
              </a:rPr>
              <a:t>Welke activiteiten wilt u (blijven) doen?</a:t>
            </a:r>
            <a:endParaRPr lang="nl-NL" dirty="0"/>
          </a:p>
        </p:txBody>
      </p:sp>
      <p:pic>
        <p:nvPicPr>
          <p:cNvPr id="7" name="Afbeelding 6">
            <a:extLst>
              <a:ext uri="{FF2B5EF4-FFF2-40B4-BE49-F238E27FC236}">
                <a16:creationId xmlns:a16="http://schemas.microsoft.com/office/drawing/2014/main" id="{DB30DB12-9281-198C-DC61-6A12D1B65CEA}"/>
              </a:ext>
            </a:extLst>
          </p:cNvPr>
          <p:cNvPicPr>
            <a:picLocks noChangeAspect="1"/>
          </p:cNvPicPr>
          <p:nvPr/>
        </p:nvPicPr>
        <p:blipFill>
          <a:blip r:embed="rId3"/>
          <a:stretch>
            <a:fillRect/>
          </a:stretch>
        </p:blipFill>
        <p:spPr>
          <a:xfrm>
            <a:off x="8274253" y="4167464"/>
            <a:ext cx="2813175" cy="1875450"/>
          </a:xfrm>
          <a:prstGeom prst="rect">
            <a:avLst/>
          </a:prstGeom>
          <a:effectLst>
            <a:outerShdw blurRad="50800" dist="38100" dir="2700000" algn="tl" rotWithShape="0">
              <a:prstClr val="black">
                <a:alpha val="40000"/>
              </a:prstClr>
            </a:outerShdw>
          </a:effectLst>
        </p:spPr>
      </p:pic>
      <p:pic>
        <p:nvPicPr>
          <p:cNvPr id="8" name="Afbeelding 7">
            <a:extLst>
              <a:ext uri="{FF2B5EF4-FFF2-40B4-BE49-F238E27FC236}">
                <a16:creationId xmlns:a16="http://schemas.microsoft.com/office/drawing/2014/main" id="{FDCB8826-B431-688A-8BD0-D5B9937ABAF5}"/>
              </a:ext>
            </a:extLst>
          </p:cNvPr>
          <p:cNvPicPr>
            <a:picLocks noChangeAspect="1"/>
          </p:cNvPicPr>
          <p:nvPr/>
        </p:nvPicPr>
        <p:blipFill>
          <a:blip r:embed="rId4"/>
          <a:stretch>
            <a:fillRect/>
          </a:stretch>
        </p:blipFill>
        <p:spPr>
          <a:xfrm>
            <a:off x="4913091" y="4150669"/>
            <a:ext cx="2813175" cy="1875450"/>
          </a:xfrm>
          <a:prstGeom prst="rect">
            <a:avLst/>
          </a:prstGeom>
          <a:effectLst>
            <a:outerShdw blurRad="50800" dist="38100" dir="2700000" algn="tl" rotWithShape="0">
              <a:prstClr val="black">
                <a:alpha val="40000"/>
              </a:prstClr>
            </a:outerShdw>
          </a:effectLst>
        </p:spPr>
      </p:pic>
      <p:pic>
        <p:nvPicPr>
          <p:cNvPr id="9" name="Afbeelding 8">
            <a:extLst>
              <a:ext uri="{FF2B5EF4-FFF2-40B4-BE49-F238E27FC236}">
                <a16:creationId xmlns:a16="http://schemas.microsoft.com/office/drawing/2014/main" id="{904E03B7-6044-3361-2A44-AB35618DF84F}"/>
              </a:ext>
            </a:extLst>
          </p:cNvPr>
          <p:cNvPicPr>
            <a:picLocks noChangeAspect="1"/>
          </p:cNvPicPr>
          <p:nvPr/>
        </p:nvPicPr>
        <p:blipFill>
          <a:blip r:embed="rId5"/>
          <a:stretch>
            <a:fillRect/>
          </a:stretch>
        </p:blipFill>
        <p:spPr>
          <a:xfrm>
            <a:off x="1551929" y="4167464"/>
            <a:ext cx="2813175" cy="1875449"/>
          </a:xfrm>
          <a:prstGeom prst="rect">
            <a:avLst/>
          </a:prstGeom>
          <a:effectLst>
            <a:outerShdw blurRad="50800" dist="38100" dir="2700000" algn="tl" rotWithShape="0">
              <a:prstClr val="black">
                <a:alpha val="40000"/>
              </a:prstClr>
            </a:outerShdw>
          </a:effectLst>
        </p:spPr>
      </p:pic>
      <p:pic>
        <p:nvPicPr>
          <p:cNvPr id="10" name="Afbeelding 9">
            <a:extLst>
              <a:ext uri="{FF2B5EF4-FFF2-40B4-BE49-F238E27FC236}">
                <a16:creationId xmlns:a16="http://schemas.microsoft.com/office/drawing/2014/main" id="{1F3D063F-0C32-BCD3-A1BE-3A73CA0E42BF}"/>
              </a:ext>
            </a:extLst>
          </p:cNvPr>
          <p:cNvPicPr>
            <a:picLocks noChangeAspect="1"/>
          </p:cNvPicPr>
          <p:nvPr/>
        </p:nvPicPr>
        <p:blipFill>
          <a:blip r:embed="rId6"/>
          <a:stretch>
            <a:fillRect/>
          </a:stretch>
        </p:blipFill>
        <p:spPr>
          <a:xfrm>
            <a:off x="2433324" y="1881708"/>
            <a:ext cx="3309260" cy="2016580"/>
          </a:xfrm>
          <a:prstGeom prst="rect">
            <a:avLst/>
          </a:prstGeom>
          <a:effectLst>
            <a:outerShdw blurRad="50800" dist="38100" dir="2700000" algn="tl" rotWithShape="0">
              <a:prstClr val="black">
                <a:alpha val="40000"/>
              </a:prstClr>
            </a:outerShdw>
          </a:effectLst>
        </p:spPr>
      </p:pic>
      <p:pic>
        <p:nvPicPr>
          <p:cNvPr id="11" name="Afbeelding 10">
            <a:extLst>
              <a:ext uri="{FF2B5EF4-FFF2-40B4-BE49-F238E27FC236}">
                <a16:creationId xmlns:a16="http://schemas.microsoft.com/office/drawing/2014/main" id="{49233E9E-22C8-4929-C85B-D9673A7FD5B8}"/>
              </a:ext>
            </a:extLst>
          </p:cNvPr>
          <p:cNvPicPr>
            <a:picLocks noChangeAspect="1"/>
          </p:cNvPicPr>
          <p:nvPr/>
        </p:nvPicPr>
        <p:blipFill>
          <a:blip r:embed="rId7"/>
          <a:stretch>
            <a:fillRect/>
          </a:stretch>
        </p:blipFill>
        <p:spPr>
          <a:xfrm>
            <a:off x="6613258" y="1889218"/>
            <a:ext cx="2501951" cy="2001561"/>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516618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voettekst 1">
            <a:extLst>
              <a:ext uri="{FF2B5EF4-FFF2-40B4-BE49-F238E27FC236}">
                <a16:creationId xmlns:a16="http://schemas.microsoft.com/office/drawing/2014/main" id="{331AF299-DA66-B833-1AE0-A132321B4882}"/>
              </a:ext>
            </a:extLst>
          </p:cNvPr>
          <p:cNvSpPr>
            <a:spLocks noGrp="1"/>
          </p:cNvSpPr>
          <p:nvPr>
            <p:ph type="ftr" sz="quarter" idx="10"/>
          </p:nvPr>
        </p:nvSpPr>
        <p:spPr/>
        <p:txBody>
          <a:bodyPr/>
          <a:lstStyle/>
          <a:p>
            <a:r>
              <a:rPr lang="nl-NL"/>
              <a:t>Samen beslissen - Een goed gesprek met uw zorgverleners</a:t>
            </a:r>
          </a:p>
        </p:txBody>
      </p:sp>
      <p:sp>
        <p:nvSpPr>
          <p:cNvPr id="3" name="Tijdelijke aanduiding voor dianummer 2">
            <a:extLst>
              <a:ext uri="{FF2B5EF4-FFF2-40B4-BE49-F238E27FC236}">
                <a16:creationId xmlns:a16="http://schemas.microsoft.com/office/drawing/2014/main" id="{6BC22492-06A4-3375-1486-C9F9B05CA3D2}"/>
              </a:ext>
            </a:extLst>
          </p:cNvPr>
          <p:cNvSpPr>
            <a:spLocks noGrp="1"/>
          </p:cNvSpPr>
          <p:nvPr>
            <p:ph type="sldNum" sz="quarter" idx="11"/>
          </p:nvPr>
        </p:nvSpPr>
        <p:spPr/>
        <p:txBody>
          <a:bodyPr/>
          <a:lstStyle/>
          <a:p>
            <a:fld id="{D75880BD-EB79-456D-B162-50A09F932B49}" type="slidenum">
              <a:rPr lang="nl-NL" smtClean="0"/>
              <a:pPr/>
              <a:t>7</a:t>
            </a:fld>
            <a:r>
              <a:rPr lang="nl-NL"/>
              <a:t> </a:t>
            </a:r>
            <a:r>
              <a:rPr lang="nl-NL" b="0" kern="0">
                <a:ea typeface="Calibri" panose="020F0502020204030204" pitchFamily="34" charset="0"/>
                <a:cs typeface="ArialMT"/>
              </a:rPr>
              <a:t>—</a:t>
            </a:r>
            <a:endParaRPr lang="nl-NL" b="0" dirty="0"/>
          </a:p>
        </p:txBody>
      </p:sp>
      <p:sp>
        <p:nvSpPr>
          <p:cNvPr id="4" name="Titel 3">
            <a:extLst>
              <a:ext uri="{FF2B5EF4-FFF2-40B4-BE49-F238E27FC236}">
                <a16:creationId xmlns:a16="http://schemas.microsoft.com/office/drawing/2014/main" id="{53032E6B-08DB-655D-4F8B-C76B4EB2C065}"/>
              </a:ext>
            </a:extLst>
          </p:cNvPr>
          <p:cNvSpPr>
            <a:spLocks noGrp="1"/>
          </p:cNvSpPr>
          <p:nvPr>
            <p:ph type="title"/>
          </p:nvPr>
        </p:nvSpPr>
        <p:spPr/>
        <p:txBody>
          <a:bodyPr/>
          <a:lstStyle/>
          <a:p>
            <a:r>
              <a:rPr lang="nl-NL" dirty="0"/>
              <a:t>PAUZE</a:t>
            </a:r>
          </a:p>
        </p:txBody>
      </p:sp>
    </p:spTree>
    <p:extLst>
      <p:ext uri="{BB962C8B-B14F-4D97-AF65-F5344CB8AC3E}">
        <p14:creationId xmlns:p14="http://schemas.microsoft.com/office/powerpoint/2010/main" val="454403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BC6306-AC9F-A16F-2DC3-EBBE89BD9978}"/>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0C677772-29B7-D698-FB0A-8F4FF52E3680}"/>
              </a:ext>
            </a:extLst>
          </p:cNvPr>
          <p:cNvSpPr>
            <a:spLocks noGrp="1"/>
          </p:cNvSpPr>
          <p:nvPr>
            <p:ph type="title"/>
          </p:nvPr>
        </p:nvSpPr>
        <p:spPr>
          <a:xfrm>
            <a:off x="384560" y="1239709"/>
            <a:ext cx="11430000" cy="2852737"/>
          </a:xfrm>
        </p:spPr>
        <p:txBody>
          <a:bodyPr/>
          <a:lstStyle/>
          <a:p>
            <a:r>
              <a:rPr lang="nl-NL" dirty="0"/>
              <a:t>02</a:t>
            </a:r>
          </a:p>
        </p:txBody>
      </p:sp>
      <p:sp>
        <p:nvSpPr>
          <p:cNvPr id="3" name="Tijdelijke aanduiding voor tekst 2">
            <a:extLst>
              <a:ext uri="{FF2B5EF4-FFF2-40B4-BE49-F238E27FC236}">
                <a16:creationId xmlns:a16="http://schemas.microsoft.com/office/drawing/2014/main" id="{A11F8EA8-654C-C6C6-22D7-21B3185FD58E}"/>
              </a:ext>
            </a:extLst>
          </p:cNvPr>
          <p:cNvSpPr>
            <a:spLocks noGrp="1"/>
          </p:cNvSpPr>
          <p:nvPr>
            <p:ph type="body" idx="1"/>
          </p:nvPr>
        </p:nvSpPr>
        <p:spPr>
          <a:xfrm>
            <a:off x="380999" y="4153407"/>
            <a:ext cx="11430000" cy="1734645"/>
          </a:xfrm>
        </p:spPr>
        <p:txBody>
          <a:bodyPr/>
          <a:lstStyle/>
          <a:p>
            <a:r>
              <a:rPr lang="nl-NL" sz="2800" dirty="0">
                <a:latin typeface="Calibri" panose="020F0502020204030204" pitchFamily="34" charset="0"/>
                <a:ea typeface="Calibri" panose="020F0502020204030204" pitchFamily="34" charset="0"/>
                <a:cs typeface="Calibri" panose="020F0502020204030204" pitchFamily="34" charset="0"/>
              </a:rPr>
              <a:t>Uw stem in de behandeling</a:t>
            </a:r>
            <a:endParaRPr lang="nl-NL" dirty="0"/>
          </a:p>
        </p:txBody>
      </p:sp>
      <p:sp>
        <p:nvSpPr>
          <p:cNvPr id="4" name="Tijdelijke aanduiding voor voettekst 3">
            <a:extLst>
              <a:ext uri="{FF2B5EF4-FFF2-40B4-BE49-F238E27FC236}">
                <a16:creationId xmlns:a16="http://schemas.microsoft.com/office/drawing/2014/main" id="{295FECE7-A80D-CBC9-4BDB-68A53B2F6634}"/>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5" name="Tijdelijke aanduiding voor dianummer 4">
            <a:extLst>
              <a:ext uri="{FF2B5EF4-FFF2-40B4-BE49-F238E27FC236}">
                <a16:creationId xmlns:a16="http://schemas.microsoft.com/office/drawing/2014/main" id="{6196D571-087C-B1E8-502B-7CD88F862E77}"/>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8</a:t>
            </a:fld>
            <a:r>
              <a:rPr lang="nl-NL"/>
              <a:t> —</a:t>
            </a:r>
            <a:endParaRPr lang="nl-NL" dirty="0"/>
          </a:p>
        </p:txBody>
      </p:sp>
      <p:grpSp>
        <p:nvGrpSpPr>
          <p:cNvPr id="10" name="Groep 9">
            <a:extLst>
              <a:ext uri="{FF2B5EF4-FFF2-40B4-BE49-F238E27FC236}">
                <a16:creationId xmlns:a16="http://schemas.microsoft.com/office/drawing/2014/main" id="{BF2C4EFE-E939-A14D-0878-794555A7D2E6}"/>
              </a:ext>
            </a:extLst>
          </p:cNvPr>
          <p:cNvGrpSpPr/>
          <p:nvPr/>
        </p:nvGrpSpPr>
        <p:grpSpPr>
          <a:xfrm>
            <a:off x="5689766" y="2371174"/>
            <a:ext cx="4813658" cy="2852737"/>
            <a:chOff x="5151580" y="2240071"/>
            <a:chExt cx="6300190" cy="4009897"/>
          </a:xfrm>
          <a:effectLst>
            <a:outerShdw blurRad="50800" dist="38100" dir="2700000" algn="tl" rotWithShape="0">
              <a:prstClr val="black">
                <a:alpha val="40000"/>
              </a:prstClr>
            </a:outerShdw>
          </a:effectLst>
        </p:grpSpPr>
        <p:pic>
          <p:nvPicPr>
            <p:cNvPr id="11" name="Afbeelding 10">
              <a:extLst>
                <a:ext uri="{FF2B5EF4-FFF2-40B4-BE49-F238E27FC236}">
                  <a16:creationId xmlns:a16="http://schemas.microsoft.com/office/drawing/2014/main" id="{4C4DC9A8-E5FB-8480-8A7E-88170C46478F}"/>
                </a:ext>
              </a:extLst>
            </p:cNvPr>
            <p:cNvPicPr>
              <a:picLocks noChangeAspect="1"/>
            </p:cNvPicPr>
            <p:nvPr/>
          </p:nvPicPr>
          <p:blipFill>
            <a:blip r:embed="rId3"/>
            <a:stretch>
              <a:fillRect/>
            </a:stretch>
          </p:blipFill>
          <p:spPr>
            <a:xfrm>
              <a:off x="6142457" y="2240071"/>
              <a:ext cx="5309313" cy="3583786"/>
            </a:xfrm>
            <a:prstGeom prst="rect">
              <a:avLst/>
            </a:prstGeom>
          </p:spPr>
        </p:pic>
        <p:sp>
          <p:nvSpPr>
            <p:cNvPr id="12" name="Tekstvak 11">
              <a:extLst>
                <a:ext uri="{FF2B5EF4-FFF2-40B4-BE49-F238E27FC236}">
                  <a16:creationId xmlns:a16="http://schemas.microsoft.com/office/drawing/2014/main" id="{080ABF53-7217-9F65-7607-3F630D2538A7}"/>
                </a:ext>
              </a:extLst>
            </p:cNvPr>
            <p:cNvSpPr txBox="1"/>
            <p:nvPr/>
          </p:nvSpPr>
          <p:spPr>
            <a:xfrm>
              <a:off x="5151580" y="5882241"/>
              <a:ext cx="5385514" cy="367727"/>
            </a:xfrm>
            <a:prstGeom prst="rect">
              <a:avLst/>
            </a:prstGeom>
            <a:noFill/>
          </p:spPr>
          <p:txBody>
            <a:bodyPr wrap="square" rtlCol="0">
              <a:spAutoFit/>
            </a:bodyPr>
            <a:lstStyle/>
            <a:p>
              <a:pPr algn="ctr"/>
              <a:r>
                <a:rPr lang="nl-NL" sz="1100" dirty="0"/>
                <a:t>Bron: oncologie.mumc.nl/</a:t>
              </a:r>
              <a:r>
                <a:rPr lang="nl-NL" sz="1100" dirty="0" err="1"/>
                <a:t>samenbeslissen</a:t>
              </a:r>
              <a:endParaRPr lang="nl-NL" sz="1100" dirty="0"/>
            </a:p>
          </p:txBody>
        </p:sp>
      </p:grpSp>
    </p:spTree>
    <p:extLst>
      <p:ext uri="{BB962C8B-B14F-4D97-AF65-F5344CB8AC3E}">
        <p14:creationId xmlns:p14="http://schemas.microsoft.com/office/powerpoint/2010/main" val="2114731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61B409-DC90-2FF2-B46E-F021BD0A80D9}"/>
            </a:ext>
          </a:extLst>
        </p:cNvPr>
        <p:cNvGrpSpPr/>
        <p:nvPr/>
      </p:nvGrpSpPr>
      <p:grpSpPr>
        <a:xfrm>
          <a:off x="0" y="0"/>
          <a:ext cx="0" cy="0"/>
          <a:chOff x="0" y="0"/>
          <a:chExt cx="0" cy="0"/>
        </a:xfrm>
      </p:grpSpPr>
      <p:sp>
        <p:nvSpPr>
          <p:cNvPr id="4" name="Tijdelijke aanduiding voor voettekst 3">
            <a:extLst>
              <a:ext uri="{FF2B5EF4-FFF2-40B4-BE49-F238E27FC236}">
                <a16:creationId xmlns:a16="http://schemas.microsoft.com/office/drawing/2014/main" id="{D730A305-2408-2C6E-56FC-A129C1D4CCD8}"/>
              </a:ext>
            </a:extLst>
          </p:cNvPr>
          <p:cNvSpPr>
            <a:spLocks noGrp="1"/>
          </p:cNvSpPr>
          <p:nvPr>
            <p:ph type="ftr" sz="quarter" idx="10"/>
          </p:nvPr>
        </p:nvSpPr>
        <p:spPr>
          <a:xfrm>
            <a:off x="715104" y="6286009"/>
            <a:ext cx="5380895" cy="365125"/>
          </a:xfrm>
        </p:spPr>
        <p:txBody>
          <a:bodyPr/>
          <a:lstStyle/>
          <a:p>
            <a:r>
              <a:rPr lang="nl-NL"/>
              <a:t>Samen beslissen - Een goed gesprek met uw zorgverleners</a:t>
            </a:r>
          </a:p>
        </p:txBody>
      </p:sp>
      <p:sp>
        <p:nvSpPr>
          <p:cNvPr id="5" name="Tijdelijke aanduiding voor dianummer 4">
            <a:extLst>
              <a:ext uri="{FF2B5EF4-FFF2-40B4-BE49-F238E27FC236}">
                <a16:creationId xmlns:a16="http://schemas.microsoft.com/office/drawing/2014/main" id="{7DE580FB-0811-081E-9B3D-1017FF021E9A}"/>
              </a:ext>
            </a:extLst>
          </p:cNvPr>
          <p:cNvSpPr>
            <a:spLocks noGrp="1"/>
          </p:cNvSpPr>
          <p:nvPr>
            <p:ph type="sldNum" sz="quarter" idx="11"/>
          </p:nvPr>
        </p:nvSpPr>
        <p:spPr>
          <a:xfrm>
            <a:off x="1" y="6285512"/>
            <a:ext cx="673894" cy="365125"/>
          </a:xfrm>
        </p:spPr>
        <p:txBody>
          <a:bodyPr/>
          <a:lstStyle/>
          <a:p>
            <a:fld id="{D75880BD-EB79-456D-B162-50A09F932B49}" type="slidenum">
              <a:rPr lang="nl-NL" smtClean="0"/>
              <a:pPr/>
              <a:t>9</a:t>
            </a:fld>
            <a:r>
              <a:rPr lang="nl-NL"/>
              <a:t> —</a:t>
            </a:r>
            <a:endParaRPr lang="nl-NL" dirty="0"/>
          </a:p>
        </p:txBody>
      </p:sp>
      <p:sp>
        <p:nvSpPr>
          <p:cNvPr id="2" name="Titel 1">
            <a:extLst>
              <a:ext uri="{FF2B5EF4-FFF2-40B4-BE49-F238E27FC236}">
                <a16:creationId xmlns:a16="http://schemas.microsoft.com/office/drawing/2014/main" id="{96692F3A-1ACA-F1C9-8FD6-658B4E5C8C9A}"/>
              </a:ext>
            </a:extLst>
          </p:cNvPr>
          <p:cNvSpPr>
            <a:spLocks noGrp="1"/>
          </p:cNvSpPr>
          <p:nvPr>
            <p:ph type="title"/>
          </p:nvPr>
        </p:nvSpPr>
        <p:spPr>
          <a:xfrm>
            <a:off x="715104" y="772173"/>
            <a:ext cx="11430000" cy="1325563"/>
          </a:xfrm>
        </p:spPr>
        <p:txBody>
          <a:bodyPr/>
          <a:lstStyle/>
          <a:p>
            <a:r>
              <a:rPr lang="nl-NL" sz="4400" dirty="0">
                <a:ea typeface="Calibri" panose="020F0502020204030204" pitchFamily="34" charset="0"/>
                <a:cs typeface="Calibri" panose="020F0502020204030204" pitchFamily="34" charset="0"/>
              </a:rPr>
              <a:t>Een goed gesprek met uw zorgverlener</a:t>
            </a:r>
            <a:endParaRPr lang="nl-NL" dirty="0"/>
          </a:p>
        </p:txBody>
      </p:sp>
      <p:pic>
        <p:nvPicPr>
          <p:cNvPr id="3" name="Afbeelding 2">
            <a:extLst>
              <a:ext uri="{FF2B5EF4-FFF2-40B4-BE49-F238E27FC236}">
                <a16:creationId xmlns:a16="http://schemas.microsoft.com/office/drawing/2014/main" id="{AC614895-D77E-18E8-96D5-DAD54BC51EC0}"/>
              </a:ext>
            </a:extLst>
          </p:cNvPr>
          <p:cNvPicPr>
            <a:picLocks noChangeAspect="1"/>
          </p:cNvPicPr>
          <p:nvPr/>
        </p:nvPicPr>
        <p:blipFill>
          <a:blip r:embed="rId3"/>
          <a:stretch>
            <a:fillRect/>
          </a:stretch>
        </p:blipFill>
        <p:spPr>
          <a:xfrm>
            <a:off x="913774" y="2694572"/>
            <a:ext cx="4621217" cy="2508478"/>
          </a:xfrm>
          <a:prstGeom prst="rect">
            <a:avLst/>
          </a:prstGeom>
          <a:effectLst>
            <a:outerShdw blurRad="50800" dist="38100" dir="2700000" algn="tl" rotWithShape="0">
              <a:prstClr val="black">
                <a:alpha val="40000"/>
              </a:prstClr>
            </a:outerShdw>
          </a:effectLst>
        </p:spPr>
      </p:pic>
      <p:sp>
        <p:nvSpPr>
          <p:cNvPr id="6" name="Tekstvak 5">
            <a:extLst>
              <a:ext uri="{FF2B5EF4-FFF2-40B4-BE49-F238E27FC236}">
                <a16:creationId xmlns:a16="http://schemas.microsoft.com/office/drawing/2014/main" id="{E6BE3AA9-CD07-8D4D-C39A-2487DE32715F}"/>
              </a:ext>
            </a:extLst>
          </p:cNvPr>
          <p:cNvSpPr txBox="1"/>
          <p:nvPr/>
        </p:nvSpPr>
        <p:spPr>
          <a:xfrm>
            <a:off x="6444340" y="3429000"/>
            <a:ext cx="4833886" cy="1323439"/>
          </a:xfrm>
          <a:prstGeom prst="rect">
            <a:avLst/>
          </a:prstGeom>
          <a:noFill/>
        </p:spPr>
        <p:txBody>
          <a:bodyPr wrap="square" rtlCol="0">
            <a:spAutoFit/>
          </a:bodyPr>
          <a:lstStyle/>
          <a:p>
            <a:pPr>
              <a:lnSpc>
                <a:spcPct val="150000"/>
              </a:lnSpc>
            </a:pPr>
            <a:r>
              <a:rPr lang="nl-NL" sz="3200" i="1" kern="100" dirty="0">
                <a:ea typeface="Calibri" panose="020F0502020204030204" pitchFamily="34" charset="0"/>
                <a:cs typeface="Calibri" panose="020F0502020204030204" pitchFamily="34" charset="0"/>
              </a:rPr>
              <a:t>Wat is uw ervaring?</a:t>
            </a:r>
          </a:p>
          <a:p>
            <a:endParaRPr lang="nl-NL" sz="3200" dirty="0"/>
          </a:p>
        </p:txBody>
      </p:sp>
    </p:spTree>
    <p:extLst>
      <p:ext uri="{BB962C8B-B14F-4D97-AF65-F5344CB8AC3E}">
        <p14:creationId xmlns:p14="http://schemas.microsoft.com/office/powerpoint/2010/main" val="3826515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Nierstichting">
  <a:themeElements>
    <a:clrScheme name="Niervereniging_kleuren">
      <a:dk1>
        <a:sysClr val="windowText" lastClr="000000"/>
      </a:dk1>
      <a:lt1>
        <a:sysClr val="window" lastClr="FFFFFF"/>
      </a:lt1>
      <a:dk2>
        <a:srgbClr val="EB0844"/>
      </a:dk2>
      <a:lt2>
        <a:srgbClr val="30E4DF"/>
      </a:lt2>
      <a:accent1>
        <a:srgbClr val="30E4DF"/>
      </a:accent1>
      <a:accent2>
        <a:srgbClr val="EB0844"/>
      </a:accent2>
      <a:accent3>
        <a:srgbClr val="B1B1B1"/>
      </a:accent3>
      <a:accent4>
        <a:srgbClr val="FF7630"/>
      </a:accent4>
      <a:accent5>
        <a:srgbClr val="23AA8B"/>
      </a:accent5>
      <a:accent6>
        <a:srgbClr val="6283E8"/>
      </a:accent6>
      <a:hlink>
        <a:srgbClr val="000000"/>
      </a:hlink>
      <a:folHlink>
        <a:srgbClr val="000000"/>
      </a:folHlink>
    </a:clrScheme>
    <a:fontScheme name="Nierstichting_Archivo">
      <a:majorFont>
        <a:latin typeface="Archivo ExtraBold"/>
        <a:ea typeface=""/>
        <a:cs typeface=""/>
      </a:majorFont>
      <a:minorFont>
        <a:latin typeface="Archiv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e2" id="{C388E2E2-654B-4F61-933E-BEA2EBAABC09}" vid="{C66BE5B9-FC25-4A1A-8A04-758E3D6919A2}"/>
    </a:ext>
  </a:extLst>
</a:theme>
</file>

<file path=ppt/theme/theme2.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e69dbac2-3b01-4339-88e5-638ace73f2e3" xsi:nil="true"/>
    <lcf76f155ced4ddcb4097134ff3c332f xmlns="ae79f8af-d6db-4b24-b209-f3c469161b99">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E89F744DCD910D4FBDC696016B446F2D" ma:contentTypeVersion="17" ma:contentTypeDescription="Create a new document." ma:contentTypeScope="" ma:versionID="50cac65382f623050e69ac6ff4dd9c09">
  <xsd:schema xmlns:xsd="http://www.w3.org/2001/XMLSchema" xmlns:xs="http://www.w3.org/2001/XMLSchema" xmlns:p="http://schemas.microsoft.com/office/2006/metadata/properties" xmlns:ns2="ae79f8af-d6db-4b24-b209-f3c469161b99" xmlns:ns3="0c6d5436-6b30-4db4-864a-230cfcb998a8" xmlns:ns4="e69dbac2-3b01-4339-88e5-638ace73f2e3" targetNamespace="http://schemas.microsoft.com/office/2006/metadata/properties" ma:root="true" ma:fieldsID="40e2e94b48904658822fb55dcb5fc6fb" ns2:_="" ns3:_="" ns4:_="">
    <xsd:import namespace="ae79f8af-d6db-4b24-b209-f3c469161b99"/>
    <xsd:import namespace="0c6d5436-6b30-4db4-864a-230cfcb998a8"/>
    <xsd:import namespace="e69dbac2-3b01-4339-88e5-638ace73f2e3"/>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DateTaken" minOccurs="0"/>
                <xsd:element ref="ns2:MediaServiceAutoTags" minOccurs="0"/>
                <xsd:element ref="ns2:MediaLengthInSeconds" minOccurs="0"/>
                <xsd:element ref="ns2:MediaServiceOCR" minOccurs="0"/>
                <xsd:element ref="ns2:MediaServiceGenerationTime" minOccurs="0"/>
                <xsd:element ref="ns2:MediaServiceEventHashCode" minOccurs="0"/>
                <xsd:element ref="ns3:SharedWithUsers" minOccurs="0"/>
                <xsd:element ref="ns3:SharedWithDetails" minOccurs="0"/>
                <xsd:element ref="ns2:lcf76f155ced4ddcb4097134ff3c332f" minOccurs="0"/>
                <xsd:element ref="ns4: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e79f8af-d6db-4b24-b209-f3c469161b9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LengthInSeconds" ma:index="14" nillable="true" ma:displayName="MediaLengthInSeconds" ma:hidden="true" ma:internalName="MediaLengthInSeconds" ma:readOnly="true">
      <xsd:simpleType>
        <xsd:restriction base="dms:Unknown"/>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2d867c2a-cafd-47d4-9bb7-7e23cb4e68ee"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0c6d5436-6b30-4db4-864a-230cfcb998a8"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e69dbac2-3b01-4339-88e5-638ace73f2e3"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8f4442e5-e503-4b29-9638-4f6f45678c78}" ma:internalName="TaxCatchAll" ma:showField="CatchAllData" ma:web="e69dbac2-3b01-4339-88e5-638ace73f2e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12E676A-6B39-469E-A746-0B1EDEB1FE20}">
  <ds:schemaRefs>
    <ds:schemaRef ds:uri="http://schemas.microsoft.com/sharepoint/v3/contenttype/forms"/>
  </ds:schemaRefs>
</ds:datastoreItem>
</file>

<file path=customXml/itemProps2.xml><?xml version="1.0" encoding="utf-8"?>
<ds:datastoreItem xmlns:ds="http://schemas.openxmlformats.org/officeDocument/2006/customXml" ds:itemID="{BD90FE19-6CED-4FA6-9DE3-2078244D3B27}">
  <ds:schemaRefs>
    <ds:schemaRef ds:uri="http://www.w3.org/XML/1998/namespace"/>
    <ds:schemaRef ds:uri="http://schemas.microsoft.com/office/2006/documentManagement/types"/>
    <ds:schemaRef ds:uri="http://schemas.openxmlformats.org/package/2006/metadata/core-properties"/>
    <ds:schemaRef ds:uri="http://purl.org/dc/dcmitype/"/>
    <ds:schemaRef ds:uri="http://schemas.microsoft.com/office/infopath/2007/PartnerControls"/>
    <ds:schemaRef ds:uri="40d367b3-12c8-443f-b31e-4a0e8e06328c"/>
    <ds:schemaRef ds:uri="http://schemas.microsoft.com/office/2006/metadata/properties"/>
    <ds:schemaRef ds:uri="http://purl.org/dc/terms/"/>
    <ds:schemaRef ds:uri="http://purl.org/dc/elements/1.1/"/>
    <ds:schemaRef ds:uri="e69dbac2-3b01-4339-88e5-638ace73f2e3"/>
    <ds:schemaRef ds:uri="ae79f8af-d6db-4b24-b209-f3c469161b99"/>
  </ds:schemaRefs>
</ds:datastoreItem>
</file>

<file path=customXml/itemProps3.xml><?xml version="1.0" encoding="utf-8"?>
<ds:datastoreItem xmlns:ds="http://schemas.openxmlformats.org/officeDocument/2006/customXml" ds:itemID="{A7205123-F415-4A86-A58E-9531148312E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e79f8af-d6db-4b24-b209-f3c469161b99"/>
    <ds:schemaRef ds:uri="0c6d5436-6b30-4db4-864a-230cfcb998a8"/>
    <ds:schemaRef ds:uri="e69dbac2-3b01-4339-88e5-638ace73f2e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Niervereniging-ppt-template_fallbackfont (1)</Template>
  <TotalTime>210</TotalTime>
  <Words>3504</Words>
  <Application>Microsoft Office PowerPoint</Application>
  <PresentationFormat>Breedbeeld</PresentationFormat>
  <Paragraphs>390</Paragraphs>
  <Slides>25</Slides>
  <Notes>21</Notes>
  <HiddenSlides>0</HiddenSlides>
  <MMClips>0</MMClips>
  <ScaleCrop>false</ScaleCrop>
  <HeadingPairs>
    <vt:vector size="6" baseType="variant">
      <vt:variant>
        <vt:lpstr>Gebruikte lettertypen</vt:lpstr>
      </vt:variant>
      <vt:variant>
        <vt:i4>8</vt:i4>
      </vt:variant>
      <vt:variant>
        <vt:lpstr>Thema</vt:lpstr>
      </vt:variant>
      <vt:variant>
        <vt:i4>1</vt:i4>
      </vt:variant>
      <vt:variant>
        <vt:lpstr>Diatitels</vt:lpstr>
      </vt:variant>
      <vt:variant>
        <vt:i4>25</vt:i4>
      </vt:variant>
    </vt:vector>
  </HeadingPairs>
  <TitlesOfParts>
    <vt:vector size="34" baseType="lpstr">
      <vt:lpstr>Archivo</vt:lpstr>
      <vt:lpstr>Archivo </vt:lpstr>
      <vt:lpstr>Archivo ExtraBold</vt:lpstr>
      <vt:lpstr>Arial</vt:lpstr>
      <vt:lpstr>Arial Nova Cond</vt:lpstr>
      <vt:lpstr>Bradley Hand ITC</vt:lpstr>
      <vt:lpstr>bureaugrotesque</vt:lpstr>
      <vt:lpstr>Calibri</vt:lpstr>
      <vt:lpstr>Nierstichting</vt:lpstr>
      <vt:lpstr>PowerPoint-presentatie</vt:lpstr>
      <vt:lpstr>Programma</vt:lpstr>
      <vt:lpstr>01</vt:lpstr>
      <vt:lpstr>Welke dingen in het leven zijn voor u belangrijk? </vt:lpstr>
      <vt:lpstr>Wat er toe doet in mijn leven</vt:lpstr>
      <vt:lpstr>Welke activiteiten wilt u (blijven) doen?</vt:lpstr>
      <vt:lpstr>PAUZE</vt:lpstr>
      <vt:lpstr>02</vt:lpstr>
      <vt:lpstr>Een goed gesprek met uw zorgverlener</vt:lpstr>
      <vt:lpstr>Samen beslissen = een proces</vt:lpstr>
      <vt:lpstr>Waarom Samen beslissen?</vt:lpstr>
      <vt:lpstr>03</vt:lpstr>
      <vt:lpstr>Een goed gesprek voeren; hoe doet u dat?</vt:lpstr>
      <vt:lpstr>1. Hoe bereidt u het  gesprek voor?</vt:lpstr>
      <vt:lpstr>Waar kunt u informatie vinden?</vt:lpstr>
      <vt:lpstr>2. Tijdens het gesprek</vt:lpstr>
      <vt:lpstr>2. Tijdens het gesprek - vervolg</vt:lpstr>
      <vt:lpstr>Het gesprek opnemen</vt:lpstr>
      <vt:lpstr>3. Wat doe je na het gesprek?</vt:lpstr>
      <vt:lpstr>Transplantatie, dialyse of conservatief?</vt:lpstr>
      <vt:lpstr>Transplantatie, dialyse of conservatief? Vervolg</vt:lpstr>
      <vt:lpstr>Waarom Samen beslissen?</vt:lpstr>
      <vt:lpstr>Afsluiting</vt:lpstr>
      <vt:lpstr>Samenvatting verwijspagina’s</vt:lpstr>
      <vt:lpstr>PowerPoint-presentatie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Karen Prantl | Nierstichting</dc:creator>
  <cp:lastModifiedBy>Manon Zeijlstra | NVN</cp:lastModifiedBy>
  <cp:revision>2</cp:revision>
  <dcterms:created xsi:type="dcterms:W3CDTF">2025-09-09T08:09:22Z</dcterms:created>
  <dcterms:modified xsi:type="dcterms:W3CDTF">2025-10-30T08:08:37Z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0x010100E89F744DCD910D4FBDC696016B446F2D</vt:lpwstr>
  </property>
  <property fmtid="{D5CDD505-2E9C-101B-9397-08002B2CF9AE}" pid="3" name="MediaServiceImageTags">
    <vt:lpwstr/>
  </property>
</Properties>
</file>